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7"/>
  </p:notesMasterIdLst>
  <p:sldIdLst>
    <p:sldId id="297" r:id="rId2"/>
    <p:sldId id="271" r:id="rId3"/>
    <p:sldId id="295" r:id="rId4"/>
    <p:sldId id="269" r:id="rId5"/>
    <p:sldId id="258" r:id="rId6"/>
    <p:sldId id="261" r:id="rId7"/>
    <p:sldId id="264" r:id="rId8"/>
    <p:sldId id="273" r:id="rId9"/>
    <p:sldId id="272" r:id="rId10"/>
    <p:sldId id="268" r:id="rId11"/>
    <p:sldId id="296" r:id="rId12"/>
    <p:sldId id="260" r:id="rId13"/>
    <p:sldId id="263" r:id="rId14"/>
    <p:sldId id="265" r:id="rId15"/>
    <p:sldId id="266" r:id="rId16"/>
    <p:sldId id="267" r:id="rId17"/>
    <p:sldId id="256" r:id="rId18"/>
    <p:sldId id="259" r:id="rId19"/>
    <p:sldId id="262" r:id="rId20"/>
    <p:sldId id="270" r:id="rId21"/>
    <p:sldId id="286" r:id="rId22"/>
    <p:sldId id="257" r:id="rId23"/>
    <p:sldId id="288" r:id="rId24"/>
    <p:sldId id="284" r:id="rId25"/>
    <p:sldId id="293" r:id="rId26"/>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675"/>
    <p:restoredTop sz="94649"/>
  </p:normalViewPr>
  <p:slideViewPr>
    <p:cSldViewPr snapToGrid="0" snapToObjects="1">
      <p:cViewPr varScale="1">
        <p:scale>
          <a:sx n="76" d="100"/>
          <a:sy n="76" d="100"/>
        </p:scale>
        <p:origin x="1560" y="208"/>
      </p:cViewPr>
      <p:guideLst/>
    </p:cSldViewPr>
  </p:slideViewPr>
  <p:outlineViewPr>
    <p:cViewPr>
      <p:scale>
        <a:sx n="33" d="100"/>
        <a:sy n="33" d="100"/>
      </p:scale>
      <p:origin x="0" y="0"/>
    </p:cViewPr>
  </p:outlineViewPr>
  <p:notesTextViewPr>
    <p:cViewPr>
      <p:scale>
        <a:sx n="80" d="100"/>
        <a:sy n="8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Users/jeremysmith/Desktop/Cornell/Research/Drug%20Plasmid%20Construction/Manuscript/DDRM%20Vector%20Figure%20Se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jeremysmith/Desktop/Cornell/Research/Drug%20Plasmid%20Construction/Manuscript/DDRM%20Vector%20Figure%20Se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jeremysmith/Desktop/Cornell/Research/Drug%20Plasmid%20Construction/Manuscript/DDRM%20Vector%20Figure%20Set.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jeremysmith/Desktop/Cornell/Research/Drug%20Plasmid%20Construction/Manuscript/DDRM%20Vector%20Figure%20Set.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'Supplemental figures'!$B$61</c:f>
              <c:strCache>
                <c:ptCount val="1"/>
                <c:pt idx="0">
                  <c:v>No Vector</c:v>
                </c:pt>
              </c:strCache>
            </c:strRef>
          </c:tx>
          <c:spPr>
            <a:solidFill>
              <a:schemeClr val="bg1"/>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'Supplemental figures'!$C$60:$E$60</c:f>
              <c:strCache>
                <c:ptCount val="3"/>
                <c:pt idx="0">
                  <c:v>Replicate 1</c:v>
                </c:pt>
                <c:pt idx="1">
                  <c:v>Replicate 2</c:v>
                </c:pt>
                <c:pt idx="2">
                  <c:v>Replicate 3</c:v>
                </c:pt>
              </c:strCache>
            </c:strRef>
          </c:cat>
          <c:val>
            <c:numRef>
              <c:f>'Supplemental figures'!$C$61:$E$61</c:f>
              <c:numCache>
                <c:formatCode>0.00E+00</c:formatCode>
                <c:ptCount val="3"/>
                <c:pt idx="0">
                  <c:v>120.74074074074073</c:v>
                </c:pt>
                <c:pt idx="1">
                  <c:v>123.33333333333333</c:v>
                </c:pt>
                <c:pt idx="2">
                  <c:v>107.4074074074074</c:v>
                </c:pt>
              </c:numCache>
            </c:numRef>
          </c:val>
          <c:extLst>
            <c:ext xmlns:c16="http://schemas.microsoft.com/office/drawing/2014/chart" uri="{C3380CC4-5D6E-409C-BE32-E72D297353CC}">
              <c16:uniqueId val="{00000000-B0D1-E74F-A562-9DB04A565758}"/>
            </c:ext>
          </c:extLst>
        </c:ser>
        <c:ser>
          <c:idx val="1"/>
          <c:order val="1"/>
          <c:tx>
            <c:strRef>
              <c:f>'Supplemental figures'!$B$62</c:f>
              <c:strCache>
                <c:ptCount val="1"/>
                <c:pt idx="0">
                  <c:v>Low-Copy</c:v>
                </c:pt>
              </c:strCache>
            </c:strRef>
          </c:tx>
          <c:spPr>
            <a:solidFill>
              <a:schemeClr val="bg2">
                <a:lumMod val="90000"/>
              </a:schemeClr>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'Supplemental figures'!$C$60:$E$60</c:f>
              <c:strCache>
                <c:ptCount val="3"/>
                <c:pt idx="0">
                  <c:v>Replicate 1</c:v>
                </c:pt>
                <c:pt idx="1">
                  <c:v>Replicate 2</c:v>
                </c:pt>
                <c:pt idx="2">
                  <c:v>Replicate 3</c:v>
                </c:pt>
              </c:strCache>
            </c:strRef>
          </c:cat>
          <c:val>
            <c:numRef>
              <c:f>'Supplemental figures'!$C$62:$E$62</c:f>
              <c:numCache>
                <c:formatCode>0.00E+00</c:formatCode>
                <c:ptCount val="3"/>
                <c:pt idx="0">
                  <c:v>29675.185185185186</c:v>
                </c:pt>
                <c:pt idx="1">
                  <c:v>28200</c:v>
                </c:pt>
                <c:pt idx="2">
                  <c:v>29606.296296296296</c:v>
                </c:pt>
              </c:numCache>
            </c:numRef>
          </c:val>
          <c:extLst>
            <c:ext xmlns:c16="http://schemas.microsoft.com/office/drawing/2014/chart" uri="{C3380CC4-5D6E-409C-BE32-E72D297353CC}">
              <c16:uniqueId val="{00000001-B0D1-E74F-A562-9DB04A565758}"/>
            </c:ext>
          </c:extLst>
        </c:ser>
        <c:ser>
          <c:idx val="2"/>
          <c:order val="2"/>
          <c:tx>
            <c:strRef>
              <c:f>'Supplemental figures'!$B$63</c:f>
              <c:strCache>
                <c:ptCount val="1"/>
                <c:pt idx="0">
                  <c:v>High-Copy</c:v>
                </c:pt>
              </c:strCache>
            </c:strRef>
          </c:tx>
          <c:spPr>
            <a:solidFill>
              <a:schemeClr val="tx1">
                <a:lumMod val="50000"/>
                <a:lumOff val="50000"/>
              </a:schemeClr>
            </a:solidFill>
            <a:ln>
              <a:solidFill>
                <a:schemeClr val="tx1"/>
              </a:solidFill>
            </a:ln>
            <a:effectLst/>
          </c:spPr>
          <c:invertIfNegative val="0"/>
          <c:dLbls>
            <c:dLbl>
              <c:idx val="0"/>
              <c:numFmt formatCode="0.00E+00" sourceLinked="0"/>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3-B0D1-E74F-A562-9DB04A565758}"/>
                </c:ext>
              </c:extLst>
            </c:dLbl>
            <c:dLbl>
              <c:idx val="1"/>
              <c:numFmt formatCode="0.00E+00" sourceLinked="0"/>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4-B0D1-E74F-A562-9DB04A565758}"/>
                </c:ext>
              </c:extLst>
            </c:dLbl>
            <c:dLbl>
              <c:idx val="2"/>
              <c:numFmt formatCode="0.00E+00" sourceLinked="0"/>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6="http://schemas.microsoft.com/office/drawing/2014/chart" uri="{C3380CC4-5D6E-409C-BE32-E72D297353CC}">
                  <c16:uniqueId val="{00000005-B0D1-E74F-A562-9DB04A565758}"/>
                </c:ext>
              </c:extLst>
            </c:dLbl>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'Supplemental figures'!$C$60:$E$60</c:f>
              <c:strCache>
                <c:ptCount val="3"/>
                <c:pt idx="0">
                  <c:v>Replicate 1</c:v>
                </c:pt>
                <c:pt idx="1">
                  <c:v>Replicate 2</c:v>
                </c:pt>
                <c:pt idx="2">
                  <c:v>Replicate 3</c:v>
                </c:pt>
              </c:strCache>
            </c:strRef>
          </c:cat>
          <c:val>
            <c:numRef>
              <c:f>'Supplemental figures'!$C$63:$E$63</c:f>
              <c:numCache>
                <c:formatCode>General</c:formatCode>
                <c:ptCount val="3"/>
                <c:pt idx="0">
                  <c:v>3245.1851851851852</c:v>
                </c:pt>
                <c:pt idx="1">
                  <c:v>3384.0740740740739</c:v>
                </c:pt>
                <c:pt idx="2">
                  <c:v>3181.8518518518522</c:v>
                </c:pt>
              </c:numCache>
            </c:numRef>
          </c:val>
          <c:extLst>
            <c:ext xmlns:c16="http://schemas.microsoft.com/office/drawing/2014/chart" uri="{C3380CC4-5D6E-409C-BE32-E72D297353CC}">
              <c16:uniqueId val="{00000002-B0D1-E74F-A562-9DB04A565758}"/>
            </c:ext>
          </c:extLst>
        </c:ser>
        <c:dLbls>
          <c:dLblPos val="outEnd"/>
          <c:showLegendKey val="0"/>
          <c:showVal val="1"/>
          <c:showCatName val="0"/>
          <c:showSerName val="0"/>
          <c:showPercent val="0"/>
          <c:showBubbleSize val="0"/>
        </c:dLbls>
        <c:gapWidth val="219"/>
        <c:overlap val="-27"/>
        <c:axId val="841293808"/>
        <c:axId val="841692576"/>
      </c:barChart>
      <c:catAx>
        <c:axId val="8412938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841692576"/>
        <c:crosses val="autoZero"/>
        <c:auto val="1"/>
        <c:lblAlgn val="ctr"/>
        <c:lblOffset val="100"/>
        <c:noMultiLvlLbl val="0"/>
      </c:catAx>
      <c:valAx>
        <c:axId val="841692576"/>
        <c:scaling>
          <c:logBase val="10"/>
          <c:orientation val="minMax"/>
          <c:max val="100000"/>
          <c:min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dirty="0"/>
                  <a:t>Fluorescence / 10</a:t>
                </a:r>
                <a:r>
                  <a:rPr lang="en-US" baseline="30000" dirty="0"/>
                  <a:t>6</a:t>
                </a:r>
                <a:r>
                  <a:rPr lang="en-US" dirty="0"/>
                  <a:t> Cells</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8412938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'Supplemental figures'!$E$27</c:f>
              <c:strCache>
                <c:ptCount val="1"/>
                <c:pt idx="0">
                  <c:v>Log</c:v>
                </c:pt>
              </c:strCache>
            </c:strRef>
          </c:tx>
          <c:spPr>
            <a:solidFill>
              <a:schemeClr val="bg2"/>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'Supplemental figures'!$D$28:$D$30</c:f>
              <c:strCache>
                <c:ptCount val="3"/>
                <c:pt idx="0">
                  <c:v>Low Copy, S. pastorianus (beer, Lager I)</c:v>
                </c:pt>
                <c:pt idx="1">
                  <c:v>High Copy, S. pastorianus (beer, Lager I)</c:v>
                </c:pt>
                <c:pt idx="2">
                  <c:v>High Copy, S. paradoxus (American)</c:v>
                </c:pt>
              </c:strCache>
            </c:strRef>
          </c:cat>
          <c:val>
            <c:numRef>
              <c:f>'Supplemental figures'!$E$28:$E$30</c:f>
              <c:numCache>
                <c:formatCode>0.00E+00</c:formatCode>
                <c:ptCount val="3"/>
                <c:pt idx="0">
                  <c:v>223151.51515151517</c:v>
                </c:pt>
                <c:pt idx="1">
                  <c:v>135343.43434343435</c:v>
                </c:pt>
                <c:pt idx="2">
                  <c:v>12223.529411764706</c:v>
                </c:pt>
              </c:numCache>
            </c:numRef>
          </c:val>
          <c:extLst>
            <c:ext xmlns:c16="http://schemas.microsoft.com/office/drawing/2014/chart" uri="{C3380CC4-5D6E-409C-BE32-E72D297353CC}">
              <c16:uniqueId val="{00000000-047E-C64B-BFA1-C152FBBE83A9}"/>
            </c:ext>
          </c:extLst>
        </c:ser>
        <c:ser>
          <c:idx val="1"/>
          <c:order val="1"/>
          <c:tx>
            <c:strRef>
              <c:f>'Supplemental figures'!$F$27</c:f>
              <c:strCache>
                <c:ptCount val="1"/>
                <c:pt idx="0">
                  <c:v>Stationary</c:v>
                </c:pt>
              </c:strCache>
            </c:strRef>
          </c:tx>
          <c:spPr>
            <a:solidFill>
              <a:schemeClr val="tx1">
                <a:lumMod val="50000"/>
                <a:lumOff val="50000"/>
              </a:schemeClr>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'Supplemental figures'!$D$28:$D$30</c:f>
              <c:strCache>
                <c:ptCount val="3"/>
                <c:pt idx="0">
                  <c:v>Low Copy, S. pastorianus (beer, Lager I)</c:v>
                </c:pt>
                <c:pt idx="1">
                  <c:v>High Copy, S. pastorianus (beer, Lager I)</c:v>
                </c:pt>
                <c:pt idx="2">
                  <c:v>High Copy, S. paradoxus (American)</c:v>
                </c:pt>
              </c:strCache>
            </c:strRef>
          </c:cat>
          <c:val>
            <c:numRef>
              <c:f>'Supplemental figures'!$F$28:$F$30</c:f>
              <c:numCache>
                <c:formatCode>0.00E+00</c:formatCode>
                <c:ptCount val="3"/>
                <c:pt idx="0">
                  <c:v>230363.63636363635</c:v>
                </c:pt>
                <c:pt idx="1">
                  <c:v>80101.010101010106</c:v>
                </c:pt>
                <c:pt idx="2">
                  <c:v>10914.379084967321</c:v>
                </c:pt>
              </c:numCache>
            </c:numRef>
          </c:val>
          <c:extLst>
            <c:ext xmlns:c16="http://schemas.microsoft.com/office/drawing/2014/chart" uri="{C3380CC4-5D6E-409C-BE32-E72D297353CC}">
              <c16:uniqueId val="{00000001-047E-C64B-BFA1-C152FBBE83A9}"/>
            </c:ext>
          </c:extLst>
        </c:ser>
        <c:dLbls>
          <c:dLblPos val="outEnd"/>
          <c:showLegendKey val="0"/>
          <c:showVal val="1"/>
          <c:showCatName val="0"/>
          <c:showSerName val="0"/>
          <c:showPercent val="0"/>
          <c:showBubbleSize val="0"/>
        </c:dLbls>
        <c:gapWidth val="219"/>
        <c:overlap val="-27"/>
        <c:axId val="217253343"/>
        <c:axId val="217255071"/>
      </c:barChart>
      <c:catAx>
        <c:axId val="2172533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17255071"/>
        <c:crosses val="autoZero"/>
        <c:auto val="1"/>
        <c:lblAlgn val="ctr"/>
        <c:lblOffset val="100"/>
        <c:noMultiLvlLbl val="0"/>
      </c:catAx>
      <c:valAx>
        <c:axId val="217255071"/>
        <c:scaling>
          <c:logBase val="10"/>
          <c:orientation val="minMax"/>
          <c:min val="1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dirty="0"/>
                  <a:t>Fluorescence / 10</a:t>
                </a:r>
                <a:r>
                  <a:rPr lang="en-US" baseline="30000" dirty="0"/>
                  <a:t>6</a:t>
                </a:r>
                <a:r>
                  <a:rPr lang="en-US" dirty="0"/>
                  <a:t> Cells</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172533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'Supplemental figures'!$H$40</c:f>
              <c:strCache>
                <c:ptCount val="1"/>
                <c:pt idx="0">
                  <c:v>Average</c:v>
                </c:pt>
              </c:strCache>
            </c:strRef>
          </c:tx>
          <c:spPr>
            <a:solidFill>
              <a:schemeClr val="tx1">
                <a:lumMod val="50000"/>
                <a:lumOff val="50000"/>
              </a:schemeClr>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'Supplemental figures'!$I$41:$I$44</c:f>
                <c:numCache>
                  <c:formatCode>General</c:formatCode>
                  <c:ptCount val="4"/>
                  <c:pt idx="0">
                    <c:v>3.8490017945974997</c:v>
                  </c:pt>
                  <c:pt idx="1">
                    <c:v>873.52650770928574</c:v>
                  </c:pt>
                  <c:pt idx="2">
                    <c:v>2231.5414161307249</c:v>
                  </c:pt>
                  <c:pt idx="3">
                    <c:v>702.31757570036029</c:v>
                  </c:pt>
                </c:numCache>
              </c:numRef>
            </c:plus>
            <c:minus>
              <c:numRef>
                <c:f>'Supplemental figures'!$I$41:$I$44</c:f>
                <c:numCache>
                  <c:formatCode>General</c:formatCode>
                  <c:ptCount val="4"/>
                  <c:pt idx="0">
                    <c:v>3.8490017945974997</c:v>
                  </c:pt>
                  <c:pt idx="1">
                    <c:v>873.52650770928574</c:v>
                  </c:pt>
                  <c:pt idx="2">
                    <c:v>2231.5414161307249</c:v>
                  </c:pt>
                  <c:pt idx="3">
                    <c:v>702.31757570036029</c:v>
                  </c:pt>
                </c:numCache>
              </c:numRef>
            </c:minus>
            <c:spPr>
              <a:noFill/>
              <a:ln w="9525" cap="flat" cmpd="sng" algn="ctr">
                <a:solidFill>
                  <a:schemeClr val="tx1">
                    <a:lumMod val="65000"/>
                    <a:lumOff val="35000"/>
                  </a:schemeClr>
                </a:solidFill>
                <a:round/>
              </a:ln>
              <a:effectLst/>
            </c:spPr>
          </c:errBars>
          <c:cat>
            <c:strRef>
              <c:f>'Supplemental figures'!$B$41:$B$44</c:f>
              <c:strCache>
                <c:ptCount val="4"/>
                <c:pt idx="0">
                  <c:v>No Vector</c:v>
                </c:pt>
                <c:pt idx="1">
                  <c:v>pRSII41H-TDH3-mNeon</c:v>
                </c:pt>
                <c:pt idx="2">
                  <c:v>pRSII41K-TDH3-mNeon</c:v>
                </c:pt>
                <c:pt idx="3">
                  <c:v>pRSII41N-TDH3-mNeon</c:v>
                </c:pt>
              </c:strCache>
            </c:strRef>
          </c:cat>
          <c:val>
            <c:numRef>
              <c:f>'Supplemental figures'!$H$41:$H$44</c:f>
              <c:numCache>
                <c:formatCode>0.00E+00</c:formatCode>
                <c:ptCount val="4"/>
                <c:pt idx="0">
                  <c:v>126.66666666666667</c:v>
                </c:pt>
                <c:pt idx="1">
                  <c:v>26944.074074074073</c:v>
                </c:pt>
                <c:pt idx="2">
                  <c:v>29572.222222222223</c:v>
                </c:pt>
                <c:pt idx="3">
                  <c:v>15847.9012345679</c:v>
                </c:pt>
              </c:numCache>
            </c:numRef>
          </c:val>
          <c:extLst>
            <c:ext xmlns:c16="http://schemas.microsoft.com/office/drawing/2014/chart" uri="{C3380CC4-5D6E-409C-BE32-E72D297353CC}">
              <c16:uniqueId val="{00000000-C8A1-024C-B506-F48F5F309184}"/>
            </c:ext>
          </c:extLst>
        </c:ser>
        <c:dLbls>
          <c:dLblPos val="outEnd"/>
          <c:showLegendKey val="0"/>
          <c:showVal val="1"/>
          <c:showCatName val="0"/>
          <c:showSerName val="0"/>
          <c:showPercent val="0"/>
          <c:showBubbleSize val="0"/>
        </c:dLbls>
        <c:gapWidth val="219"/>
        <c:overlap val="-27"/>
        <c:axId val="217209663"/>
        <c:axId val="217211391"/>
      </c:barChart>
      <c:catAx>
        <c:axId val="2172096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17211391"/>
        <c:crosses val="autoZero"/>
        <c:auto val="1"/>
        <c:lblAlgn val="ctr"/>
        <c:lblOffset val="100"/>
        <c:noMultiLvlLbl val="0"/>
      </c:catAx>
      <c:valAx>
        <c:axId val="217211391"/>
        <c:scaling>
          <c:logBase val="10"/>
          <c:orientation val="minMax"/>
          <c:min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dirty="0"/>
                  <a:t>Average Fluorescence / 10</a:t>
                </a:r>
                <a:r>
                  <a:rPr lang="en-US" baseline="30000" dirty="0"/>
                  <a:t>6</a:t>
                </a:r>
                <a:r>
                  <a:rPr lang="en-US" dirty="0"/>
                  <a:t> Cells</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172096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'Supplemental figures'!$E$4</c:f>
              <c:strCache>
                <c:ptCount val="1"/>
                <c:pt idx="0">
                  <c:v>Low Copy</c:v>
                </c:pt>
              </c:strCache>
            </c:strRef>
          </c:tx>
          <c:spPr>
            <a:solidFill>
              <a:schemeClr val="bg2"/>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'Supplemental figures'!$G$5:$G$8</c:f>
                <c:numCache>
                  <c:formatCode>General</c:formatCode>
                  <c:ptCount val="4"/>
                  <c:pt idx="0">
                    <c:v>3832.4549777963039</c:v>
                  </c:pt>
                  <c:pt idx="1">
                    <c:v>3256.0276978944512</c:v>
                  </c:pt>
                  <c:pt idx="2">
                    <c:v>3606.07938771817</c:v>
                  </c:pt>
                  <c:pt idx="3">
                    <c:v>1328.7383786932417</c:v>
                  </c:pt>
                </c:numCache>
              </c:numRef>
            </c:plus>
            <c:minus>
              <c:numRef>
                <c:f>'Supplemental figures'!$G$5:$G$8</c:f>
                <c:numCache>
                  <c:formatCode>General</c:formatCode>
                  <c:ptCount val="4"/>
                  <c:pt idx="0">
                    <c:v>3832.4549777963039</c:v>
                  </c:pt>
                  <c:pt idx="1">
                    <c:v>3256.0276978944512</c:v>
                  </c:pt>
                  <c:pt idx="2">
                    <c:v>3606.07938771817</c:v>
                  </c:pt>
                  <c:pt idx="3">
                    <c:v>1328.7383786932417</c:v>
                  </c:pt>
                </c:numCache>
              </c:numRef>
            </c:minus>
            <c:spPr>
              <a:noFill/>
              <a:ln w="9525" cap="flat" cmpd="sng" algn="ctr">
                <a:solidFill>
                  <a:schemeClr val="tx1">
                    <a:lumMod val="65000"/>
                    <a:lumOff val="35000"/>
                  </a:schemeClr>
                </a:solidFill>
                <a:round/>
              </a:ln>
              <a:effectLst/>
            </c:spPr>
          </c:errBars>
          <c:cat>
            <c:strRef>
              <c:f>'Supplemental figures'!$B$5:$B$8</c:f>
              <c:strCache>
                <c:ptCount val="4"/>
                <c:pt idx="0">
                  <c:v>SD</c:v>
                </c:pt>
                <c:pt idx="1">
                  <c:v>YPD</c:v>
                </c:pt>
                <c:pt idx="2">
                  <c:v>SD + G418</c:v>
                </c:pt>
                <c:pt idx="3">
                  <c:v>YPD + G418</c:v>
                </c:pt>
              </c:strCache>
            </c:strRef>
          </c:cat>
          <c:val>
            <c:numRef>
              <c:f>'Supplemental figures'!$E$5:$E$8</c:f>
              <c:numCache>
                <c:formatCode>0.00E+00</c:formatCode>
                <c:ptCount val="4"/>
                <c:pt idx="0">
                  <c:v>21498.024691358027</c:v>
                </c:pt>
                <c:pt idx="1">
                  <c:v>20191.234567901232</c:v>
                </c:pt>
                <c:pt idx="2">
                  <c:v>26090.493827160495</c:v>
                </c:pt>
                <c:pt idx="3">
                  <c:v>23914.07407407408</c:v>
                </c:pt>
              </c:numCache>
            </c:numRef>
          </c:val>
          <c:extLst>
            <c:ext xmlns:c16="http://schemas.microsoft.com/office/drawing/2014/chart" uri="{C3380CC4-5D6E-409C-BE32-E72D297353CC}">
              <c16:uniqueId val="{00000000-8DE9-E34B-AF25-F285A8078F56}"/>
            </c:ext>
          </c:extLst>
        </c:ser>
        <c:ser>
          <c:idx val="1"/>
          <c:order val="1"/>
          <c:tx>
            <c:strRef>
              <c:f>'Supplemental figures'!$F$4</c:f>
              <c:strCache>
                <c:ptCount val="1"/>
                <c:pt idx="0">
                  <c:v>High Copy</c:v>
                </c:pt>
              </c:strCache>
            </c:strRef>
          </c:tx>
          <c:spPr>
            <a:solidFill>
              <a:schemeClr val="tx1">
                <a:lumMod val="50000"/>
                <a:lumOff val="50000"/>
              </a:schemeClr>
            </a:solidFill>
            <a:ln>
              <a:solidFill>
                <a:schemeClr val="tx1"/>
              </a:solid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errBars>
            <c:errBarType val="both"/>
            <c:errValType val="cust"/>
            <c:noEndCap val="0"/>
            <c:plus>
              <c:numRef>
                <c:f>'Supplemental figures'!$H$5:$H$8</c:f>
                <c:numCache>
                  <c:formatCode>General</c:formatCode>
                  <c:ptCount val="4"/>
                  <c:pt idx="0">
                    <c:v>1566.5287713297032</c:v>
                  </c:pt>
                  <c:pt idx="1">
                    <c:v>1205.1255420148002</c:v>
                  </c:pt>
                  <c:pt idx="2">
                    <c:v>1238.6032075717555</c:v>
                  </c:pt>
                  <c:pt idx="3">
                    <c:v>1675.5693229505018</c:v>
                  </c:pt>
                </c:numCache>
              </c:numRef>
            </c:plus>
            <c:minus>
              <c:numRef>
                <c:f>'Supplemental figures'!$H$5:$H$8</c:f>
                <c:numCache>
                  <c:formatCode>General</c:formatCode>
                  <c:ptCount val="4"/>
                  <c:pt idx="0">
                    <c:v>1566.5287713297032</c:v>
                  </c:pt>
                  <c:pt idx="1">
                    <c:v>1205.1255420148002</c:v>
                  </c:pt>
                  <c:pt idx="2">
                    <c:v>1238.6032075717555</c:v>
                  </c:pt>
                  <c:pt idx="3">
                    <c:v>1675.5693229505018</c:v>
                  </c:pt>
                </c:numCache>
              </c:numRef>
            </c:minus>
            <c:spPr>
              <a:noFill/>
              <a:ln w="9525" cap="flat" cmpd="sng" algn="ctr">
                <a:solidFill>
                  <a:schemeClr val="tx1">
                    <a:lumMod val="65000"/>
                    <a:lumOff val="35000"/>
                  </a:schemeClr>
                </a:solidFill>
                <a:round/>
              </a:ln>
              <a:effectLst/>
            </c:spPr>
          </c:errBars>
          <c:cat>
            <c:strRef>
              <c:f>'Supplemental figures'!$B$5:$B$8</c:f>
              <c:strCache>
                <c:ptCount val="4"/>
                <c:pt idx="0">
                  <c:v>SD</c:v>
                </c:pt>
                <c:pt idx="1">
                  <c:v>YPD</c:v>
                </c:pt>
                <c:pt idx="2">
                  <c:v>SD + G418</c:v>
                </c:pt>
                <c:pt idx="3">
                  <c:v>YPD + G418</c:v>
                </c:pt>
              </c:strCache>
            </c:strRef>
          </c:cat>
          <c:val>
            <c:numRef>
              <c:f>'Supplemental figures'!$F$5:$F$8</c:f>
              <c:numCache>
                <c:formatCode>0.00E+00</c:formatCode>
                <c:ptCount val="4"/>
                <c:pt idx="0">
                  <c:v>12972.0987654321</c:v>
                </c:pt>
                <c:pt idx="1">
                  <c:v>7243.333333333333</c:v>
                </c:pt>
                <c:pt idx="2">
                  <c:v>32216.913580246917</c:v>
                </c:pt>
                <c:pt idx="3">
                  <c:v>22441.234567901236</c:v>
                </c:pt>
              </c:numCache>
            </c:numRef>
          </c:val>
          <c:extLst>
            <c:ext xmlns:c16="http://schemas.microsoft.com/office/drawing/2014/chart" uri="{C3380CC4-5D6E-409C-BE32-E72D297353CC}">
              <c16:uniqueId val="{00000001-8DE9-E34B-AF25-F285A8078F56}"/>
            </c:ext>
          </c:extLst>
        </c:ser>
        <c:dLbls>
          <c:dLblPos val="outEnd"/>
          <c:showLegendKey val="0"/>
          <c:showVal val="1"/>
          <c:showCatName val="0"/>
          <c:showSerName val="0"/>
          <c:showPercent val="0"/>
          <c:showBubbleSize val="0"/>
        </c:dLbls>
        <c:gapWidth val="219"/>
        <c:overlap val="-27"/>
        <c:axId val="862812464"/>
        <c:axId val="862814192"/>
      </c:barChart>
      <c:catAx>
        <c:axId val="862812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862814192"/>
        <c:crosses val="autoZero"/>
        <c:auto val="1"/>
        <c:lblAlgn val="ctr"/>
        <c:lblOffset val="100"/>
        <c:noMultiLvlLbl val="0"/>
      </c:catAx>
      <c:valAx>
        <c:axId val="862814192"/>
        <c:scaling>
          <c:logBase val="10"/>
          <c:orientation val="minMax"/>
          <c:max val="100000"/>
          <c:min val="1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r>
                  <a:rPr lang="en-US" dirty="0"/>
                  <a:t>Average Fluorescence / 10</a:t>
                </a:r>
                <a:r>
                  <a:rPr lang="en-US" baseline="30000" dirty="0"/>
                  <a:t>6</a:t>
                </a:r>
                <a:r>
                  <a:rPr lang="en-US" dirty="0"/>
                  <a:t> Cells</a:t>
                </a:r>
              </a:p>
            </c:rich>
          </c:tx>
          <c:overlay val="0"/>
          <c:spPr>
            <a:noFill/>
            <a:ln>
              <a:noFill/>
            </a:ln>
            <a:effectLst/>
          </c:spPr>
          <c:txPr>
            <a:bodyPr rot="-54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8628124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2"/>
            <a:ext cx="2971800" cy="458788"/>
          </a:xfrm>
          <a:prstGeom prst="rect">
            <a:avLst/>
          </a:prstGeom>
        </p:spPr>
        <p:txBody>
          <a:bodyPr vert="horz" lIns="91440" tIns="45720" rIns="91440" bIns="45720" rtlCol="0"/>
          <a:lstStyle>
            <a:lvl1pPr algn="r">
              <a:defRPr sz="1200"/>
            </a:lvl1pPr>
          </a:lstStyle>
          <a:p>
            <a:fld id="{63E08E41-5055-504D-B77F-F726A31A0190}" type="datetimeFigureOut">
              <a:rPr lang="en-US" smtClean="0"/>
              <a:t>2/13/24</a:t>
            </a:fld>
            <a:endParaRPr lang="en-US"/>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E94F8A-002A-3E42-8564-BABC77AD4B0E}" type="slidenum">
              <a:rPr lang="en-US" smtClean="0"/>
              <a:t>‹#›</a:t>
            </a:fld>
            <a:endParaRPr lang="en-US"/>
          </a:p>
        </p:txBody>
      </p:sp>
    </p:spTree>
    <p:extLst>
      <p:ext uri="{BB962C8B-B14F-4D97-AF65-F5344CB8AC3E}">
        <p14:creationId xmlns:p14="http://schemas.microsoft.com/office/powerpoint/2010/main" val="2718665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Inside: 24, outside: 18, #s: 12</a:t>
            </a:r>
          </a:p>
        </p:txBody>
      </p:sp>
      <p:sp>
        <p:nvSpPr>
          <p:cNvPr id="4" name="Slide Number Placeholder 3"/>
          <p:cNvSpPr>
            <a:spLocks noGrp="1"/>
          </p:cNvSpPr>
          <p:nvPr>
            <p:ph type="sldNum" sz="quarter" idx="5"/>
          </p:nvPr>
        </p:nvSpPr>
        <p:spPr/>
        <p:txBody>
          <a:bodyPr/>
          <a:lstStyle/>
          <a:p>
            <a:fld id="{DB5F8026-83E5-7F41-90F2-25672643C2B6}" type="slidenum">
              <a:rPr lang="en-US" smtClean="0"/>
              <a:t>19</a:t>
            </a:fld>
            <a:endParaRPr lang="en-US"/>
          </a:p>
        </p:txBody>
      </p:sp>
    </p:spTree>
    <p:extLst>
      <p:ext uri="{BB962C8B-B14F-4D97-AF65-F5344CB8AC3E}">
        <p14:creationId xmlns:p14="http://schemas.microsoft.com/office/powerpoint/2010/main" val="1026549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5"/>
          </p:nvPr>
        </p:nvSpPr>
        <p:spPr/>
        <p:txBody>
          <a:bodyPr/>
          <a:lstStyle/>
          <a:p>
            <a:fld id="{43E94F8A-002A-3E42-8564-BABC77AD4B0E}" type="slidenum">
              <a:rPr lang="en-US" smtClean="0"/>
              <a:t>22</a:t>
            </a:fld>
            <a:endParaRPr lang="en-US"/>
          </a:p>
        </p:txBody>
      </p:sp>
    </p:spTree>
    <p:extLst>
      <p:ext uri="{BB962C8B-B14F-4D97-AF65-F5344CB8AC3E}">
        <p14:creationId xmlns:p14="http://schemas.microsoft.com/office/powerpoint/2010/main" val="2896342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71713" y="1143000"/>
            <a:ext cx="2314575"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43E94F8A-002A-3E42-8564-BABC77AD4B0E}" type="slidenum">
              <a:rPr lang="en-US" smtClean="0"/>
              <a:t>24</a:t>
            </a:fld>
            <a:endParaRPr lang="en-US"/>
          </a:p>
        </p:txBody>
      </p:sp>
    </p:spTree>
    <p:extLst>
      <p:ext uri="{BB962C8B-B14F-4D97-AF65-F5344CB8AC3E}">
        <p14:creationId xmlns:p14="http://schemas.microsoft.com/office/powerpoint/2010/main" val="834424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DEB8247-4322-6242-9D0C-7F3D67193F05}" type="datetimeFigureOut">
              <a:rPr lang="en-US" smtClean="0"/>
              <a:t>2/13/24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699861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EB8247-4322-6242-9D0C-7F3D67193F05}" type="datetimeFigureOut">
              <a:rPr lang="en-US" smtClean="0"/>
              <a:t>2/13/24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2974943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EB8247-4322-6242-9D0C-7F3D67193F05}" type="datetimeFigureOut">
              <a:rPr lang="en-US" smtClean="0"/>
              <a:t>2/13/24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2717597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DEB8247-4322-6242-9D0C-7F3D67193F05}" type="datetimeFigureOut">
              <a:rPr lang="en-US" smtClean="0"/>
              <a:t>2/13/24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15233306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DEB8247-4322-6242-9D0C-7F3D67193F05}" type="datetimeFigureOut">
              <a:rPr lang="en-US" smtClean="0"/>
              <a:t>2/13/24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3339893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EB8247-4322-6242-9D0C-7F3D67193F05}" type="datetimeFigureOut">
              <a:rPr lang="en-US" smtClean="0"/>
              <a:t>2/13/24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11500615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DEB8247-4322-6242-9D0C-7F3D67193F05}" type="datetimeFigureOut">
              <a:rPr lang="en-US" smtClean="0"/>
              <a:t>2/13/24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1542773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DEB8247-4322-6242-9D0C-7F3D67193F05}" type="datetimeFigureOut">
              <a:rPr lang="en-US" smtClean="0"/>
              <a:t>2/13/24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4158932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EB8247-4322-6242-9D0C-7F3D67193F05}" type="datetimeFigureOut">
              <a:rPr lang="en-US" smtClean="0"/>
              <a:t>2/13/24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2868985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DEB8247-4322-6242-9D0C-7F3D67193F05}" type="datetimeFigureOut">
              <a:rPr lang="en-US" smtClean="0"/>
              <a:t>2/13/24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1467938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DEB8247-4322-6242-9D0C-7F3D67193F05}" type="datetimeFigureOut">
              <a:rPr lang="en-US" smtClean="0"/>
              <a:t>2/13/24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5E49A00-6630-D24F-8F40-A9385227590D}" type="slidenum">
              <a:rPr lang="en-US" smtClean="0"/>
              <a:t>‹#›</a:t>
            </a:fld>
            <a:endParaRPr lang="en-US"/>
          </a:p>
        </p:txBody>
      </p:sp>
    </p:spTree>
    <p:extLst>
      <p:ext uri="{BB962C8B-B14F-4D97-AF65-F5344CB8AC3E}">
        <p14:creationId xmlns:p14="http://schemas.microsoft.com/office/powerpoint/2010/main" val="416045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FDEB8247-4322-6242-9D0C-7F3D67193F05}" type="datetimeFigureOut">
              <a:rPr lang="en-US" smtClean="0"/>
              <a:t>2/13/24</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05E49A00-6630-D24F-8F40-A9385227590D}" type="slidenum">
              <a:rPr lang="en-US" smtClean="0"/>
              <a:t>‹#›</a:t>
            </a:fld>
            <a:endParaRPr lang="en-US"/>
          </a:p>
        </p:txBody>
      </p:sp>
    </p:spTree>
    <p:extLst>
      <p:ext uri="{BB962C8B-B14F-4D97-AF65-F5344CB8AC3E}">
        <p14:creationId xmlns:p14="http://schemas.microsoft.com/office/powerpoint/2010/main" val="27541525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E880B-815C-E10E-C8EC-8CBD41205B3D}"/>
              </a:ext>
            </a:extLst>
          </p:cNvPr>
          <p:cNvSpPr>
            <a:spLocks noGrp="1"/>
          </p:cNvSpPr>
          <p:nvPr>
            <p:ph type="title"/>
          </p:nvPr>
        </p:nvSpPr>
        <p:spPr>
          <a:xfrm>
            <a:off x="471481" y="820312"/>
            <a:ext cx="5915025" cy="1767417"/>
          </a:xfrm>
        </p:spPr>
        <p:txBody>
          <a:bodyPr>
            <a:normAutofit fontScale="90000"/>
          </a:bodyPr>
          <a:lstStyle/>
          <a:p>
            <a:pPr algn="ctr"/>
            <a:r>
              <a:rPr lang="en-US" sz="1400" b="1" dirty="0">
                <a:solidFill>
                  <a:srgbClr val="000000"/>
                </a:solidFill>
                <a:effectLst/>
                <a:latin typeface="+mn-lt"/>
                <a:ea typeface="Times New Roman" panose="02020603050405020304" pitchFamily="18" charset="0"/>
              </a:rPr>
              <a:t>Auxotrophy-Independent Plasmid Shuttle Vectors for Applications in Diverse Yeasts</a:t>
            </a:r>
            <a:r>
              <a:rPr lang="en-US" sz="1400" b="1" dirty="0">
                <a:effectLst/>
                <a:latin typeface="+mn-lt"/>
              </a:rPr>
              <a:t> </a:t>
            </a:r>
            <a:br>
              <a:rPr lang="en-US" sz="1400" b="1" dirty="0">
                <a:effectLst/>
                <a:latin typeface="+mn-lt"/>
                <a:ea typeface="MS Mincho" panose="02020609040205080304" pitchFamily="49" charset="-128"/>
                <a:cs typeface="Times New Roman" panose="02020603050405020304" pitchFamily="18" charset="0"/>
              </a:rPr>
            </a:br>
            <a:br>
              <a:rPr lang="en-US" sz="1400" dirty="0">
                <a:effectLst/>
                <a:latin typeface="+mn-lt"/>
                <a:ea typeface="MS Mincho" panose="02020609040205080304" pitchFamily="49" charset="-128"/>
                <a:cs typeface="Times New Roman" panose="02020603050405020304" pitchFamily="18" charset="0"/>
              </a:rPr>
            </a:br>
            <a:r>
              <a:rPr lang="en-US" sz="1400" dirty="0">
                <a:solidFill>
                  <a:srgbClr val="000000"/>
                </a:solidFill>
                <a:effectLst/>
                <a:latin typeface="+mn-lt"/>
                <a:ea typeface="Times New Roman" panose="02020603050405020304" pitchFamily="18" charset="0"/>
                <a:cs typeface="Times New Roman" panose="02020603050405020304" pitchFamily="18" charset="0"/>
              </a:rPr>
              <a:t>Jeremy R. Smith, Christine D. </a:t>
            </a:r>
            <a:r>
              <a:rPr lang="en-US" sz="1400" dirty="0" err="1">
                <a:solidFill>
                  <a:srgbClr val="000000"/>
                </a:solidFill>
                <a:effectLst/>
                <a:latin typeface="+mn-lt"/>
                <a:ea typeface="Times New Roman" panose="02020603050405020304" pitchFamily="18" charset="0"/>
                <a:cs typeface="Times New Roman" panose="02020603050405020304" pitchFamily="18" charset="0"/>
              </a:rPr>
              <a:t>Sislak</a:t>
            </a:r>
            <a:r>
              <a:rPr lang="en-US" sz="1400" dirty="0">
                <a:solidFill>
                  <a:srgbClr val="000000"/>
                </a:solidFill>
                <a:effectLst/>
                <a:latin typeface="+mn-lt"/>
                <a:ea typeface="Times New Roman" panose="02020603050405020304" pitchFamily="18" charset="0"/>
                <a:cs typeface="Times New Roman" panose="02020603050405020304" pitchFamily="18" charset="0"/>
              </a:rPr>
              <a:t>, Pedro Fernandez Mendoza, Laurin Carmichael, Alisha G. Lewis, Anqi Chen, Glycine Z. Jiang, Patrick A. Gibney</a:t>
            </a:r>
            <a:br>
              <a:rPr lang="en-US" sz="1400" dirty="0">
                <a:effectLst/>
                <a:latin typeface="+mn-lt"/>
                <a:ea typeface="MS Mincho" panose="02020609040205080304" pitchFamily="49" charset="-128"/>
                <a:cs typeface="Times New Roman" panose="02020603050405020304" pitchFamily="18" charset="0"/>
              </a:rPr>
            </a:br>
            <a:br>
              <a:rPr lang="en-US" sz="1400" b="1" dirty="0">
                <a:effectLst/>
                <a:latin typeface="+mn-lt"/>
                <a:ea typeface="MS Mincho" panose="02020609040205080304" pitchFamily="49" charset="-128"/>
                <a:cs typeface="Times New Roman" panose="02020603050405020304" pitchFamily="18" charset="0"/>
              </a:rPr>
            </a:br>
            <a:r>
              <a:rPr lang="en-US" sz="1400" b="1" dirty="0">
                <a:effectLst/>
                <a:latin typeface="+mn-lt"/>
                <a:ea typeface="MS Mincho" panose="02020609040205080304" pitchFamily="49" charset="-128"/>
                <a:cs typeface="Times New Roman" panose="02020603050405020304" pitchFamily="18" charset="0"/>
              </a:rPr>
              <a:t>SUPPLEMENTAL INFORMATION</a:t>
            </a:r>
            <a:br>
              <a:rPr lang="en-US" sz="1400" b="1" dirty="0">
                <a:effectLst/>
                <a:latin typeface="+mn-lt"/>
                <a:ea typeface="MS Mincho" panose="02020609040205080304" pitchFamily="49" charset="-128"/>
                <a:cs typeface="Times New Roman" panose="02020603050405020304" pitchFamily="18" charset="0"/>
              </a:rPr>
            </a:br>
            <a:br>
              <a:rPr lang="en-US" sz="1400" dirty="0">
                <a:effectLst/>
                <a:latin typeface="+mn-lt"/>
                <a:ea typeface="MS Mincho" panose="02020609040205080304" pitchFamily="49" charset="-128"/>
                <a:cs typeface="Times New Roman" panose="02020603050405020304" pitchFamily="18" charset="0"/>
              </a:rPr>
            </a:br>
            <a:endParaRPr lang="en-US" sz="1400" dirty="0">
              <a:latin typeface="+mn-lt"/>
            </a:endParaRPr>
          </a:p>
        </p:txBody>
      </p:sp>
      <p:sp>
        <p:nvSpPr>
          <p:cNvPr id="3" name="Content Placeholder 2">
            <a:extLst>
              <a:ext uri="{FF2B5EF4-FFF2-40B4-BE49-F238E27FC236}">
                <a16:creationId xmlns:a16="http://schemas.microsoft.com/office/drawing/2014/main" id="{3EE91A11-9AD4-5173-FFC3-542E9703A5BC}"/>
              </a:ext>
            </a:extLst>
          </p:cNvPr>
          <p:cNvSpPr>
            <a:spLocks noGrp="1"/>
          </p:cNvSpPr>
          <p:nvPr>
            <p:ph idx="1"/>
          </p:nvPr>
        </p:nvSpPr>
        <p:spPr>
          <a:xfrm>
            <a:off x="471481" y="2844208"/>
            <a:ext cx="5915025" cy="4080700"/>
          </a:xfrm>
        </p:spPr>
        <p:txBody>
          <a:bodyPr>
            <a:normAutofit/>
          </a:bodyPr>
          <a:lstStyle/>
          <a:p>
            <a:pPr marL="0" indent="0">
              <a:buNone/>
            </a:pPr>
            <a:r>
              <a:rPr lang="en-US" sz="1100" b="1" dirty="0"/>
              <a:t>Supplemental Figure 1.</a:t>
            </a:r>
            <a:r>
              <a:rPr lang="en-US" sz="1100" dirty="0"/>
              <a:t> Plasmid maps of the 18 constructed plasmids</a:t>
            </a:r>
          </a:p>
          <a:p>
            <a:pPr marL="0" indent="0">
              <a:buNone/>
            </a:pPr>
            <a:r>
              <a:rPr lang="en-US" sz="1100" b="1" dirty="0"/>
              <a:t>Supplemental Figure 2.</a:t>
            </a:r>
            <a:r>
              <a:rPr lang="en-US" sz="1100" dirty="0"/>
              <a:t> Influence of sample collection methodology on mNeonGreen fluorescence.</a:t>
            </a:r>
          </a:p>
          <a:p>
            <a:pPr marL="0" indent="0">
              <a:buNone/>
            </a:pPr>
            <a:r>
              <a:rPr lang="en-US" sz="1100" b="1" dirty="0"/>
              <a:t>Supplemental Figure 3.</a:t>
            </a:r>
            <a:r>
              <a:rPr lang="en-US" sz="1100" dirty="0"/>
              <a:t> Influence of growth media on mNeonGreen fluorescence.</a:t>
            </a:r>
            <a:r>
              <a:rPr lang="en-US" sz="1100" b="1" dirty="0"/>
              <a:t> </a:t>
            </a:r>
          </a:p>
          <a:p>
            <a:pPr marL="0" indent="0">
              <a:buNone/>
            </a:pPr>
            <a:endParaRPr lang="en-US" sz="1100" b="1" dirty="0"/>
          </a:p>
          <a:p>
            <a:pPr marL="0" indent="0">
              <a:buNone/>
            </a:pPr>
            <a:endParaRPr lang="en-US" sz="1100" b="1" dirty="0"/>
          </a:p>
          <a:p>
            <a:pPr marL="0" indent="0">
              <a:buNone/>
            </a:pPr>
            <a:r>
              <a:rPr lang="en-US" sz="1100" b="1" dirty="0"/>
              <a:t>Supplemental Table 1</a:t>
            </a:r>
            <a:r>
              <a:rPr lang="en-US" sz="1100" dirty="0"/>
              <a:t>. Primers used in this study.</a:t>
            </a:r>
          </a:p>
          <a:p>
            <a:pPr marL="0" indent="0">
              <a:buNone/>
            </a:pPr>
            <a:r>
              <a:rPr lang="en-US" sz="1100" b="1" dirty="0"/>
              <a:t>Supplemental Table 2</a:t>
            </a:r>
            <a:r>
              <a:rPr lang="en-US" sz="1100" dirty="0"/>
              <a:t>. Conversion chart for 1 OD unit to different cell counting techniques.</a:t>
            </a:r>
          </a:p>
          <a:p>
            <a:pPr marL="0" indent="0">
              <a:buNone/>
            </a:pPr>
            <a:r>
              <a:rPr lang="en-US" sz="1100" b="1" dirty="0"/>
              <a:t>Supplemental Table 3: </a:t>
            </a:r>
            <a:r>
              <a:rPr lang="en-US" sz="1100" dirty="0"/>
              <a:t>Transformation efficiencies for 18 diverse yeasts.</a:t>
            </a:r>
          </a:p>
          <a:p>
            <a:pPr marL="0" indent="0">
              <a:buNone/>
            </a:pPr>
            <a:r>
              <a:rPr lang="en-US" sz="1100" b="1" dirty="0"/>
              <a:t>Supplemental Table 4: </a:t>
            </a:r>
            <a:r>
              <a:rPr lang="en-US" sz="1100" dirty="0"/>
              <a:t>Plasmid retention after overnight propagation in non-selective media.</a:t>
            </a:r>
          </a:p>
          <a:p>
            <a:pPr marL="0" indent="0">
              <a:buNone/>
            </a:pPr>
            <a:endParaRPr lang="en-US" sz="1100" dirty="0"/>
          </a:p>
          <a:p>
            <a:pPr marL="0" indent="0">
              <a:buNone/>
            </a:pPr>
            <a:endParaRPr lang="en-US" sz="1100" b="1" dirty="0"/>
          </a:p>
          <a:p>
            <a:pPr marL="0" indent="0">
              <a:buNone/>
            </a:pPr>
            <a:r>
              <a:rPr lang="en-US" sz="1100" b="1" dirty="0"/>
              <a:t>Supplemental File 1. </a:t>
            </a:r>
            <a:r>
              <a:rPr lang="en-US" sz="1100" dirty="0"/>
              <a:t>Anatomy of the TDH3pr-MCS-CYC13’UTR found in pRSII4XD-TDH3pr plasmids.</a:t>
            </a:r>
          </a:p>
          <a:p>
            <a:pPr marL="0" indent="0">
              <a:buNone/>
            </a:pPr>
            <a:endParaRPr lang="en-US" sz="1100" dirty="0"/>
          </a:p>
        </p:txBody>
      </p:sp>
    </p:spTree>
    <p:extLst>
      <p:ext uri="{BB962C8B-B14F-4D97-AF65-F5344CB8AC3E}">
        <p14:creationId xmlns:p14="http://schemas.microsoft.com/office/powerpoint/2010/main" val="2275785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Freeform 147"/>
          <p:cNvSpPr/>
          <p:nvPr/>
        </p:nvSpPr>
        <p:spPr>
          <a:xfrm>
            <a:off x="4502427" y="3996448"/>
            <a:ext cx="45625" cy="23792"/>
          </a:xfrm>
          <a:custGeom>
            <a:avLst/>
            <a:gdLst/>
            <a:ahLst/>
            <a:cxnLst/>
            <a:rect l="0" t="0" r="0" b="0"/>
            <a:pathLst>
              <a:path w="114237" h="50772">
                <a:moveTo>
                  <a:pt x="0" y="16911"/>
                </a:moveTo>
                <a:lnTo>
                  <a:pt x="55725" y="0"/>
                </a:lnTo>
              </a:path>
            </a:pathLst>
          </a:custGeom>
          <a:noFill/>
          <a:ln w="12700">
            <a:solidFill>
              <a:srgbClr val="000000"/>
            </a:solidFill>
          </a:ln>
        </p:spPr>
        <p:txBody>
          <a:bodyPr/>
          <a:lstStyle/>
          <a:p>
            <a:endParaRPr lang="en-US"/>
          </a:p>
        </p:txBody>
      </p:sp>
      <p:sp>
        <p:nvSpPr>
          <p:cNvPr id="2" name="Freeform 1"/>
          <p:cNvSpPr/>
          <p:nvPr/>
        </p:nvSpPr>
        <p:spPr>
          <a:xfrm>
            <a:off x="3338936" y="2785793"/>
            <a:ext cx="24470" cy="45411"/>
          </a:xfrm>
          <a:custGeom>
            <a:avLst/>
            <a:gdLst/>
            <a:ahLst/>
            <a:cxnLst/>
            <a:rect l="0" t="0" r="0" b="0"/>
            <a:pathLst>
              <a:path w="76158" h="101544">
                <a:moveTo>
                  <a:pt x="0" y="55345"/>
                </a:moveTo>
                <a:lnTo>
                  <a:pt x="18117" y="0"/>
                </a:lnTo>
              </a:path>
            </a:pathLst>
          </a:custGeom>
          <a:noFill/>
          <a:ln w="12700">
            <a:solidFill>
              <a:srgbClr val="000000"/>
            </a:solidFill>
          </a:ln>
        </p:spPr>
        <p:txBody>
          <a:bodyPr/>
          <a:lstStyle/>
          <a:p>
            <a:endParaRPr lang="en-US"/>
          </a:p>
        </p:txBody>
      </p:sp>
      <p:sp>
        <p:nvSpPr>
          <p:cNvPr id="3" name="Freeform 2"/>
          <p:cNvSpPr/>
          <p:nvPr/>
        </p:nvSpPr>
        <p:spPr>
          <a:xfrm>
            <a:off x="4535324" y="4928164"/>
            <a:ext cx="46223" cy="21534"/>
          </a:xfrm>
          <a:custGeom>
            <a:avLst/>
            <a:gdLst/>
            <a:ahLst/>
            <a:cxnLst/>
            <a:rect l="0" t="0" r="0" b="0"/>
            <a:pathLst>
              <a:path w="114237" h="63465">
                <a:moveTo>
                  <a:pt x="0" y="0"/>
                </a:moveTo>
                <a:lnTo>
                  <a:pt x="56788" y="12897"/>
                </a:lnTo>
              </a:path>
            </a:pathLst>
          </a:custGeom>
          <a:noFill/>
          <a:ln w="12700">
            <a:solidFill>
              <a:srgbClr val="000000"/>
            </a:solidFill>
          </a:ln>
        </p:spPr>
        <p:txBody>
          <a:bodyPr/>
          <a:lstStyle/>
          <a:p>
            <a:endParaRPr lang="en-US"/>
          </a:p>
        </p:txBody>
      </p:sp>
      <p:sp>
        <p:nvSpPr>
          <p:cNvPr id="4" name="Freeform 3"/>
          <p:cNvSpPr/>
          <p:nvPr/>
        </p:nvSpPr>
        <p:spPr>
          <a:xfrm>
            <a:off x="4277543" y="5528422"/>
            <a:ext cx="41536" cy="32448"/>
          </a:xfrm>
          <a:custGeom>
            <a:avLst/>
            <a:gdLst/>
            <a:ahLst/>
            <a:cxnLst/>
            <a:rect l="0" t="0" r="0" b="0"/>
            <a:pathLst>
              <a:path w="101544" h="88851">
                <a:moveTo>
                  <a:pt x="0" y="0"/>
                </a:moveTo>
                <a:lnTo>
                  <a:pt x="48456" y="32300"/>
                </a:lnTo>
              </a:path>
            </a:pathLst>
          </a:custGeom>
          <a:noFill/>
          <a:ln w="12700">
            <a:solidFill>
              <a:srgbClr val="000000"/>
            </a:solidFill>
          </a:ln>
        </p:spPr>
        <p:txBody>
          <a:bodyPr/>
          <a:lstStyle/>
          <a:p>
            <a:endParaRPr lang="en-US"/>
          </a:p>
        </p:txBody>
      </p:sp>
      <p:sp>
        <p:nvSpPr>
          <p:cNvPr id="5" name="Freeform 4"/>
          <p:cNvSpPr/>
          <p:nvPr/>
        </p:nvSpPr>
        <p:spPr>
          <a:xfrm>
            <a:off x="2268841" y="6259862"/>
            <a:ext cx="23380" cy="45747"/>
          </a:xfrm>
          <a:custGeom>
            <a:avLst/>
            <a:gdLst/>
            <a:ahLst/>
            <a:cxnLst/>
            <a:rect l="0" t="0" r="0" b="0"/>
            <a:pathLst>
              <a:path w="63465" h="114237">
                <a:moveTo>
                  <a:pt x="16178" y="0"/>
                </a:moveTo>
                <a:lnTo>
                  <a:pt x="0" y="55942"/>
                </a:lnTo>
              </a:path>
            </a:pathLst>
          </a:custGeom>
          <a:noFill/>
          <a:ln w="12700">
            <a:solidFill>
              <a:srgbClr val="000000"/>
            </a:solidFill>
          </a:ln>
        </p:spPr>
        <p:txBody>
          <a:bodyPr/>
          <a:lstStyle/>
          <a:p>
            <a:endParaRPr lang="en-US"/>
          </a:p>
        </p:txBody>
      </p:sp>
      <p:sp>
        <p:nvSpPr>
          <p:cNvPr id="6" name="Freeform 5"/>
          <p:cNvSpPr/>
          <p:nvPr/>
        </p:nvSpPr>
        <p:spPr>
          <a:xfrm>
            <a:off x="944098" y="4515869"/>
            <a:ext cx="47036" cy="14517"/>
          </a:xfrm>
          <a:custGeom>
            <a:avLst/>
            <a:gdLst/>
            <a:ahLst/>
            <a:cxnLst/>
            <a:rect l="0" t="0" r="0" b="0"/>
            <a:pathLst>
              <a:path w="101544" h="50772">
                <a:moveTo>
                  <a:pt x="58233" y="422"/>
                </a:moveTo>
                <a:lnTo>
                  <a:pt x="0" y="0"/>
                </a:lnTo>
              </a:path>
            </a:pathLst>
          </a:custGeom>
          <a:noFill/>
          <a:ln w="12700">
            <a:solidFill>
              <a:srgbClr val="000000"/>
            </a:solidFill>
          </a:ln>
        </p:spPr>
        <p:txBody>
          <a:bodyPr/>
          <a:lstStyle/>
          <a:p>
            <a:endParaRPr lang="en-US"/>
          </a:p>
        </p:txBody>
      </p:sp>
      <p:sp>
        <p:nvSpPr>
          <p:cNvPr id="7" name="Freeform 6"/>
          <p:cNvSpPr/>
          <p:nvPr/>
        </p:nvSpPr>
        <p:spPr>
          <a:xfrm>
            <a:off x="970237" y="4220301"/>
            <a:ext cx="46569" cy="19795"/>
          </a:xfrm>
          <a:custGeom>
            <a:avLst/>
            <a:gdLst/>
            <a:ahLst/>
            <a:cxnLst/>
            <a:rect l="0" t="0" r="0" b="0"/>
            <a:pathLst>
              <a:path w="101544" h="50772">
                <a:moveTo>
                  <a:pt x="57403" y="9805"/>
                </a:moveTo>
                <a:lnTo>
                  <a:pt x="0" y="0"/>
                </a:lnTo>
              </a:path>
            </a:pathLst>
          </a:custGeom>
          <a:noFill/>
          <a:ln w="12700">
            <a:solidFill>
              <a:srgbClr val="000000"/>
            </a:solidFill>
          </a:ln>
        </p:spPr>
        <p:txBody>
          <a:bodyPr/>
          <a:lstStyle/>
          <a:p>
            <a:endParaRPr lang="en-US"/>
          </a:p>
        </p:txBody>
      </p:sp>
      <p:sp>
        <p:nvSpPr>
          <p:cNvPr id="8" name="Freeform 7"/>
          <p:cNvSpPr/>
          <p:nvPr/>
        </p:nvSpPr>
        <p:spPr>
          <a:xfrm>
            <a:off x="1048866" y="3917953"/>
            <a:ext cx="45165" cy="25194"/>
          </a:xfrm>
          <a:custGeom>
            <a:avLst/>
            <a:gdLst/>
            <a:ahLst/>
            <a:cxnLst/>
            <a:rect l="0" t="0" r="0" b="0"/>
            <a:pathLst>
              <a:path w="101544" h="63465">
                <a:moveTo>
                  <a:pt x="54907" y="19403"/>
                </a:moveTo>
                <a:lnTo>
                  <a:pt x="0" y="0"/>
                </a:lnTo>
              </a:path>
            </a:pathLst>
          </a:custGeom>
          <a:noFill/>
          <a:ln w="12700">
            <a:solidFill>
              <a:srgbClr val="000000"/>
            </a:solidFill>
          </a:ln>
        </p:spPr>
        <p:txBody>
          <a:bodyPr/>
          <a:lstStyle/>
          <a:p>
            <a:endParaRPr lang="en-US"/>
          </a:p>
        </p:txBody>
      </p:sp>
      <p:sp>
        <p:nvSpPr>
          <p:cNvPr id="9" name="Freeform 8"/>
          <p:cNvSpPr/>
          <p:nvPr/>
        </p:nvSpPr>
        <p:spPr>
          <a:xfrm>
            <a:off x="1407613" y="3310206"/>
            <a:ext cx="38759" cy="36047"/>
          </a:xfrm>
          <a:custGeom>
            <a:avLst/>
            <a:gdLst/>
            <a:ahLst/>
            <a:cxnLst/>
            <a:rect l="0" t="0" r="0" b="0"/>
            <a:pathLst>
              <a:path w="88851" h="88851">
                <a:moveTo>
                  <a:pt x="43518" y="38697"/>
                </a:moveTo>
                <a:lnTo>
                  <a:pt x="0" y="0"/>
                </a:lnTo>
              </a:path>
            </a:pathLst>
          </a:custGeom>
          <a:noFill/>
          <a:ln w="12700">
            <a:solidFill>
              <a:srgbClr val="000000"/>
            </a:solidFill>
          </a:ln>
        </p:spPr>
        <p:txBody>
          <a:bodyPr/>
          <a:lstStyle/>
          <a:p>
            <a:endParaRPr lang="en-US"/>
          </a:p>
        </p:txBody>
      </p:sp>
      <p:sp>
        <p:nvSpPr>
          <p:cNvPr id="10" name="Freeform 9"/>
          <p:cNvSpPr/>
          <p:nvPr/>
        </p:nvSpPr>
        <p:spPr>
          <a:xfrm>
            <a:off x="1960443" y="2887240"/>
            <a:ext cx="28887" cy="43599"/>
          </a:xfrm>
          <a:custGeom>
            <a:avLst/>
            <a:gdLst/>
            <a:ahLst/>
            <a:cxnLst/>
            <a:rect l="0" t="0" r="0" b="0"/>
            <a:pathLst>
              <a:path w="63465" h="101544">
                <a:moveTo>
                  <a:pt x="25968" y="52124"/>
                </a:moveTo>
                <a:lnTo>
                  <a:pt x="0" y="0"/>
                </a:lnTo>
              </a:path>
            </a:pathLst>
          </a:custGeom>
          <a:noFill/>
          <a:ln w="12700">
            <a:solidFill>
              <a:srgbClr val="000000"/>
            </a:solidFill>
          </a:ln>
        </p:spPr>
        <p:txBody>
          <a:bodyPr/>
          <a:lstStyle/>
          <a:p>
            <a:endParaRPr lang="en-US"/>
          </a:p>
        </p:txBody>
      </p:sp>
      <p:sp>
        <p:nvSpPr>
          <p:cNvPr id="11" name="Freeform 10"/>
          <p:cNvSpPr/>
          <p:nvPr/>
        </p:nvSpPr>
        <p:spPr>
          <a:xfrm>
            <a:off x="4345701" y="4005960"/>
            <a:ext cx="171006" cy="61842"/>
          </a:xfrm>
          <a:custGeom>
            <a:avLst/>
            <a:gdLst/>
            <a:ahLst/>
            <a:cxnLst/>
            <a:rect l="0" t="0" r="0" b="0"/>
            <a:pathLst>
              <a:path w="342711" h="126930">
                <a:moveTo>
                  <a:pt x="0" y="84556"/>
                </a:moveTo>
                <a:lnTo>
                  <a:pt x="278625" y="0"/>
                </a:lnTo>
              </a:path>
            </a:pathLst>
          </a:custGeom>
          <a:noFill/>
          <a:ln w="12700">
            <a:solidFill>
              <a:srgbClr val="000000"/>
            </a:solidFill>
          </a:ln>
        </p:spPr>
        <p:txBody>
          <a:bodyPr/>
          <a:lstStyle/>
          <a:p>
            <a:endParaRPr lang="en-US"/>
          </a:p>
        </p:txBody>
      </p:sp>
      <p:sp>
        <p:nvSpPr>
          <p:cNvPr id="12" name="Freeform 11"/>
          <p:cNvSpPr/>
          <p:nvPr/>
        </p:nvSpPr>
        <p:spPr>
          <a:xfrm>
            <a:off x="3287982" y="2816925"/>
            <a:ext cx="65234" cy="169936"/>
          </a:xfrm>
          <a:custGeom>
            <a:avLst/>
            <a:gdLst/>
            <a:ahLst/>
            <a:cxnLst/>
            <a:rect l="0" t="0" r="0" b="0"/>
            <a:pathLst>
              <a:path w="152316" h="330018">
                <a:moveTo>
                  <a:pt x="0" y="276723"/>
                </a:moveTo>
                <a:lnTo>
                  <a:pt x="90586" y="0"/>
                </a:lnTo>
              </a:path>
            </a:pathLst>
          </a:custGeom>
          <a:noFill/>
          <a:ln w="12700">
            <a:solidFill>
              <a:srgbClr val="000000"/>
            </a:solidFill>
          </a:ln>
        </p:spPr>
        <p:txBody>
          <a:bodyPr/>
          <a:lstStyle/>
          <a:p>
            <a:endParaRPr lang="en-US"/>
          </a:p>
        </p:txBody>
      </p:sp>
      <p:sp>
        <p:nvSpPr>
          <p:cNvPr id="13" name="Freeform 12"/>
          <p:cNvSpPr/>
          <p:nvPr/>
        </p:nvSpPr>
        <p:spPr>
          <a:xfrm>
            <a:off x="4375608" y="4891890"/>
            <a:ext cx="173996" cy="50554"/>
          </a:xfrm>
          <a:custGeom>
            <a:avLst/>
            <a:gdLst/>
            <a:ahLst/>
            <a:cxnLst/>
            <a:rect l="0" t="0" r="0" b="0"/>
            <a:pathLst>
              <a:path w="342711" h="126930">
                <a:moveTo>
                  <a:pt x="0" y="0"/>
                </a:moveTo>
                <a:lnTo>
                  <a:pt x="283941" y="64487"/>
                </a:lnTo>
              </a:path>
            </a:pathLst>
          </a:custGeom>
          <a:noFill/>
          <a:ln w="12700">
            <a:solidFill>
              <a:srgbClr val="000000"/>
            </a:solidFill>
          </a:ln>
        </p:spPr>
        <p:txBody>
          <a:bodyPr/>
          <a:lstStyle/>
          <a:p>
            <a:endParaRPr lang="en-US"/>
          </a:p>
        </p:txBody>
      </p:sp>
      <p:sp>
        <p:nvSpPr>
          <p:cNvPr id="14" name="Freeform 13"/>
          <p:cNvSpPr/>
          <p:nvPr/>
        </p:nvSpPr>
        <p:spPr>
          <a:xfrm>
            <a:off x="4141260" y="5437579"/>
            <a:ext cx="150562" cy="105123"/>
          </a:xfrm>
          <a:custGeom>
            <a:avLst/>
            <a:gdLst/>
            <a:ahLst/>
            <a:cxnLst/>
            <a:rect l="0" t="0" r="0" b="0"/>
            <a:pathLst>
              <a:path w="291939" h="215781">
                <a:moveTo>
                  <a:pt x="0" y="0"/>
                </a:moveTo>
                <a:lnTo>
                  <a:pt x="242280" y="161499"/>
                </a:lnTo>
              </a:path>
            </a:pathLst>
          </a:custGeom>
          <a:noFill/>
          <a:ln w="12700">
            <a:solidFill>
              <a:srgbClr val="000000"/>
            </a:solidFill>
          </a:ln>
        </p:spPr>
        <p:txBody>
          <a:bodyPr/>
          <a:lstStyle/>
          <a:p>
            <a:endParaRPr lang="en-US"/>
          </a:p>
        </p:txBody>
      </p:sp>
      <p:sp>
        <p:nvSpPr>
          <p:cNvPr id="15" name="Freeform 14"/>
          <p:cNvSpPr/>
          <p:nvPr/>
        </p:nvSpPr>
        <p:spPr>
          <a:xfrm>
            <a:off x="2277941" y="6102525"/>
            <a:ext cx="59779" cy="171617"/>
          </a:xfrm>
          <a:custGeom>
            <a:avLst/>
            <a:gdLst/>
            <a:ahLst/>
            <a:cxnLst/>
            <a:rect l="0" t="0" r="0" b="0"/>
            <a:pathLst>
              <a:path w="126930" h="342711">
                <a:moveTo>
                  <a:pt x="80888" y="0"/>
                </a:moveTo>
                <a:lnTo>
                  <a:pt x="0" y="279711"/>
                </a:lnTo>
              </a:path>
            </a:pathLst>
          </a:custGeom>
          <a:noFill/>
          <a:ln w="12700">
            <a:solidFill>
              <a:srgbClr val="000000"/>
            </a:solidFill>
          </a:ln>
        </p:spPr>
        <p:txBody>
          <a:bodyPr/>
          <a:lstStyle/>
          <a:p>
            <a:endParaRPr lang="en-US"/>
          </a:p>
        </p:txBody>
      </p:sp>
      <p:sp>
        <p:nvSpPr>
          <p:cNvPr id="16" name="Freeform 15"/>
          <p:cNvSpPr/>
          <p:nvPr/>
        </p:nvSpPr>
        <p:spPr>
          <a:xfrm>
            <a:off x="976855" y="4516106"/>
            <a:ext cx="178060" cy="15465"/>
          </a:xfrm>
          <a:custGeom>
            <a:avLst/>
            <a:gdLst/>
            <a:ahLst/>
            <a:cxnLst/>
            <a:rect l="0" t="0" r="0" b="0"/>
            <a:pathLst>
              <a:path w="330018" h="50772">
                <a:moveTo>
                  <a:pt x="291165" y="2108"/>
                </a:moveTo>
                <a:lnTo>
                  <a:pt x="0" y="0"/>
                </a:lnTo>
              </a:path>
            </a:pathLst>
          </a:custGeom>
          <a:noFill/>
          <a:ln w="12700">
            <a:solidFill>
              <a:srgbClr val="000000"/>
            </a:solidFill>
          </a:ln>
        </p:spPr>
        <p:txBody>
          <a:bodyPr/>
          <a:lstStyle/>
          <a:p>
            <a:endParaRPr lang="en-US"/>
          </a:p>
        </p:txBody>
      </p:sp>
      <p:sp>
        <p:nvSpPr>
          <p:cNvPr id="17" name="Freeform 16"/>
          <p:cNvSpPr/>
          <p:nvPr/>
        </p:nvSpPr>
        <p:spPr>
          <a:xfrm>
            <a:off x="1002526" y="4225816"/>
            <a:ext cx="175726" cy="41855"/>
          </a:xfrm>
          <a:custGeom>
            <a:avLst/>
            <a:gdLst/>
            <a:ahLst/>
            <a:cxnLst/>
            <a:rect l="0" t="0" r="0" b="0"/>
            <a:pathLst>
              <a:path w="342711" h="88851">
                <a:moveTo>
                  <a:pt x="287016" y="49023"/>
                </a:moveTo>
                <a:lnTo>
                  <a:pt x="0" y="0"/>
                </a:lnTo>
              </a:path>
            </a:pathLst>
          </a:custGeom>
          <a:noFill/>
          <a:ln w="12700">
            <a:solidFill>
              <a:srgbClr val="000000"/>
            </a:solidFill>
          </a:ln>
        </p:spPr>
        <p:txBody>
          <a:bodyPr/>
          <a:lstStyle/>
          <a:p>
            <a:endParaRPr lang="en-US"/>
          </a:p>
        </p:txBody>
      </p:sp>
      <p:sp>
        <p:nvSpPr>
          <p:cNvPr id="18" name="Freeform 17"/>
          <p:cNvSpPr/>
          <p:nvPr/>
        </p:nvSpPr>
        <p:spPr>
          <a:xfrm>
            <a:off x="1079751" y="3928867"/>
            <a:ext cx="168706" cy="68851"/>
          </a:xfrm>
          <a:custGeom>
            <a:avLst/>
            <a:gdLst/>
            <a:ahLst/>
            <a:cxnLst/>
            <a:rect l="0" t="0" r="0" b="0"/>
            <a:pathLst>
              <a:path w="317325" h="139623">
                <a:moveTo>
                  <a:pt x="274535" y="97015"/>
                </a:moveTo>
                <a:lnTo>
                  <a:pt x="0" y="0"/>
                </a:lnTo>
              </a:path>
            </a:pathLst>
          </a:custGeom>
          <a:noFill/>
          <a:ln w="12700">
            <a:solidFill>
              <a:srgbClr val="000000"/>
            </a:solidFill>
          </a:ln>
        </p:spPr>
        <p:txBody>
          <a:bodyPr/>
          <a:lstStyle/>
          <a:p>
            <a:endParaRPr lang="en-US"/>
          </a:p>
        </p:txBody>
      </p:sp>
      <p:sp>
        <p:nvSpPr>
          <p:cNvPr id="19" name="Freeform 18"/>
          <p:cNvSpPr/>
          <p:nvPr/>
        </p:nvSpPr>
        <p:spPr>
          <a:xfrm>
            <a:off x="1432093" y="3331973"/>
            <a:ext cx="136675" cy="123114"/>
          </a:xfrm>
          <a:custGeom>
            <a:avLst/>
            <a:gdLst/>
            <a:ahLst/>
            <a:cxnLst/>
            <a:rect l="0" t="0" r="0" b="0"/>
            <a:pathLst>
              <a:path w="253860" h="241167">
                <a:moveTo>
                  <a:pt x="217591" y="193483"/>
                </a:moveTo>
                <a:lnTo>
                  <a:pt x="0" y="0"/>
                </a:lnTo>
              </a:path>
            </a:pathLst>
          </a:custGeom>
          <a:noFill/>
          <a:ln w="12700">
            <a:solidFill>
              <a:srgbClr val="000000"/>
            </a:solidFill>
          </a:ln>
        </p:spPr>
        <p:txBody>
          <a:bodyPr/>
          <a:lstStyle/>
          <a:p>
            <a:endParaRPr lang="en-US"/>
          </a:p>
        </p:txBody>
      </p:sp>
      <p:sp>
        <p:nvSpPr>
          <p:cNvPr id="20" name="Freeform 19"/>
          <p:cNvSpPr/>
          <p:nvPr/>
        </p:nvSpPr>
        <p:spPr>
          <a:xfrm>
            <a:off x="1975050" y="2916560"/>
            <a:ext cx="87315" cy="160878"/>
          </a:xfrm>
          <a:custGeom>
            <a:avLst/>
            <a:gdLst/>
            <a:ahLst/>
            <a:cxnLst/>
            <a:rect l="0" t="0" r="0" b="0"/>
            <a:pathLst>
              <a:path w="165009" h="304632">
                <a:moveTo>
                  <a:pt x="129840" y="260620"/>
                </a:moveTo>
                <a:lnTo>
                  <a:pt x="0" y="0"/>
                </a:lnTo>
              </a:path>
            </a:pathLst>
          </a:custGeom>
          <a:noFill/>
          <a:ln w="12700">
            <a:solidFill>
              <a:srgbClr val="000000"/>
            </a:solidFill>
          </a:ln>
        </p:spPr>
        <p:txBody>
          <a:bodyPr/>
          <a:lstStyle/>
          <a:p>
            <a:endParaRPr lang="en-US"/>
          </a:p>
        </p:txBody>
      </p:sp>
      <p:sp>
        <p:nvSpPr>
          <p:cNvPr id="21" name="Oval 20"/>
          <p:cNvSpPr/>
          <p:nvPr/>
        </p:nvSpPr>
        <p:spPr>
          <a:xfrm>
            <a:off x="1132402" y="2883113"/>
            <a:ext cx="3275690" cy="3275690"/>
          </a:xfrm>
          <a:prstGeom prst="ellipse">
            <a:avLst/>
          </a:prstGeom>
          <a:noFill/>
          <a:ln w="25400">
            <a:solidFill>
              <a:srgbClr val="000000"/>
            </a:solidFill>
          </a:ln>
        </p:spPr>
        <p:txBody>
          <a:bodyPr/>
          <a:lstStyle/>
          <a:p>
            <a:endParaRPr lang="en-US"/>
          </a:p>
        </p:txBody>
      </p:sp>
      <p:sp>
        <p:nvSpPr>
          <p:cNvPr id="22" name="Oval 21"/>
          <p:cNvSpPr/>
          <p:nvPr/>
        </p:nvSpPr>
        <p:spPr>
          <a:xfrm>
            <a:off x="1132402" y="2883113"/>
            <a:ext cx="3275690" cy="3275690"/>
          </a:xfrm>
          <a:prstGeom prst="ellipse">
            <a:avLst/>
          </a:prstGeom>
          <a:noFill/>
          <a:ln w="0">
            <a:solidFill>
              <a:srgbClr val="FFFFFF"/>
            </a:solidFill>
          </a:ln>
        </p:spPr>
        <p:txBody>
          <a:bodyPr/>
          <a:lstStyle/>
          <a:p>
            <a:endParaRPr lang="en-US"/>
          </a:p>
        </p:txBody>
      </p:sp>
      <p:sp>
        <p:nvSpPr>
          <p:cNvPr id="27" name="Rectangle 26"/>
          <p:cNvSpPr/>
          <p:nvPr/>
        </p:nvSpPr>
        <p:spPr>
          <a:xfrm>
            <a:off x="4526360" y="3856956"/>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8" name="Rectangle 27"/>
          <p:cNvSpPr/>
          <p:nvPr/>
        </p:nvSpPr>
        <p:spPr>
          <a:xfrm>
            <a:off x="3341151"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9" name="Rectangle 28"/>
          <p:cNvSpPr/>
          <p:nvPr/>
        </p:nvSpPr>
        <p:spPr>
          <a:xfrm>
            <a:off x="4562059" y="4935068"/>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30" name="Rectangle 29"/>
          <p:cNvSpPr/>
          <p:nvPr/>
        </p:nvSpPr>
        <p:spPr>
          <a:xfrm>
            <a:off x="4297886" y="5549091"/>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31" name="Rectangle 30"/>
          <p:cNvSpPr/>
          <p:nvPr/>
        </p:nvSpPr>
        <p:spPr>
          <a:xfrm>
            <a:off x="1898909" y="6291632"/>
            <a:ext cx="362279" cy="155877"/>
          </a:xfrm>
          <a:prstGeom prst="rect">
            <a:avLst/>
          </a:prstGeom>
          <a:noFill/>
        </p:spPr>
        <p:txBody>
          <a:bodyPr wrap="none" lIns="0" tIns="0" rIns="0" bIns="0" rtlCol="0">
            <a:spAutoFit/>
          </a:bodyPr>
          <a:lstStyle/>
          <a:p>
            <a:r>
              <a:rPr sz="1013" dirty="0">
                <a:solidFill>
                  <a:srgbClr val="000000"/>
                </a:solidFill>
                <a:latin typeface="Helvetica"/>
              </a:rPr>
              <a:t>natAC</a:t>
            </a:r>
          </a:p>
        </p:txBody>
      </p:sp>
      <p:sp>
        <p:nvSpPr>
          <p:cNvPr id="32" name="Rectangle 31"/>
          <p:cNvSpPr/>
          <p:nvPr/>
        </p:nvSpPr>
        <p:spPr>
          <a:xfrm>
            <a:off x="228193" y="4371022"/>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3" name="Rectangle 32"/>
          <p:cNvSpPr/>
          <p:nvPr/>
        </p:nvSpPr>
        <p:spPr>
          <a:xfrm>
            <a:off x="-281" y="4078290"/>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4" name="Rectangle 33"/>
          <p:cNvSpPr/>
          <p:nvPr/>
        </p:nvSpPr>
        <p:spPr>
          <a:xfrm>
            <a:off x="756539" y="3778418"/>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35" name="Rectangle 34"/>
          <p:cNvSpPr/>
          <p:nvPr/>
        </p:nvSpPr>
        <p:spPr>
          <a:xfrm>
            <a:off x="506646" y="3164394"/>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6" name="Rectangle 35"/>
          <p:cNvSpPr/>
          <p:nvPr/>
        </p:nvSpPr>
        <p:spPr>
          <a:xfrm>
            <a:off x="1249186" y="2743145"/>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7" name="Arc 36"/>
          <p:cNvSpPr/>
          <p:nvPr/>
        </p:nvSpPr>
        <p:spPr>
          <a:xfrm>
            <a:off x="1132402" y="2883113"/>
            <a:ext cx="3275690" cy="3275690"/>
          </a:xfrm>
          <a:prstGeom prst="arc">
            <a:avLst>
              <a:gd name="adj1" fmla="val 11065297"/>
              <a:gd name="adj2" fmla="val 11862696"/>
            </a:avLst>
          </a:prstGeom>
          <a:ln w="88900">
            <a:solidFill>
              <a:srgbClr val="009799"/>
            </a:solidFill>
          </a:ln>
        </p:spPr>
        <p:txBody>
          <a:bodyPr/>
          <a:lstStyle/>
          <a:p>
            <a:endParaRPr lang="en-US"/>
          </a:p>
        </p:txBody>
      </p:sp>
      <p:sp>
        <p:nvSpPr>
          <p:cNvPr id="38" name="Freeform 37"/>
          <p:cNvSpPr/>
          <p:nvPr/>
        </p:nvSpPr>
        <p:spPr>
          <a:xfrm>
            <a:off x="1102028" y="4387569"/>
            <a:ext cx="99730" cy="102677"/>
          </a:xfrm>
          <a:custGeom>
            <a:avLst/>
            <a:gdLst/>
            <a:ahLst/>
            <a:cxnLst/>
            <a:rect l="0" t="0" r="0" b="0"/>
            <a:pathLst>
              <a:path w="177702" h="190395">
                <a:moveTo>
                  <a:pt x="31632" y="2529"/>
                </a:moveTo>
                <a:lnTo>
                  <a:pt x="0" y="0"/>
                </a:lnTo>
                <a:lnTo>
                  <a:pt x="55907" y="131765"/>
                </a:lnTo>
                <a:lnTo>
                  <a:pt x="126526" y="10117"/>
                </a:lnTo>
                <a:lnTo>
                  <a:pt x="94895" y="7588"/>
                </a:lnTo>
                <a:close/>
              </a:path>
            </a:pathLst>
          </a:custGeom>
          <a:solidFill>
            <a:srgbClr val="000000"/>
          </a:solidFill>
          <a:ln w="25400">
            <a:solidFill>
              <a:srgbClr val="009799"/>
            </a:solidFill>
          </a:ln>
        </p:spPr>
        <p:txBody>
          <a:bodyPr/>
          <a:lstStyle/>
          <a:p>
            <a:endParaRPr lang="en-US"/>
          </a:p>
        </p:txBody>
      </p:sp>
      <p:sp>
        <p:nvSpPr>
          <p:cNvPr id="39" name="Arc 38"/>
          <p:cNvSpPr/>
          <p:nvPr/>
        </p:nvSpPr>
        <p:spPr>
          <a:xfrm>
            <a:off x="1132402" y="2883113"/>
            <a:ext cx="3275690" cy="3275690"/>
          </a:xfrm>
          <a:prstGeom prst="arc">
            <a:avLst>
              <a:gd name="adj1" fmla="val 11065297"/>
              <a:gd name="adj2" fmla="val 11847710"/>
            </a:avLst>
          </a:prstGeom>
          <a:ln w="63500">
            <a:solidFill>
              <a:srgbClr val="00FCFF"/>
            </a:solidFill>
          </a:ln>
        </p:spPr>
        <p:txBody>
          <a:bodyPr/>
          <a:lstStyle/>
          <a:p>
            <a:endParaRPr lang="en-US"/>
          </a:p>
        </p:txBody>
      </p:sp>
      <p:sp>
        <p:nvSpPr>
          <p:cNvPr id="40" name="Freeform 39"/>
          <p:cNvSpPr/>
          <p:nvPr/>
        </p:nvSpPr>
        <p:spPr>
          <a:xfrm>
            <a:off x="1102027" y="4387569"/>
            <a:ext cx="85451" cy="88397"/>
          </a:xfrm>
          <a:custGeom>
            <a:avLst/>
            <a:gdLst/>
            <a:ahLst/>
            <a:cxnLst/>
            <a:rect l="0" t="0" r="0" b="0"/>
            <a:pathLst>
              <a:path w="152316" h="165009">
                <a:moveTo>
                  <a:pt x="31632" y="2529"/>
                </a:moveTo>
                <a:lnTo>
                  <a:pt x="0" y="0"/>
                </a:lnTo>
                <a:lnTo>
                  <a:pt x="55907" y="131765"/>
                </a:lnTo>
                <a:lnTo>
                  <a:pt x="126526" y="10117"/>
                </a:lnTo>
                <a:lnTo>
                  <a:pt x="94895" y="7588"/>
                </a:lnTo>
                <a:close/>
              </a:path>
            </a:pathLst>
          </a:custGeom>
          <a:solidFill>
            <a:srgbClr val="00FCFF"/>
          </a:solidFill>
          <a:ln w="12700">
            <a:noFill/>
          </a:ln>
        </p:spPr>
        <p:txBody>
          <a:bodyPr/>
          <a:lstStyle/>
          <a:p>
            <a:endParaRPr lang="en-US"/>
          </a:p>
        </p:txBody>
      </p:sp>
      <p:sp>
        <p:nvSpPr>
          <p:cNvPr id="41" name="Arc 40"/>
          <p:cNvSpPr/>
          <p:nvPr/>
        </p:nvSpPr>
        <p:spPr>
          <a:xfrm>
            <a:off x="1132402" y="2883113"/>
            <a:ext cx="3275690" cy="3275690"/>
          </a:xfrm>
          <a:prstGeom prst="arc">
            <a:avLst>
              <a:gd name="adj1" fmla="val 713223"/>
              <a:gd name="adj2" fmla="val 983433"/>
            </a:avLst>
          </a:prstGeom>
          <a:ln w="88900">
            <a:solidFill>
              <a:srgbClr val="000000"/>
            </a:solidFill>
          </a:ln>
        </p:spPr>
        <p:txBody>
          <a:bodyPr/>
          <a:lstStyle/>
          <a:p>
            <a:endParaRPr lang="en-US"/>
          </a:p>
        </p:txBody>
      </p:sp>
      <p:sp>
        <p:nvSpPr>
          <p:cNvPr id="42" name="Freeform 41"/>
          <p:cNvSpPr/>
          <p:nvPr/>
        </p:nvSpPr>
        <p:spPr>
          <a:xfrm>
            <a:off x="4337167" y="4792390"/>
            <a:ext cx="98387" cy="106135"/>
          </a:xfrm>
          <a:custGeom>
            <a:avLst/>
            <a:gdLst/>
            <a:ahLst/>
            <a:cxnLst/>
            <a:rect l="0" t="0" r="0" b="0"/>
            <a:pathLst>
              <a:path w="177702" h="190395">
                <a:moveTo>
                  <a:pt x="93104" y="131294"/>
                </a:moveTo>
                <a:lnTo>
                  <a:pt x="124139" y="137912"/>
                </a:lnTo>
                <a:lnTo>
                  <a:pt x="85826" y="0"/>
                </a:lnTo>
                <a:lnTo>
                  <a:pt x="0" y="111441"/>
                </a:lnTo>
                <a:lnTo>
                  <a:pt x="31035" y="118059"/>
                </a:lnTo>
                <a:close/>
              </a:path>
            </a:pathLst>
          </a:custGeom>
          <a:solidFill>
            <a:srgbClr val="000000"/>
          </a:solidFill>
          <a:ln w="25400">
            <a:solidFill>
              <a:srgbClr val="000000"/>
            </a:solidFill>
          </a:ln>
        </p:spPr>
        <p:txBody>
          <a:bodyPr/>
          <a:lstStyle/>
          <a:p>
            <a:endParaRPr lang="en-US"/>
          </a:p>
        </p:txBody>
      </p:sp>
      <p:sp>
        <p:nvSpPr>
          <p:cNvPr id="43" name="Arc 42"/>
          <p:cNvSpPr/>
          <p:nvPr/>
        </p:nvSpPr>
        <p:spPr>
          <a:xfrm>
            <a:off x="1132402" y="2883113"/>
            <a:ext cx="3275690" cy="3275690"/>
          </a:xfrm>
          <a:prstGeom prst="arc">
            <a:avLst>
              <a:gd name="adj1" fmla="val 713223"/>
              <a:gd name="adj2" fmla="val 968447"/>
            </a:avLst>
          </a:prstGeom>
          <a:ln w="63500">
            <a:solidFill>
              <a:srgbClr val="000000"/>
            </a:solidFill>
          </a:ln>
        </p:spPr>
        <p:txBody>
          <a:bodyPr/>
          <a:lstStyle/>
          <a:p>
            <a:endParaRPr lang="en-US"/>
          </a:p>
        </p:txBody>
      </p:sp>
      <p:sp>
        <p:nvSpPr>
          <p:cNvPr id="44" name="Freeform 43"/>
          <p:cNvSpPr/>
          <p:nvPr/>
        </p:nvSpPr>
        <p:spPr>
          <a:xfrm>
            <a:off x="4337167" y="4792390"/>
            <a:ext cx="84108" cy="91855"/>
          </a:xfrm>
          <a:custGeom>
            <a:avLst/>
            <a:gdLst/>
            <a:ahLst/>
            <a:cxnLst/>
            <a:rect l="0" t="0" r="0" b="0"/>
            <a:pathLst>
              <a:path w="152316" h="165009">
                <a:moveTo>
                  <a:pt x="93104" y="131294"/>
                </a:moveTo>
                <a:lnTo>
                  <a:pt x="124139" y="137912"/>
                </a:lnTo>
                <a:lnTo>
                  <a:pt x="85826" y="0"/>
                </a:lnTo>
                <a:lnTo>
                  <a:pt x="0" y="111441"/>
                </a:lnTo>
                <a:lnTo>
                  <a:pt x="31035" y="118059"/>
                </a:lnTo>
                <a:close/>
              </a:path>
            </a:pathLst>
          </a:custGeom>
          <a:solidFill>
            <a:srgbClr val="000000"/>
          </a:solidFill>
          <a:ln w="12700">
            <a:noFill/>
          </a:ln>
        </p:spPr>
        <p:txBody>
          <a:bodyPr/>
          <a:lstStyle/>
          <a:p>
            <a:endParaRPr lang="en-US"/>
          </a:p>
        </p:txBody>
      </p:sp>
      <p:sp>
        <p:nvSpPr>
          <p:cNvPr id="45" name="Arc 44"/>
          <p:cNvSpPr/>
          <p:nvPr/>
        </p:nvSpPr>
        <p:spPr>
          <a:xfrm>
            <a:off x="1132402" y="2883113"/>
            <a:ext cx="3275690" cy="3275690"/>
          </a:xfrm>
          <a:prstGeom prst="arc">
            <a:avLst>
              <a:gd name="adj1" fmla="val 19139029"/>
              <a:gd name="adj2" fmla="val 596336"/>
            </a:avLst>
          </a:prstGeom>
          <a:ln w="88900">
            <a:solidFill>
              <a:srgbClr val="000000"/>
            </a:solidFill>
          </a:ln>
        </p:spPr>
        <p:txBody>
          <a:bodyPr/>
          <a:lstStyle/>
          <a:p>
            <a:endParaRPr lang="en-US"/>
          </a:p>
        </p:txBody>
      </p:sp>
      <p:sp>
        <p:nvSpPr>
          <p:cNvPr id="46" name="Freeform 45"/>
          <p:cNvSpPr/>
          <p:nvPr/>
        </p:nvSpPr>
        <p:spPr>
          <a:xfrm>
            <a:off x="3960974" y="3396367"/>
            <a:ext cx="103434" cy="104876"/>
          </a:xfrm>
          <a:custGeom>
            <a:avLst/>
            <a:gdLst/>
            <a:ahLst/>
            <a:cxnLst/>
            <a:rect l="0" t="0" r="0" b="0"/>
            <a:pathLst>
              <a:path w="177702" h="190395">
                <a:moveTo>
                  <a:pt x="109113" y="73387"/>
                </a:moveTo>
                <a:lnTo>
                  <a:pt x="133110" y="52624"/>
                </a:lnTo>
                <a:lnTo>
                  <a:pt x="0" y="0"/>
                </a:lnTo>
                <a:lnTo>
                  <a:pt x="37120" y="135674"/>
                </a:lnTo>
                <a:lnTo>
                  <a:pt x="61118" y="114912"/>
                </a:lnTo>
                <a:close/>
              </a:path>
            </a:pathLst>
          </a:custGeom>
          <a:solidFill>
            <a:srgbClr val="000000"/>
          </a:solidFill>
          <a:ln w="25400">
            <a:solidFill>
              <a:srgbClr val="000000"/>
            </a:solidFill>
          </a:ln>
        </p:spPr>
        <p:txBody>
          <a:bodyPr/>
          <a:lstStyle/>
          <a:p>
            <a:endParaRPr lang="en-US"/>
          </a:p>
        </p:txBody>
      </p:sp>
      <p:sp>
        <p:nvSpPr>
          <p:cNvPr id="47" name="Arc 46"/>
          <p:cNvSpPr/>
          <p:nvPr/>
        </p:nvSpPr>
        <p:spPr>
          <a:xfrm>
            <a:off x="1132402" y="2883113"/>
            <a:ext cx="3275690" cy="3275690"/>
          </a:xfrm>
          <a:prstGeom prst="arc">
            <a:avLst>
              <a:gd name="adj1" fmla="val 19139029"/>
              <a:gd name="adj2" fmla="val 581350"/>
            </a:avLst>
          </a:prstGeom>
          <a:ln w="63500">
            <a:solidFill>
              <a:srgbClr val="000000"/>
            </a:solidFill>
          </a:ln>
        </p:spPr>
        <p:txBody>
          <a:bodyPr/>
          <a:lstStyle/>
          <a:p>
            <a:endParaRPr lang="en-US"/>
          </a:p>
        </p:txBody>
      </p:sp>
      <p:sp>
        <p:nvSpPr>
          <p:cNvPr id="48" name="Freeform 47"/>
          <p:cNvSpPr/>
          <p:nvPr/>
        </p:nvSpPr>
        <p:spPr>
          <a:xfrm>
            <a:off x="3960974" y="3396367"/>
            <a:ext cx="89154" cy="90596"/>
          </a:xfrm>
          <a:custGeom>
            <a:avLst/>
            <a:gdLst/>
            <a:ahLst/>
            <a:cxnLst/>
            <a:rect l="0" t="0" r="0" b="0"/>
            <a:pathLst>
              <a:path w="152316" h="165009">
                <a:moveTo>
                  <a:pt x="109113" y="73387"/>
                </a:moveTo>
                <a:lnTo>
                  <a:pt x="133110" y="52624"/>
                </a:lnTo>
                <a:lnTo>
                  <a:pt x="0" y="0"/>
                </a:lnTo>
                <a:lnTo>
                  <a:pt x="37120" y="135674"/>
                </a:lnTo>
                <a:lnTo>
                  <a:pt x="61118" y="114912"/>
                </a:lnTo>
                <a:close/>
              </a:path>
            </a:pathLst>
          </a:custGeom>
          <a:solidFill>
            <a:srgbClr val="000000"/>
          </a:solidFill>
          <a:ln w="12700">
            <a:noFill/>
          </a:ln>
        </p:spPr>
        <p:txBody>
          <a:bodyPr/>
          <a:lstStyle/>
          <a:p>
            <a:endParaRPr lang="en-US"/>
          </a:p>
        </p:txBody>
      </p:sp>
      <p:sp>
        <p:nvSpPr>
          <p:cNvPr id="49" name="Arc 48"/>
          <p:cNvSpPr/>
          <p:nvPr/>
        </p:nvSpPr>
        <p:spPr>
          <a:xfrm>
            <a:off x="1132402" y="2883113"/>
            <a:ext cx="3275690" cy="3275690"/>
          </a:xfrm>
          <a:prstGeom prst="arc">
            <a:avLst>
              <a:gd name="adj1" fmla="val 12248707"/>
              <a:gd name="adj2" fmla="val 14509701"/>
            </a:avLst>
          </a:prstGeom>
          <a:ln w="88900">
            <a:solidFill>
              <a:srgbClr val="009799"/>
            </a:solidFill>
          </a:ln>
        </p:spPr>
        <p:txBody>
          <a:bodyPr/>
          <a:lstStyle/>
          <a:p>
            <a:endParaRPr lang="en-US"/>
          </a:p>
        </p:txBody>
      </p:sp>
      <p:sp>
        <p:nvSpPr>
          <p:cNvPr id="50" name="Freeform 49"/>
          <p:cNvSpPr/>
          <p:nvPr/>
        </p:nvSpPr>
        <p:spPr>
          <a:xfrm>
            <a:off x="1244915" y="3832401"/>
            <a:ext cx="93634" cy="108942"/>
          </a:xfrm>
          <a:custGeom>
            <a:avLst/>
            <a:gdLst/>
            <a:ahLst/>
            <a:cxnLst/>
            <a:rect l="0" t="0" r="0" b="0"/>
            <a:pathLst>
              <a:path w="165009" h="190395">
                <a:moveTo>
                  <a:pt x="28922" y="13056"/>
                </a:moveTo>
                <a:lnTo>
                  <a:pt x="0" y="0"/>
                </a:lnTo>
                <a:lnTo>
                  <a:pt x="8159" y="142902"/>
                </a:lnTo>
                <a:lnTo>
                  <a:pt x="115689" y="52224"/>
                </a:lnTo>
                <a:lnTo>
                  <a:pt x="86767" y="39168"/>
                </a:lnTo>
                <a:close/>
              </a:path>
            </a:pathLst>
          </a:custGeom>
          <a:solidFill>
            <a:srgbClr val="000000"/>
          </a:solidFill>
          <a:ln w="25400">
            <a:solidFill>
              <a:srgbClr val="009799"/>
            </a:solidFill>
          </a:ln>
        </p:spPr>
        <p:txBody>
          <a:bodyPr/>
          <a:lstStyle/>
          <a:p>
            <a:endParaRPr lang="en-US"/>
          </a:p>
        </p:txBody>
      </p:sp>
      <p:sp>
        <p:nvSpPr>
          <p:cNvPr id="51" name="Arc 50"/>
          <p:cNvSpPr/>
          <p:nvPr/>
        </p:nvSpPr>
        <p:spPr>
          <a:xfrm>
            <a:off x="1132402" y="2883113"/>
            <a:ext cx="3275690" cy="3275690"/>
          </a:xfrm>
          <a:prstGeom prst="arc">
            <a:avLst>
              <a:gd name="adj1" fmla="val 12248707"/>
              <a:gd name="adj2" fmla="val 14494715"/>
            </a:avLst>
          </a:prstGeom>
          <a:ln w="63500">
            <a:solidFill>
              <a:srgbClr val="00FCFF"/>
            </a:solidFill>
          </a:ln>
        </p:spPr>
        <p:txBody>
          <a:bodyPr/>
          <a:lstStyle/>
          <a:p>
            <a:endParaRPr lang="en-US"/>
          </a:p>
        </p:txBody>
      </p:sp>
      <p:sp>
        <p:nvSpPr>
          <p:cNvPr id="52" name="Freeform 51"/>
          <p:cNvSpPr/>
          <p:nvPr/>
        </p:nvSpPr>
        <p:spPr>
          <a:xfrm>
            <a:off x="1244915" y="3832401"/>
            <a:ext cx="79355" cy="94662"/>
          </a:xfrm>
          <a:custGeom>
            <a:avLst/>
            <a:gdLst/>
            <a:ahLst/>
            <a:cxnLst/>
            <a:rect l="0" t="0" r="0" b="0"/>
            <a:pathLst>
              <a:path w="139623" h="165009">
                <a:moveTo>
                  <a:pt x="28922" y="13056"/>
                </a:moveTo>
                <a:lnTo>
                  <a:pt x="0" y="0"/>
                </a:lnTo>
                <a:lnTo>
                  <a:pt x="8159" y="142902"/>
                </a:lnTo>
                <a:lnTo>
                  <a:pt x="115689" y="52224"/>
                </a:lnTo>
                <a:lnTo>
                  <a:pt x="86767" y="39168"/>
                </a:lnTo>
                <a:close/>
              </a:path>
            </a:pathLst>
          </a:custGeom>
          <a:solidFill>
            <a:srgbClr val="00FCFF"/>
          </a:solidFill>
          <a:ln w="12700">
            <a:noFill/>
          </a:ln>
        </p:spPr>
        <p:txBody>
          <a:bodyPr/>
          <a:lstStyle/>
          <a:p>
            <a:endParaRPr lang="en-US"/>
          </a:p>
        </p:txBody>
      </p:sp>
      <p:sp>
        <p:nvSpPr>
          <p:cNvPr id="53" name="Arc 52"/>
          <p:cNvSpPr/>
          <p:nvPr/>
        </p:nvSpPr>
        <p:spPr>
          <a:xfrm>
            <a:off x="1132402" y="2883113"/>
            <a:ext cx="3275690" cy="3275690"/>
          </a:xfrm>
          <a:prstGeom prst="arc">
            <a:avLst>
              <a:gd name="adj1" fmla="val 16340873"/>
              <a:gd name="adj2" fmla="val 18395415"/>
            </a:avLst>
          </a:prstGeom>
          <a:ln w="88900">
            <a:solidFill>
              <a:srgbClr val="000000"/>
            </a:solidFill>
          </a:ln>
        </p:spPr>
        <p:txBody>
          <a:bodyPr/>
          <a:lstStyle/>
          <a:p>
            <a:endParaRPr lang="en-US"/>
          </a:p>
        </p:txBody>
      </p:sp>
      <p:sp>
        <p:nvSpPr>
          <p:cNvPr id="54" name="Freeform 53"/>
          <p:cNvSpPr/>
          <p:nvPr/>
        </p:nvSpPr>
        <p:spPr>
          <a:xfrm>
            <a:off x="2770253" y="2849005"/>
            <a:ext cx="101491" cy="99889"/>
          </a:xfrm>
          <a:custGeom>
            <a:avLst/>
            <a:gdLst/>
            <a:ahLst/>
            <a:cxnLst/>
            <a:rect l="0" t="0" r="0" b="0"/>
            <a:pathLst>
              <a:path w="177702" h="177702">
                <a:moveTo>
                  <a:pt x="128273" y="31702"/>
                </a:moveTo>
                <a:lnTo>
                  <a:pt x="129656" y="0"/>
                </a:lnTo>
                <a:lnTo>
                  <a:pt x="0" y="60638"/>
                </a:lnTo>
                <a:lnTo>
                  <a:pt x="124124" y="126809"/>
                </a:lnTo>
                <a:lnTo>
                  <a:pt x="125507" y="95107"/>
                </a:lnTo>
                <a:close/>
              </a:path>
            </a:pathLst>
          </a:custGeom>
          <a:solidFill>
            <a:srgbClr val="000000"/>
          </a:solidFill>
          <a:ln w="25400">
            <a:solidFill>
              <a:srgbClr val="000000"/>
            </a:solidFill>
          </a:ln>
        </p:spPr>
        <p:txBody>
          <a:bodyPr/>
          <a:lstStyle/>
          <a:p>
            <a:endParaRPr lang="en-US"/>
          </a:p>
        </p:txBody>
      </p:sp>
      <p:sp>
        <p:nvSpPr>
          <p:cNvPr id="55" name="Arc 54"/>
          <p:cNvSpPr/>
          <p:nvPr/>
        </p:nvSpPr>
        <p:spPr>
          <a:xfrm>
            <a:off x="1132402" y="2883113"/>
            <a:ext cx="3275690" cy="3275690"/>
          </a:xfrm>
          <a:prstGeom prst="arc">
            <a:avLst>
              <a:gd name="adj1" fmla="val 16340873"/>
              <a:gd name="adj2" fmla="val 18380429"/>
            </a:avLst>
          </a:prstGeom>
          <a:ln w="63500">
            <a:solidFill>
              <a:srgbClr val="000000"/>
            </a:solidFill>
          </a:ln>
        </p:spPr>
        <p:txBody>
          <a:bodyPr/>
          <a:lstStyle/>
          <a:p>
            <a:endParaRPr lang="en-US"/>
          </a:p>
        </p:txBody>
      </p:sp>
      <p:sp>
        <p:nvSpPr>
          <p:cNvPr id="56" name="Freeform 55"/>
          <p:cNvSpPr/>
          <p:nvPr/>
        </p:nvSpPr>
        <p:spPr>
          <a:xfrm>
            <a:off x="2770253" y="2849005"/>
            <a:ext cx="87211" cy="85610"/>
          </a:xfrm>
          <a:custGeom>
            <a:avLst/>
            <a:gdLst/>
            <a:ahLst/>
            <a:cxnLst/>
            <a:rect l="0" t="0" r="0" b="0"/>
            <a:pathLst>
              <a:path w="152316" h="152316">
                <a:moveTo>
                  <a:pt x="128273" y="31702"/>
                </a:moveTo>
                <a:lnTo>
                  <a:pt x="129656" y="0"/>
                </a:lnTo>
                <a:lnTo>
                  <a:pt x="0" y="60638"/>
                </a:lnTo>
                <a:lnTo>
                  <a:pt x="124124" y="126809"/>
                </a:lnTo>
                <a:lnTo>
                  <a:pt x="125507" y="95107"/>
                </a:lnTo>
                <a:close/>
              </a:path>
            </a:pathLst>
          </a:custGeom>
          <a:solidFill>
            <a:srgbClr val="000000"/>
          </a:solidFill>
          <a:ln w="12700">
            <a:noFill/>
          </a:ln>
        </p:spPr>
        <p:txBody>
          <a:bodyPr/>
          <a:lstStyle/>
          <a:p>
            <a:endParaRPr lang="en-US"/>
          </a:p>
        </p:txBody>
      </p:sp>
      <p:sp>
        <p:nvSpPr>
          <p:cNvPr id="57" name="Arc 56"/>
          <p:cNvSpPr/>
          <p:nvPr/>
        </p:nvSpPr>
        <p:spPr>
          <a:xfrm>
            <a:off x="1132402" y="2883113"/>
            <a:ext cx="3275690" cy="3275690"/>
          </a:xfrm>
          <a:prstGeom prst="arc">
            <a:avLst>
              <a:gd name="adj1" fmla="val 1083166"/>
              <a:gd name="adj2" fmla="val 2820657"/>
            </a:avLst>
          </a:prstGeom>
          <a:ln w="88900">
            <a:solidFill>
              <a:srgbClr val="992699"/>
            </a:solidFill>
          </a:ln>
        </p:spPr>
        <p:txBody>
          <a:bodyPr/>
          <a:lstStyle/>
          <a:p>
            <a:endParaRPr lang="en-US"/>
          </a:p>
        </p:txBody>
      </p:sp>
      <p:sp>
        <p:nvSpPr>
          <p:cNvPr id="58" name="Freeform 57"/>
          <p:cNvSpPr/>
          <p:nvPr/>
        </p:nvSpPr>
        <p:spPr>
          <a:xfrm>
            <a:off x="3842420" y="5685252"/>
            <a:ext cx="106021" cy="102403"/>
          </a:xfrm>
          <a:custGeom>
            <a:avLst/>
            <a:gdLst/>
            <a:ahLst/>
            <a:cxnLst/>
            <a:rect l="0" t="0" r="0" b="0"/>
            <a:pathLst>
              <a:path w="190395" h="177702">
                <a:moveTo>
                  <a:pt x="115911" y="69181"/>
                </a:moveTo>
                <a:lnTo>
                  <a:pt x="137709" y="92241"/>
                </a:lnTo>
                <a:lnTo>
                  <a:pt x="0" y="131277"/>
                </a:lnTo>
                <a:lnTo>
                  <a:pt x="50515" y="0"/>
                </a:lnTo>
                <a:lnTo>
                  <a:pt x="72314" y="23060"/>
                </a:lnTo>
                <a:close/>
              </a:path>
            </a:pathLst>
          </a:custGeom>
          <a:solidFill>
            <a:srgbClr val="000000"/>
          </a:solidFill>
          <a:ln w="25400">
            <a:solidFill>
              <a:srgbClr val="992699"/>
            </a:solidFill>
          </a:ln>
        </p:spPr>
        <p:txBody>
          <a:bodyPr/>
          <a:lstStyle/>
          <a:p>
            <a:endParaRPr lang="en-US"/>
          </a:p>
        </p:txBody>
      </p:sp>
      <p:sp>
        <p:nvSpPr>
          <p:cNvPr id="59" name="Arc 58"/>
          <p:cNvSpPr/>
          <p:nvPr/>
        </p:nvSpPr>
        <p:spPr>
          <a:xfrm>
            <a:off x="1132402" y="2883113"/>
            <a:ext cx="3275690" cy="3275690"/>
          </a:xfrm>
          <a:prstGeom prst="arc">
            <a:avLst>
              <a:gd name="adj1" fmla="val 1083166"/>
              <a:gd name="adj2" fmla="val 2805671"/>
            </a:avLst>
          </a:prstGeom>
          <a:ln w="63500">
            <a:solidFill>
              <a:srgbClr val="FF40FF"/>
            </a:solidFill>
          </a:ln>
        </p:spPr>
        <p:txBody>
          <a:bodyPr/>
          <a:lstStyle/>
          <a:p>
            <a:endParaRPr lang="en-US"/>
          </a:p>
        </p:txBody>
      </p:sp>
      <p:sp>
        <p:nvSpPr>
          <p:cNvPr id="60" name="Freeform 59"/>
          <p:cNvSpPr/>
          <p:nvPr/>
        </p:nvSpPr>
        <p:spPr>
          <a:xfrm>
            <a:off x="3842420" y="5685252"/>
            <a:ext cx="91741" cy="88123"/>
          </a:xfrm>
          <a:custGeom>
            <a:avLst/>
            <a:gdLst/>
            <a:ahLst/>
            <a:cxnLst/>
            <a:rect l="0" t="0" r="0" b="0"/>
            <a:pathLst>
              <a:path w="165009" h="152316">
                <a:moveTo>
                  <a:pt x="115911" y="69181"/>
                </a:moveTo>
                <a:lnTo>
                  <a:pt x="137709" y="92241"/>
                </a:lnTo>
                <a:lnTo>
                  <a:pt x="0" y="131277"/>
                </a:lnTo>
                <a:lnTo>
                  <a:pt x="50515" y="0"/>
                </a:lnTo>
                <a:lnTo>
                  <a:pt x="72314" y="23060"/>
                </a:lnTo>
                <a:close/>
              </a:path>
            </a:pathLst>
          </a:custGeom>
          <a:solidFill>
            <a:srgbClr val="FF40FF"/>
          </a:solidFill>
          <a:ln w="12700">
            <a:noFill/>
          </a:ln>
        </p:spPr>
        <p:txBody>
          <a:bodyPr/>
          <a:lstStyle/>
          <a:p>
            <a:endParaRPr lang="en-US"/>
          </a:p>
        </p:txBody>
      </p:sp>
      <p:sp>
        <p:nvSpPr>
          <p:cNvPr id="61" name="Arc 60"/>
          <p:cNvSpPr/>
          <p:nvPr/>
        </p:nvSpPr>
        <p:spPr>
          <a:xfrm>
            <a:off x="1132402" y="2883113"/>
            <a:ext cx="3275690" cy="3275690"/>
          </a:xfrm>
          <a:prstGeom prst="arc">
            <a:avLst>
              <a:gd name="adj1" fmla="val 5319111"/>
              <a:gd name="adj2" fmla="val 7281487"/>
            </a:avLst>
          </a:prstGeom>
          <a:ln w="88900">
            <a:solidFill>
              <a:srgbClr val="989700"/>
            </a:solidFill>
          </a:ln>
        </p:spPr>
        <p:txBody>
          <a:bodyPr/>
          <a:lstStyle/>
          <a:p>
            <a:endParaRPr lang="en-US"/>
          </a:p>
        </p:txBody>
      </p:sp>
      <p:sp>
        <p:nvSpPr>
          <p:cNvPr id="62" name="Freeform 61"/>
          <p:cNvSpPr/>
          <p:nvPr/>
        </p:nvSpPr>
        <p:spPr>
          <a:xfrm>
            <a:off x="1867309" y="5887427"/>
            <a:ext cx="107331" cy="97224"/>
          </a:xfrm>
          <a:custGeom>
            <a:avLst/>
            <a:gdLst/>
            <a:ahLst/>
            <a:cxnLst/>
            <a:rect l="0" t="0" r="0" b="0"/>
            <a:pathLst>
              <a:path w="190395" h="177702">
                <a:moveTo>
                  <a:pt x="91067" y="94858"/>
                </a:moveTo>
                <a:lnTo>
                  <a:pt x="74743" y="122070"/>
                </a:lnTo>
                <a:lnTo>
                  <a:pt x="0" y="0"/>
                </a:lnTo>
                <a:lnTo>
                  <a:pt x="140038" y="13222"/>
                </a:lnTo>
                <a:lnTo>
                  <a:pt x="123714" y="40434"/>
                </a:lnTo>
                <a:close/>
              </a:path>
            </a:pathLst>
          </a:custGeom>
          <a:solidFill>
            <a:srgbClr val="000000"/>
          </a:solidFill>
          <a:ln w="25400">
            <a:solidFill>
              <a:srgbClr val="989700"/>
            </a:solidFill>
          </a:ln>
        </p:spPr>
        <p:txBody>
          <a:bodyPr/>
          <a:lstStyle/>
          <a:p>
            <a:endParaRPr lang="en-US"/>
          </a:p>
        </p:txBody>
      </p:sp>
      <p:sp>
        <p:nvSpPr>
          <p:cNvPr id="63" name="Arc 62"/>
          <p:cNvSpPr/>
          <p:nvPr/>
        </p:nvSpPr>
        <p:spPr>
          <a:xfrm>
            <a:off x="1132402" y="2883113"/>
            <a:ext cx="3275690" cy="3275690"/>
          </a:xfrm>
          <a:prstGeom prst="arc">
            <a:avLst>
              <a:gd name="adj1" fmla="val 5319111"/>
              <a:gd name="adj2" fmla="val 7266501"/>
            </a:avLst>
          </a:prstGeom>
          <a:ln w="63500">
            <a:solidFill>
              <a:srgbClr val="FEFB00"/>
            </a:solidFill>
          </a:ln>
        </p:spPr>
        <p:txBody>
          <a:bodyPr/>
          <a:lstStyle/>
          <a:p>
            <a:endParaRPr lang="en-US"/>
          </a:p>
        </p:txBody>
      </p:sp>
      <p:sp>
        <p:nvSpPr>
          <p:cNvPr id="64" name="Freeform 63"/>
          <p:cNvSpPr/>
          <p:nvPr/>
        </p:nvSpPr>
        <p:spPr>
          <a:xfrm>
            <a:off x="1867309" y="5887427"/>
            <a:ext cx="93051" cy="82944"/>
          </a:xfrm>
          <a:custGeom>
            <a:avLst/>
            <a:gdLst/>
            <a:ahLst/>
            <a:cxnLst/>
            <a:rect l="0" t="0" r="0" b="0"/>
            <a:pathLst>
              <a:path w="165009" h="152316">
                <a:moveTo>
                  <a:pt x="91067" y="94858"/>
                </a:moveTo>
                <a:lnTo>
                  <a:pt x="74743" y="122070"/>
                </a:lnTo>
                <a:lnTo>
                  <a:pt x="0" y="0"/>
                </a:lnTo>
                <a:lnTo>
                  <a:pt x="140038" y="13222"/>
                </a:lnTo>
                <a:lnTo>
                  <a:pt x="123714" y="40434"/>
                </a:lnTo>
                <a:close/>
              </a:path>
            </a:pathLst>
          </a:custGeom>
          <a:solidFill>
            <a:srgbClr val="FEFB00"/>
          </a:solidFill>
          <a:ln w="12700">
            <a:noFill/>
          </a:ln>
        </p:spPr>
        <p:txBody>
          <a:bodyPr/>
          <a:lstStyle/>
          <a:p>
            <a:endParaRPr lang="en-US"/>
          </a:p>
        </p:txBody>
      </p:sp>
      <p:sp>
        <p:nvSpPr>
          <p:cNvPr id="65" name="Arc 64"/>
          <p:cNvSpPr/>
          <p:nvPr/>
        </p:nvSpPr>
        <p:spPr>
          <a:xfrm>
            <a:off x="1132402" y="2883113"/>
            <a:ext cx="3275690" cy="3275690"/>
          </a:xfrm>
          <a:prstGeom prst="arc">
            <a:avLst>
              <a:gd name="adj1" fmla="val 10779018"/>
              <a:gd name="adj2" fmla="val 10794004"/>
            </a:avLst>
          </a:prstGeom>
          <a:ln w="88900">
            <a:solidFill>
              <a:srgbClr val="000000"/>
            </a:solidFill>
          </a:ln>
        </p:spPr>
        <p:txBody>
          <a:bodyPr/>
          <a:lstStyle/>
          <a:p>
            <a:endParaRPr lang="en-US"/>
          </a:p>
        </p:txBody>
      </p:sp>
      <p:sp>
        <p:nvSpPr>
          <p:cNvPr id="66" name="Freeform 65"/>
          <p:cNvSpPr/>
          <p:nvPr/>
        </p:nvSpPr>
        <p:spPr>
          <a:xfrm>
            <a:off x="1096894" y="4474291"/>
            <a:ext cx="99950" cy="100489"/>
          </a:xfrm>
          <a:custGeom>
            <a:avLst/>
            <a:gdLst/>
            <a:ahLst/>
            <a:cxnLst/>
            <a:rect l="0" t="0" r="0" b="0"/>
            <a:pathLst>
              <a:path w="177702" h="177702">
                <a:moveTo>
                  <a:pt x="31729" y="127396"/>
                </a:moveTo>
                <a:lnTo>
                  <a:pt x="0" y="127875"/>
                </a:lnTo>
                <a:lnTo>
                  <a:pt x="64308" y="0"/>
                </a:lnTo>
                <a:lnTo>
                  <a:pt x="126916" y="125959"/>
                </a:lnTo>
                <a:lnTo>
                  <a:pt x="95187" y="126438"/>
                </a:lnTo>
                <a:close/>
              </a:path>
            </a:pathLst>
          </a:custGeom>
          <a:solidFill>
            <a:srgbClr val="000000"/>
          </a:solidFill>
          <a:ln w="25400">
            <a:solidFill>
              <a:srgbClr val="000000"/>
            </a:solidFill>
          </a:ln>
        </p:spPr>
        <p:txBody>
          <a:bodyPr/>
          <a:lstStyle/>
          <a:p>
            <a:endParaRPr lang="en-US"/>
          </a:p>
        </p:txBody>
      </p:sp>
      <p:sp>
        <p:nvSpPr>
          <p:cNvPr id="67" name="Arc 66"/>
          <p:cNvSpPr/>
          <p:nvPr/>
        </p:nvSpPr>
        <p:spPr>
          <a:xfrm>
            <a:off x="1132402" y="2883113"/>
            <a:ext cx="3275690" cy="3275690"/>
          </a:xfrm>
          <a:prstGeom prst="arc">
            <a:avLst>
              <a:gd name="adj1" fmla="val 10779018"/>
              <a:gd name="adj2" fmla="val 10799018"/>
            </a:avLst>
          </a:prstGeom>
          <a:ln w="63500">
            <a:solidFill>
              <a:srgbClr val="000000"/>
            </a:solidFill>
          </a:ln>
        </p:spPr>
        <p:txBody>
          <a:bodyPr/>
          <a:lstStyle/>
          <a:p>
            <a:endParaRPr lang="en-US"/>
          </a:p>
        </p:txBody>
      </p:sp>
      <p:sp>
        <p:nvSpPr>
          <p:cNvPr id="68" name="Freeform 67"/>
          <p:cNvSpPr/>
          <p:nvPr/>
        </p:nvSpPr>
        <p:spPr>
          <a:xfrm>
            <a:off x="1096894" y="4474291"/>
            <a:ext cx="85670" cy="86209"/>
          </a:xfrm>
          <a:custGeom>
            <a:avLst/>
            <a:gdLst/>
            <a:ahLst/>
            <a:cxnLst/>
            <a:rect l="0" t="0" r="0" b="0"/>
            <a:pathLst>
              <a:path w="152316" h="152316">
                <a:moveTo>
                  <a:pt x="31729" y="127396"/>
                </a:moveTo>
                <a:lnTo>
                  <a:pt x="0" y="127875"/>
                </a:lnTo>
                <a:lnTo>
                  <a:pt x="64308" y="0"/>
                </a:lnTo>
                <a:lnTo>
                  <a:pt x="126916" y="125959"/>
                </a:lnTo>
                <a:lnTo>
                  <a:pt x="95187" y="126438"/>
                </a:lnTo>
                <a:close/>
              </a:path>
            </a:pathLst>
          </a:custGeom>
          <a:solidFill>
            <a:srgbClr val="000000"/>
          </a:solidFill>
          <a:ln w="12700">
            <a:noFill/>
          </a:ln>
        </p:spPr>
        <p:txBody>
          <a:bodyPr/>
          <a:lstStyle/>
          <a:p>
            <a:endParaRPr lang="en-US"/>
          </a:p>
        </p:txBody>
      </p:sp>
      <p:sp>
        <p:nvSpPr>
          <p:cNvPr id="69" name="Arc 68"/>
          <p:cNvSpPr/>
          <p:nvPr/>
        </p:nvSpPr>
        <p:spPr>
          <a:xfrm>
            <a:off x="1132402" y="2883113"/>
            <a:ext cx="3275690" cy="3275690"/>
          </a:xfrm>
          <a:prstGeom prst="arc">
            <a:avLst>
              <a:gd name="adj1" fmla="val 14675153"/>
              <a:gd name="adj2" fmla="val 14690139"/>
            </a:avLst>
          </a:prstGeom>
          <a:ln w="88900">
            <a:solidFill>
              <a:srgbClr val="000000"/>
            </a:solidFill>
          </a:ln>
        </p:spPr>
        <p:txBody>
          <a:bodyPr/>
          <a:lstStyle/>
          <a:p>
            <a:endParaRPr lang="en-US"/>
          </a:p>
        </p:txBody>
      </p:sp>
      <p:sp>
        <p:nvSpPr>
          <p:cNvPr id="70" name="Freeform 69"/>
          <p:cNvSpPr/>
          <p:nvPr/>
        </p:nvSpPr>
        <p:spPr>
          <a:xfrm>
            <a:off x="2007345" y="3007489"/>
            <a:ext cx="107680" cy="93128"/>
          </a:xfrm>
          <a:custGeom>
            <a:avLst/>
            <a:gdLst/>
            <a:ahLst/>
            <a:cxnLst/>
            <a:rect l="0" t="0" r="0" b="0"/>
            <a:pathLst>
              <a:path w="190395" h="165009">
                <a:moveTo>
                  <a:pt x="100029" y="28697"/>
                </a:moveTo>
                <a:lnTo>
                  <a:pt x="86486" y="0"/>
                </a:lnTo>
                <a:lnTo>
                  <a:pt x="0" y="114052"/>
                </a:lnTo>
                <a:lnTo>
                  <a:pt x="140659" y="114789"/>
                </a:lnTo>
                <a:lnTo>
                  <a:pt x="127115" y="86092"/>
                </a:lnTo>
                <a:close/>
              </a:path>
            </a:pathLst>
          </a:custGeom>
          <a:solidFill>
            <a:srgbClr val="000000"/>
          </a:solidFill>
          <a:ln w="25400">
            <a:solidFill>
              <a:srgbClr val="000000"/>
            </a:solidFill>
          </a:ln>
        </p:spPr>
        <p:txBody>
          <a:bodyPr/>
          <a:lstStyle/>
          <a:p>
            <a:endParaRPr lang="en-US"/>
          </a:p>
        </p:txBody>
      </p:sp>
      <p:sp>
        <p:nvSpPr>
          <p:cNvPr id="71" name="Arc 70"/>
          <p:cNvSpPr/>
          <p:nvPr/>
        </p:nvSpPr>
        <p:spPr>
          <a:xfrm>
            <a:off x="1132402" y="2883113"/>
            <a:ext cx="3275690" cy="3275690"/>
          </a:xfrm>
          <a:prstGeom prst="arc">
            <a:avLst>
              <a:gd name="adj1" fmla="val 14675153"/>
              <a:gd name="adj2" fmla="val 14695153"/>
            </a:avLst>
          </a:prstGeom>
          <a:ln w="63500">
            <a:solidFill>
              <a:srgbClr val="000000"/>
            </a:solidFill>
          </a:ln>
        </p:spPr>
        <p:txBody>
          <a:bodyPr/>
          <a:lstStyle/>
          <a:p>
            <a:endParaRPr lang="en-US"/>
          </a:p>
        </p:txBody>
      </p:sp>
      <p:sp>
        <p:nvSpPr>
          <p:cNvPr id="72" name="Freeform 71"/>
          <p:cNvSpPr/>
          <p:nvPr/>
        </p:nvSpPr>
        <p:spPr>
          <a:xfrm>
            <a:off x="2007345" y="3007489"/>
            <a:ext cx="93400" cy="78848"/>
          </a:xfrm>
          <a:custGeom>
            <a:avLst/>
            <a:gdLst/>
            <a:ahLst/>
            <a:cxnLst/>
            <a:rect l="0" t="0" r="0" b="0"/>
            <a:pathLst>
              <a:path w="165009" h="139623">
                <a:moveTo>
                  <a:pt x="100029" y="28697"/>
                </a:moveTo>
                <a:lnTo>
                  <a:pt x="86486" y="0"/>
                </a:lnTo>
                <a:lnTo>
                  <a:pt x="0" y="114052"/>
                </a:lnTo>
                <a:lnTo>
                  <a:pt x="140659" y="114789"/>
                </a:lnTo>
                <a:lnTo>
                  <a:pt x="127115" y="86092"/>
                </a:lnTo>
                <a:close/>
              </a:path>
            </a:pathLst>
          </a:custGeom>
          <a:solidFill>
            <a:srgbClr val="000000"/>
          </a:solidFill>
          <a:ln w="12700">
            <a:noFill/>
          </a:ln>
        </p:spPr>
        <p:txBody>
          <a:bodyPr/>
          <a:lstStyle/>
          <a:p>
            <a:endParaRPr lang="en-US"/>
          </a:p>
        </p:txBody>
      </p:sp>
      <p:sp>
        <p:nvSpPr>
          <p:cNvPr id="73" name="Arc 72"/>
          <p:cNvSpPr/>
          <p:nvPr/>
        </p:nvSpPr>
        <p:spPr>
          <a:xfrm>
            <a:off x="1132402" y="2883113"/>
            <a:ext cx="3275690" cy="3275690"/>
          </a:xfrm>
          <a:prstGeom prst="arc">
            <a:avLst>
              <a:gd name="adj1" fmla="val 11979582"/>
              <a:gd name="adj2" fmla="val 12117073"/>
            </a:avLst>
          </a:prstGeom>
          <a:ln w="88900">
            <a:solidFill>
              <a:srgbClr val="009500"/>
            </a:solidFill>
          </a:ln>
        </p:spPr>
        <p:txBody>
          <a:bodyPr/>
          <a:lstStyle/>
          <a:p>
            <a:endParaRPr lang="en-US"/>
          </a:p>
        </p:txBody>
      </p:sp>
      <p:sp>
        <p:nvSpPr>
          <p:cNvPr id="74" name="Freeform 73"/>
          <p:cNvSpPr/>
          <p:nvPr/>
        </p:nvSpPr>
        <p:spPr>
          <a:xfrm>
            <a:off x="1195739" y="3953799"/>
            <a:ext cx="95732" cy="108336"/>
          </a:xfrm>
          <a:custGeom>
            <a:avLst/>
            <a:gdLst/>
            <a:ahLst/>
            <a:cxnLst/>
            <a:rect l="0" t="0" r="0" b="0"/>
            <a:pathLst>
              <a:path w="177702" h="190395">
                <a:moveTo>
                  <a:pt x="29855" y="10754"/>
                </a:moveTo>
                <a:lnTo>
                  <a:pt x="0" y="0"/>
                </a:lnTo>
                <a:lnTo>
                  <a:pt x="19309" y="141826"/>
                </a:lnTo>
                <a:lnTo>
                  <a:pt x="119419" y="43016"/>
                </a:lnTo>
                <a:lnTo>
                  <a:pt x="89564" y="32262"/>
                </a:lnTo>
                <a:close/>
              </a:path>
            </a:pathLst>
          </a:custGeom>
          <a:solidFill>
            <a:srgbClr val="000000"/>
          </a:solidFill>
          <a:ln w="25400">
            <a:solidFill>
              <a:srgbClr val="009500"/>
            </a:solidFill>
          </a:ln>
        </p:spPr>
        <p:txBody>
          <a:bodyPr/>
          <a:lstStyle/>
          <a:p>
            <a:endParaRPr lang="en-US"/>
          </a:p>
        </p:txBody>
      </p:sp>
      <p:sp>
        <p:nvSpPr>
          <p:cNvPr id="75" name="Arc 74"/>
          <p:cNvSpPr/>
          <p:nvPr/>
        </p:nvSpPr>
        <p:spPr>
          <a:xfrm>
            <a:off x="1132402" y="2883113"/>
            <a:ext cx="3275690" cy="3275690"/>
          </a:xfrm>
          <a:prstGeom prst="arc">
            <a:avLst>
              <a:gd name="adj1" fmla="val 11979582"/>
              <a:gd name="adj2" fmla="val 12102087"/>
            </a:avLst>
          </a:prstGeom>
          <a:ln w="63500">
            <a:solidFill>
              <a:srgbClr val="00F900"/>
            </a:solidFill>
          </a:ln>
        </p:spPr>
        <p:txBody>
          <a:bodyPr/>
          <a:lstStyle/>
          <a:p>
            <a:endParaRPr lang="en-US"/>
          </a:p>
        </p:txBody>
      </p:sp>
      <p:sp>
        <p:nvSpPr>
          <p:cNvPr id="76" name="Freeform 75"/>
          <p:cNvSpPr/>
          <p:nvPr/>
        </p:nvSpPr>
        <p:spPr>
          <a:xfrm>
            <a:off x="1195739" y="3953798"/>
            <a:ext cx="81453" cy="94057"/>
          </a:xfrm>
          <a:custGeom>
            <a:avLst/>
            <a:gdLst/>
            <a:ahLst/>
            <a:cxnLst/>
            <a:rect l="0" t="0" r="0" b="0"/>
            <a:pathLst>
              <a:path w="152316" h="165009">
                <a:moveTo>
                  <a:pt x="29855" y="10754"/>
                </a:moveTo>
                <a:lnTo>
                  <a:pt x="0" y="0"/>
                </a:lnTo>
                <a:lnTo>
                  <a:pt x="19309" y="141826"/>
                </a:lnTo>
                <a:lnTo>
                  <a:pt x="119419" y="43016"/>
                </a:lnTo>
                <a:lnTo>
                  <a:pt x="89564" y="32262"/>
                </a:lnTo>
                <a:close/>
              </a:path>
            </a:pathLst>
          </a:custGeom>
          <a:solidFill>
            <a:srgbClr val="00F900"/>
          </a:solidFill>
          <a:ln w="12700">
            <a:noFill/>
          </a:ln>
        </p:spPr>
        <p:txBody>
          <a:bodyPr/>
          <a:lstStyle/>
          <a:p>
            <a:endParaRPr lang="en-US"/>
          </a:p>
        </p:txBody>
      </p:sp>
      <p:sp>
        <p:nvSpPr>
          <p:cNvPr id="77" name="Freeform 76"/>
          <p:cNvSpPr/>
          <p:nvPr/>
        </p:nvSpPr>
        <p:spPr>
          <a:xfrm>
            <a:off x="2770247" y="2965006"/>
            <a:ext cx="28559" cy="110451"/>
          </a:xfrm>
          <a:custGeom>
            <a:avLst/>
            <a:gdLst/>
            <a:ahLst/>
            <a:cxnLst/>
            <a:rect l="0" t="0" r="0" b="0"/>
            <a:pathLst>
              <a:path w="76158" h="228474">
                <a:moveTo>
                  <a:pt x="0" y="0"/>
                </a:moveTo>
                <a:lnTo>
                  <a:pt x="0" y="145586"/>
                </a:lnTo>
              </a:path>
            </a:pathLst>
          </a:custGeom>
          <a:noFill/>
          <a:ln w="25400">
            <a:solidFill>
              <a:srgbClr val="000000"/>
            </a:solidFill>
          </a:ln>
        </p:spPr>
        <p:txBody>
          <a:bodyPr/>
          <a:lstStyle/>
          <a:p>
            <a:endParaRPr lang="en-US"/>
          </a:p>
        </p:txBody>
      </p:sp>
      <p:sp>
        <p:nvSpPr>
          <p:cNvPr id="78" name="Rectangle 77"/>
          <p:cNvSpPr/>
          <p:nvPr/>
        </p:nvSpPr>
        <p:spPr>
          <a:xfrm>
            <a:off x="2741407" y="3050157"/>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9" name="Freeform 78"/>
          <p:cNvSpPr/>
          <p:nvPr/>
        </p:nvSpPr>
        <p:spPr>
          <a:xfrm>
            <a:off x="2933282" y="2973944"/>
            <a:ext cx="17786" cy="46848"/>
          </a:xfrm>
          <a:custGeom>
            <a:avLst/>
            <a:gdLst/>
            <a:ahLst/>
            <a:cxnLst/>
            <a:rect l="0" t="0" r="0" b="0"/>
            <a:pathLst>
              <a:path w="50772" h="114237">
                <a:moveTo>
                  <a:pt x="6233" y="0"/>
                </a:moveTo>
                <a:lnTo>
                  <a:pt x="0" y="57900"/>
                </a:lnTo>
              </a:path>
            </a:pathLst>
          </a:custGeom>
          <a:noFill/>
          <a:ln w="12700">
            <a:solidFill>
              <a:srgbClr val="000000"/>
            </a:solidFill>
          </a:ln>
        </p:spPr>
        <p:txBody>
          <a:bodyPr/>
          <a:lstStyle/>
          <a:p>
            <a:endParaRPr lang="en-US"/>
          </a:p>
        </p:txBody>
      </p:sp>
      <p:sp>
        <p:nvSpPr>
          <p:cNvPr id="80" name="Freeform 79"/>
          <p:cNvSpPr/>
          <p:nvPr/>
        </p:nvSpPr>
        <p:spPr>
          <a:xfrm>
            <a:off x="3094443" y="3000657"/>
            <a:ext cx="21252" cy="46286"/>
          </a:xfrm>
          <a:custGeom>
            <a:avLst/>
            <a:gdLst/>
            <a:ahLst/>
            <a:cxnLst/>
            <a:rect l="0" t="0" r="0" b="0"/>
            <a:pathLst>
              <a:path w="63465" h="114237">
                <a:moveTo>
                  <a:pt x="12395" y="0"/>
                </a:moveTo>
                <a:lnTo>
                  <a:pt x="0" y="56900"/>
                </a:lnTo>
              </a:path>
            </a:pathLst>
          </a:custGeom>
          <a:noFill/>
          <a:ln w="12700">
            <a:solidFill>
              <a:srgbClr val="000000"/>
            </a:solidFill>
          </a:ln>
        </p:spPr>
        <p:txBody>
          <a:bodyPr/>
          <a:lstStyle/>
          <a:p>
            <a:endParaRPr lang="en-US"/>
          </a:p>
        </p:txBody>
      </p:sp>
      <p:sp>
        <p:nvSpPr>
          <p:cNvPr id="81" name="Freeform 80"/>
          <p:cNvSpPr/>
          <p:nvPr/>
        </p:nvSpPr>
        <p:spPr>
          <a:xfrm>
            <a:off x="3251879" y="3044837"/>
            <a:ext cx="24638" cy="45356"/>
          </a:xfrm>
          <a:custGeom>
            <a:avLst/>
            <a:gdLst/>
            <a:ahLst/>
            <a:cxnLst/>
            <a:rect l="0" t="0" r="0" b="0"/>
            <a:pathLst>
              <a:path w="63465" h="114237">
                <a:moveTo>
                  <a:pt x="18414" y="0"/>
                </a:moveTo>
                <a:lnTo>
                  <a:pt x="0" y="55247"/>
                </a:lnTo>
              </a:path>
            </a:pathLst>
          </a:custGeom>
          <a:noFill/>
          <a:ln w="12700">
            <a:solidFill>
              <a:srgbClr val="000000"/>
            </a:solidFill>
          </a:ln>
        </p:spPr>
        <p:txBody>
          <a:bodyPr/>
          <a:lstStyle/>
          <a:p>
            <a:endParaRPr lang="en-US"/>
          </a:p>
        </p:txBody>
      </p:sp>
      <p:sp>
        <p:nvSpPr>
          <p:cNvPr id="82" name="Freeform 81"/>
          <p:cNvSpPr/>
          <p:nvPr/>
        </p:nvSpPr>
        <p:spPr>
          <a:xfrm>
            <a:off x="3403782" y="3105976"/>
            <a:ext cx="27904" cy="44069"/>
          </a:xfrm>
          <a:custGeom>
            <a:avLst/>
            <a:gdLst/>
            <a:ahLst/>
            <a:cxnLst/>
            <a:rect l="0" t="0" r="0" b="0"/>
            <a:pathLst>
              <a:path w="63465" h="114237">
                <a:moveTo>
                  <a:pt x="24221" y="0"/>
                </a:moveTo>
                <a:lnTo>
                  <a:pt x="0" y="52958"/>
                </a:lnTo>
              </a:path>
            </a:pathLst>
          </a:custGeom>
          <a:noFill/>
          <a:ln w="12700">
            <a:solidFill>
              <a:srgbClr val="000000"/>
            </a:solidFill>
          </a:ln>
        </p:spPr>
        <p:txBody>
          <a:bodyPr/>
          <a:lstStyle/>
          <a:p>
            <a:endParaRPr lang="en-US"/>
          </a:p>
        </p:txBody>
      </p:sp>
      <p:sp>
        <p:nvSpPr>
          <p:cNvPr id="83" name="Freeform 82"/>
          <p:cNvSpPr/>
          <p:nvPr/>
        </p:nvSpPr>
        <p:spPr>
          <a:xfrm>
            <a:off x="3523304" y="3183374"/>
            <a:ext cx="70396" cy="98958"/>
          </a:xfrm>
          <a:custGeom>
            <a:avLst/>
            <a:gdLst/>
            <a:ahLst/>
            <a:cxnLst/>
            <a:rect l="0" t="0" r="0" b="0"/>
            <a:pathLst>
              <a:path w="152316" h="215781">
                <a:moveTo>
                  <a:pt x="74376" y="0"/>
                </a:moveTo>
                <a:lnTo>
                  <a:pt x="0" y="125154"/>
                </a:lnTo>
              </a:path>
            </a:pathLst>
          </a:custGeom>
          <a:noFill/>
          <a:ln w="25400">
            <a:solidFill>
              <a:srgbClr val="000000"/>
            </a:solidFill>
          </a:ln>
        </p:spPr>
        <p:txBody>
          <a:bodyPr/>
          <a:lstStyle/>
          <a:p>
            <a:endParaRPr lang="en-US"/>
          </a:p>
        </p:txBody>
      </p:sp>
      <p:sp>
        <p:nvSpPr>
          <p:cNvPr id="84" name="Rectangle 83"/>
          <p:cNvSpPr/>
          <p:nvPr/>
        </p:nvSpPr>
        <p:spPr>
          <a:xfrm>
            <a:off x="3369710" y="3257212"/>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5" name="Freeform 84"/>
          <p:cNvSpPr/>
          <p:nvPr/>
        </p:nvSpPr>
        <p:spPr>
          <a:xfrm>
            <a:off x="3684089" y="3276138"/>
            <a:ext cx="33932" cy="40487"/>
          </a:xfrm>
          <a:custGeom>
            <a:avLst/>
            <a:gdLst/>
            <a:ahLst/>
            <a:cxnLst/>
            <a:rect l="0" t="0" r="0" b="0"/>
            <a:pathLst>
              <a:path w="76158" h="101544">
                <a:moveTo>
                  <a:pt x="34938" y="0"/>
                </a:moveTo>
                <a:lnTo>
                  <a:pt x="0" y="46590"/>
                </a:lnTo>
              </a:path>
            </a:pathLst>
          </a:custGeom>
          <a:noFill/>
          <a:ln w="12700">
            <a:solidFill>
              <a:srgbClr val="000000"/>
            </a:solidFill>
          </a:ln>
        </p:spPr>
        <p:txBody>
          <a:bodyPr/>
          <a:lstStyle/>
          <a:p>
            <a:endParaRPr lang="en-US"/>
          </a:p>
        </p:txBody>
      </p:sp>
      <p:sp>
        <p:nvSpPr>
          <p:cNvPr id="86" name="Freeform 85"/>
          <p:cNvSpPr/>
          <p:nvPr/>
        </p:nvSpPr>
        <p:spPr>
          <a:xfrm>
            <a:off x="3809273" y="3383206"/>
            <a:ext cx="36624" cy="38233"/>
          </a:xfrm>
          <a:custGeom>
            <a:avLst/>
            <a:gdLst/>
            <a:ahLst/>
            <a:cxnLst/>
            <a:rect l="0" t="0" r="0" b="0"/>
            <a:pathLst>
              <a:path w="76158" h="101544">
                <a:moveTo>
                  <a:pt x="39724" y="0"/>
                </a:moveTo>
                <a:lnTo>
                  <a:pt x="0" y="42583"/>
                </a:lnTo>
              </a:path>
            </a:pathLst>
          </a:custGeom>
          <a:noFill/>
          <a:ln w="12700">
            <a:solidFill>
              <a:srgbClr val="000000"/>
            </a:solidFill>
          </a:ln>
        </p:spPr>
        <p:txBody>
          <a:bodyPr/>
          <a:lstStyle/>
          <a:p>
            <a:endParaRPr lang="en-US"/>
          </a:p>
        </p:txBody>
      </p:sp>
      <p:sp>
        <p:nvSpPr>
          <p:cNvPr id="87" name="Freeform 86"/>
          <p:cNvSpPr/>
          <p:nvPr/>
        </p:nvSpPr>
        <p:spPr>
          <a:xfrm>
            <a:off x="3922520" y="3503345"/>
            <a:ext cx="39059" cy="35703"/>
          </a:xfrm>
          <a:custGeom>
            <a:avLst/>
            <a:gdLst/>
            <a:ahLst/>
            <a:cxnLst/>
            <a:rect l="0" t="0" r="0" b="0"/>
            <a:pathLst>
              <a:path w="88851" h="88851">
                <a:moveTo>
                  <a:pt x="44053" y="0"/>
                </a:moveTo>
                <a:lnTo>
                  <a:pt x="0" y="38086"/>
                </a:lnTo>
              </a:path>
            </a:pathLst>
          </a:custGeom>
          <a:noFill/>
          <a:ln w="12700">
            <a:solidFill>
              <a:srgbClr val="000000"/>
            </a:solidFill>
          </a:ln>
        </p:spPr>
        <p:txBody>
          <a:bodyPr/>
          <a:lstStyle/>
          <a:p>
            <a:endParaRPr lang="en-US"/>
          </a:p>
        </p:txBody>
      </p:sp>
      <p:sp>
        <p:nvSpPr>
          <p:cNvPr id="88" name="Freeform 87"/>
          <p:cNvSpPr/>
          <p:nvPr/>
        </p:nvSpPr>
        <p:spPr>
          <a:xfrm>
            <a:off x="4022527" y="3635176"/>
            <a:ext cx="41210" cy="32928"/>
          </a:xfrm>
          <a:custGeom>
            <a:avLst/>
            <a:gdLst/>
            <a:ahLst/>
            <a:cxnLst/>
            <a:rect l="0" t="0" r="0" b="0"/>
            <a:pathLst>
              <a:path w="101544" h="101544">
                <a:moveTo>
                  <a:pt x="47877" y="0"/>
                </a:moveTo>
                <a:lnTo>
                  <a:pt x="0" y="33152"/>
                </a:lnTo>
              </a:path>
            </a:pathLst>
          </a:custGeom>
          <a:noFill/>
          <a:ln w="12700">
            <a:solidFill>
              <a:srgbClr val="000000"/>
            </a:solidFill>
          </a:ln>
        </p:spPr>
        <p:txBody>
          <a:bodyPr/>
          <a:lstStyle/>
          <a:p>
            <a:endParaRPr lang="en-US"/>
          </a:p>
        </p:txBody>
      </p:sp>
      <p:sp>
        <p:nvSpPr>
          <p:cNvPr id="89" name="Freeform 88"/>
          <p:cNvSpPr/>
          <p:nvPr/>
        </p:nvSpPr>
        <p:spPr>
          <a:xfrm>
            <a:off x="4064988" y="3777185"/>
            <a:ext cx="100490" cy="67705"/>
          </a:xfrm>
          <a:custGeom>
            <a:avLst/>
            <a:gdLst/>
            <a:ahLst/>
            <a:cxnLst/>
            <a:rect l="0" t="0" r="0" b="0"/>
            <a:pathLst>
              <a:path w="203088" h="152316">
                <a:moveTo>
                  <a:pt x="127876" y="0"/>
                </a:moveTo>
                <a:lnTo>
                  <a:pt x="0" y="69593"/>
                </a:lnTo>
              </a:path>
            </a:pathLst>
          </a:custGeom>
          <a:noFill/>
          <a:ln w="25400">
            <a:solidFill>
              <a:srgbClr val="000000"/>
            </a:solidFill>
          </a:ln>
        </p:spPr>
        <p:txBody>
          <a:bodyPr/>
          <a:lstStyle/>
          <a:p>
            <a:endParaRPr lang="en-US"/>
          </a:p>
        </p:txBody>
      </p:sp>
      <p:sp>
        <p:nvSpPr>
          <p:cNvPr id="90" name="Rectangle 89"/>
          <p:cNvSpPr/>
          <p:nvPr/>
        </p:nvSpPr>
        <p:spPr>
          <a:xfrm>
            <a:off x="3848078" y="3814117"/>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91" name="Freeform 90"/>
          <p:cNvSpPr/>
          <p:nvPr/>
        </p:nvSpPr>
        <p:spPr>
          <a:xfrm>
            <a:off x="4178394" y="3927738"/>
            <a:ext cx="44562" cy="26768"/>
          </a:xfrm>
          <a:custGeom>
            <a:avLst/>
            <a:gdLst/>
            <a:ahLst/>
            <a:cxnLst/>
            <a:rect l="0" t="0" r="0" b="0"/>
            <a:pathLst>
              <a:path w="101544" h="88851">
                <a:moveTo>
                  <a:pt x="53836" y="0"/>
                </a:moveTo>
                <a:lnTo>
                  <a:pt x="0" y="22202"/>
                </a:lnTo>
              </a:path>
            </a:pathLst>
          </a:custGeom>
          <a:noFill/>
          <a:ln w="12700">
            <a:solidFill>
              <a:srgbClr val="000000"/>
            </a:solidFill>
          </a:ln>
        </p:spPr>
        <p:txBody>
          <a:bodyPr/>
          <a:lstStyle/>
          <a:p>
            <a:endParaRPr lang="en-US"/>
          </a:p>
        </p:txBody>
      </p:sp>
      <p:sp>
        <p:nvSpPr>
          <p:cNvPr id="92" name="Freeform 91"/>
          <p:cNvSpPr/>
          <p:nvPr/>
        </p:nvSpPr>
        <p:spPr>
          <a:xfrm>
            <a:off x="4232463" y="4085107"/>
            <a:ext cx="45725" cy="23456"/>
          </a:xfrm>
          <a:custGeom>
            <a:avLst/>
            <a:gdLst/>
            <a:ahLst/>
            <a:cxnLst/>
            <a:rect l="0" t="0" r="0" b="0"/>
            <a:pathLst>
              <a:path w="101544" h="76158">
                <a:moveTo>
                  <a:pt x="55903" y="0"/>
                </a:moveTo>
                <a:lnTo>
                  <a:pt x="0" y="16313"/>
                </a:lnTo>
              </a:path>
            </a:pathLst>
          </a:custGeom>
          <a:noFill/>
          <a:ln w="12700">
            <a:solidFill>
              <a:srgbClr val="000000"/>
            </a:solidFill>
          </a:ln>
        </p:spPr>
        <p:txBody>
          <a:bodyPr/>
          <a:lstStyle/>
          <a:p>
            <a:endParaRPr lang="en-US"/>
          </a:p>
        </p:txBody>
      </p:sp>
      <p:sp>
        <p:nvSpPr>
          <p:cNvPr id="93" name="Freeform 92"/>
          <p:cNvSpPr/>
          <p:nvPr/>
        </p:nvSpPr>
        <p:spPr>
          <a:xfrm>
            <a:off x="4269731" y="4247484"/>
            <a:ext cx="46527" cy="20037"/>
          </a:xfrm>
          <a:custGeom>
            <a:avLst/>
            <a:gdLst/>
            <a:ahLst/>
            <a:cxnLst/>
            <a:rect l="0" t="0" r="0" b="0"/>
            <a:pathLst>
              <a:path w="101544" h="76158">
                <a:moveTo>
                  <a:pt x="57328" y="0"/>
                </a:moveTo>
                <a:lnTo>
                  <a:pt x="0" y="10235"/>
                </a:lnTo>
              </a:path>
            </a:pathLst>
          </a:custGeom>
          <a:noFill/>
          <a:ln w="12700">
            <a:solidFill>
              <a:srgbClr val="000000"/>
            </a:solidFill>
          </a:ln>
        </p:spPr>
        <p:txBody>
          <a:bodyPr/>
          <a:lstStyle/>
          <a:p>
            <a:endParaRPr lang="en-US"/>
          </a:p>
        </p:txBody>
      </p:sp>
      <p:sp>
        <p:nvSpPr>
          <p:cNvPr id="94" name="Freeform 93"/>
          <p:cNvSpPr/>
          <p:nvPr/>
        </p:nvSpPr>
        <p:spPr>
          <a:xfrm>
            <a:off x="4289772" y="4413003"/>
            <a:ext cx="46958" cy="16552"/>
          </a:xfrm>
          <a:custGeom>
            <a:avLst/>
            <a:gdLst/>
            <a:ahLst/>
            <a:cxnLst/>
            <a:rect l="0" t="0" r="0" b="0"/>
            <a:pathLst>
              <a:path w="101544" h="63465">
                <a:moveTo>
                  <a:pt x="58094" y="0"/>
                </a:moveTo>
                <a:lnTo>
                  <a:pt x="0" y="4040"/>
                </a:lnTo>
              </a:path>
            </a:pathLst>
          </a:custGeom>
          <a:noFill/>
          <a:ln w="12700">
            <a:solidFill>
              <a:srgbClr val="000000"/>
            </a:solidFill>
          </a:ln>
        </p:spPr>
        <p:txBody>
          <a:bodyPr/>
          <a:lstStyle/>
          <a:p>
            <a:endParaRPr lang="en-US"/>
          </a:p>
        </p:txBody>
      </p:sp>
      <p:sp>
        <p:nvSpPr>
          <p:cNvPr id="95" name="Freeform 94"/>
          <p:cNvSpPr/>
          <p:nvPr/>
        </p:nvSpPr>
        <p:spPr>
          <a:xfrm>
            <a:off x="4243255" y="4576668"/>
            <a:ext cx="110393" cy="31654"/>
          </a:xfrm>
          <a:custGeom>
            <a:avLst/>
            <a:gdLst/>
            <a:ahLst/>
            <a:cxnLst/>
            <a:rect l="0" t="0" r="0" b="0"/>
            <a:pathLst>
              <a:path w="215781" h="76158">
                <a:moveTo>
                  <a:pt x="145482" y="5502"/>
                </a:moveTo>
                <a:lnTo>
                  <a:pt x="0" y="0"/>
                </a:lnTo>
              </a:path>
            </a:pathLst>
          </a:custGeom>
          <a:noFill/>
          <a:ln w="25400">
            <a:solidFill>
              <a:srgbClr val="000000"/>
            </a:solidFill>
          </a:ln>
        </p:spPr>
        <p:txBody>
          <a:bodyPr/>
          <a:lstStyle/>
          <a:p>
            <a:endParaRPr lang="en-US"/>
          </a:p>
        </p:txBody>
      </p:sp>
      <p:sp>
        <p:nvSpPr>
          <p:cNvPr id="96" name="Rectangle 95"/>
          <p:cNvSpPr/>
          <p:nvPr/>
        </p:nvSpPr>
        <p:spPr>
          <a:xfrm>
            <a:off x="4026573" y="4528098"/>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7" name="Freeform 96"/>
          <p:cNvSpPr/>
          <p:nvPr/>
        </p:nvSpPr>
        <p:spPr>
          <a:xfrm>
            <a:off x="4277449" y="4741112"/>
            <a:ext cx="46693" cy="19014"/>
          </a:xfrm>
          <a:custGeom>
            <a:avLst/>
            <a:gdLst/>
            <a:ahLst/>
            <a:cxnLst/>
            <a:rect l="0" t="0" r="0" b="0"/>
            <a:pathLst>
              <a:path w="101544" h="50772">
                <a:moveTo>
                  <a:pt x="57623" y="8417"/>
                </a:moveTo>
                <a:lnTo>
                  <a:pt x="0" y="0"/>
                </a:lnTo>
              </a:path>
            </a:pathLst>
          </a:custGeom>
          <a:noFill/>
          <a:ln w="12700">
            <a:solidFill>
              <a:srgbClr val="000000"/>
            </a:solidFill>
          </a:ln>
        </p:spPr>
        <p:txBody>
          <a:bodyPr/>
          <a:lstStyle/>
          <a:p>
            <a:endParaRPr lang="en-US"/>
          </a:p>
        </p:txBody>
      </p:sp>
      <p:sp>
        <p:nvSpPr>
          <p:cNvPr id="98" name="Freeform 97"/>
          <p:cNvSpPr/>
          <p:nvPr/>
        </p:nvSpPr>
        <p:spPr>
          <a:xfrm>
            <a:off x="4245227" y="4901169"/>
            <a:ext cx="46000" cy="22456"/>
          </a:xfrm>
          <a:custGeom>
            <a:avLst/>
            <a:gdLst/>
            <a:ahLst/>
            <a:cxnLst/>
            <a:rect l="0" t="0" r="0" b="0"/>
            <a:pathLst>
              <a:path w="101544" h="63465">
                <a:moveTo>
                  <a:pt x="56391" y="14536"/>
                </a:moveTo>
                <a:lnTo>
                  <a:pt x="0" y="0"/>
                </a:lnTo>
              </a:path>
            </a:pathLst>
          </a:custGeom>
          <a:noFill/>
          <a:ln w="12700">
            <a:solidFill>
              <a:srgbClr val="000000"/>
            </a:solidFill>
          </a:ln>
        </p:spPr>
        <p:txBody>
          <a:bodyPr/>
          <a:lstStyle/>
          <a:p>
            <a:endParaRPr lang="en-US"/>
          </a:p>
        </p:txBody>
      </p:sp>
      <p:sp>
        <p:nvSpPr>
          <p:cNvPr id="99" name="Freeform 98"/>
          <p:cNvSpPr/>
          <p:nvPr/>
        </p:nvSpPr>
        <p:spPr>
          <a:xfrm>
            <a:off x="4196058" y="5056859"/>
            <a:ext cx="44942" cy="25804"/>
          </a:xfrm>
          <a:custGeom>
            <a:avLst/>
            <a:gdLst/>
            <a:ahLst/>
            <a:cxnLst/>
            <a:rect l="0" t="0" r="0" b="0"/>
            <a:pathLst>
              <a:path w="88851" h="63465">
                <a:moveTo>
                  <a:pt x="54511" y="20488"/>
                </a:moveTo>
                <a:lnTo>
                  <a:pt x="0" y="0"/>
                </a:lnTo>
              </a:path>
            </a:pathLst>
          </a:custGeom>
          <a:noFill/>
          <a:ln w="12700">
            <a:solidFill>
              <a:srgbClr val="000000"/>
            </a:solidFill>
          </a:ln>
        </p:spPr>
        <p:txBody>
          <a:bodyPr/>
          <a:lstStyle/>
          <a:p>
            <a:endParaRPr lang="en-US"/>
          </a:p>
        </p:txBody>
      </p:sp>
      <p:sp>
        <p:nvSpPr>
          <p:cNvPr id="100" name="Freeform 99"/>
          <p:cNvSpPr/>
          <p:nvPr/>
        </p:nvSpPr>
        <p:spPr>
          <a:xfrm>
            <a:off x="4130508" y="5206392"/>
            <a:ext cx="43532" cy="29020"/>
          </a:xfrm>
          <a:custGeom>
            <a:avLst/>
            <a:gdLst/>
            <a:ahLst/>
            <a:cxnLst/>
            <a:rect l="0" t="0" r="0" b="0"/>
            <a:pathLst>
              <a:path w="88851" h="76158">
                <a:moveTo>
                  <a:pt x="52005" y="26205"/>
                </a:moveTo>
                <a:lnTo>
                  <a:pt x="0" y="0"/>
                </a:lnTo>
              </a:path>
            </a:pathLst>
          </a:custGeom>
          <a:noFill/>
          <a:ln w="12700">
            <a:solidFill>
              <a:srgbClr val="000000"/>
            </a:solidFill>
          </a:ln>
        </p:spPr>
        <p:txBody>
          <a:bodyPr/>
          <a:lstStyle/>
          <a:p>
            <a:endParaRPr lang="en-US"/>
          </a:p>
        </p:txBody>
      </p:sp>
      <p:sp>
        <p:nvSpPr>
          <p:cNvPr id="101" name="Freeform 100"/>
          <p:cNvSpPr/>
          <p:nvPr/>
        </p:nvSpPr>
        <p:spPr>
          <a:xfrm>
            <a:off x="4008067" y="5321368"/>
            <a:ext cx="97327" cy="73027"/>
          </a:xfrm>
          <a:custGeom>
            <a:avLst/>
            <a:gdLst/>
            <a:ahLst/>
            <a:cxnLst/>
            <a:rect l="0" t="0" r="0" b="0"/>
            <a:pathLst>
              <a:path w="203088" h="152316">
                <a:moveTo>
                  <a:pt x="122254" y="79053"/>
                </a:moveTo>
                <a:lnTo>
                  <a:pt x="0" y="0"/>
                </a:lnTo>
              </a:path>
            </a:pathLst>
          </a:custGeom>
          <a:noFill/>
          <a:ln w="25400">
            <a:solidFill>
              <a:srgbClr val="000000"/>
            </a:solidFill>
          </a:ln>
        </p:spPr>
        <p:txBody>
          <a:bodyPr/>
          <a:lstStyle/>
          <a:p>
            <a:endParaRPr lang="en-US"/>
          </a:p>
        </p:txBody>
      </p:sp>
      <p:sp>
        <p:nvSpPr>
          <p:cNvPr id="102" name="Rectangle 101"/>
          <p:cNvSpPr/>
          <p:nvPr/>
        </p:nvSpPr>
        <p:spPr>
          <a:xfrm>
            <a:off x="3790959" y="5220660"/>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3" name="Freeform 102"/>
          <p:cNvSpPr/>
          <p:nvPr/>
        </p:nvSpPr>
        <p:spPr>
          <a:xfrm>
            <a:off x="3953452" y="5480202"/>
            <a:ext cx="39725" cy="34909"/>
          </a:xfrm>
          <a:custGeom>
            <a:avLst/>
            <a:gdLst/>
            <a:ahLst/>
            <a:cxnLst/>
            <a:rect l="0" t="0" r="0" b="0"/>
            <a:pathLst>
              <a:path w="88851" h="88851">
                <a:moveTo>
                  <a:pt x="45236" y="36674"/>
                </a:moveTo>
                <a:lnTo>
                  <a:pt x="0" y="0"/>
                </a:lnTo>
              </a:path>
            </a:pathLst>
          </a:custGeom>
          <a:noFill/>
          <a:ln w="12700">
            <a:solidFill>
              <a:srgbClr val="000000"/>
            </a:solidFill>
          </a:ln>
        </p:spPr>
        <p:txBody>
          <a:bodyPr/>
          <a:lstStyle/>
          <a:p>
            <a:endParaRPr lang="en-US"/>
          </a:p>
        </p:txBody>
      </p:sp>
      <p:sp>
        <p:nvSpPr>
          <p:cNvPr id="104" name="Freeform 103"/>
          <p:cNvSpPr/>
          <p:nvPr/>
        </p:nvSpPr>
        <p:spPr>
          <a:xfrm>
            <a:off x="3843983" y="5601336"/>
            <a:ext cx="37371" cy="37514"/>
          </a:xfrm>
          <a:custGeom>
            <a:avLst/>
            <a:gdLst/>
            <a:ahLst/>
            <a:cxnLst/>
            <a:rect l="0" t="0" r="0" b="0"/>
            <a:pathLst>
              <a:path w="88851" h="88851">
                <a:moveTo>
                  <a:pt x="41051" y="41305"/>
                </a:moveTo>
                <a:lnTo>
                  <a:pt x="0" y="0"/>
                </a:lnTo>
              </a:path>
            </a:pathLst>
          </a:custGeom>
          <a:noFill/>
          <a:ln w="12700">
            <a:solidFill>
              <a:srgbClr val="000000"/>
            </a:solidFill>
          </a:ln>
        </p:spPr>
        <p:txBody>
          <a:bodyPr/>
          <a:lstStyle/>
          <a:p>
            <a:endParaRPr lang="en-US"/>
          </a:p>
        </p:txBody>
      </p:sp>
      <p:sp>
        <p:nvSpPr>
          <p:cNvPr id="105" name="Freeform 104"/>
          <p:cNvSpPr/>
          <p:nvPr/>
        </p:nvSpPr>
        <p:spPr>
          <a:xfrm>
            <a:off x="3722177" y="5710057"/>
            <a:ext cx="34751" cy="39851"/>
          </a:xfrm>
          <a:custGeom>
            <a:avLst/>
            <a:gdLst/>
            <a:ahLst/>
            <a:cxnLst/>
            <a:rect l="0" t="0" r="0" b="0"/>
            <a:pathLst>
              <a:path w="88851" h="88851">
                <a:moveTo>
                  <a:pt x="36394" y="45461"/>
                </a:moveTo>
                <a:lnTo>
                  <a:pt x="0" y="0"/>
                </a:lnTo>
              </a:path>
            </a:pathLst>
          </a:custGeom>
          <a:noFill/>
          <a:ln w="12700">
            <a:solidFill>
              <a:srgbClr val="000000"/>
            </a:solidFill>
          </a:ln>
        </p:spPr>
        <p:txBody>
          <a:bodyPr/>
          <a:lstStyle/>
          <a:p>
            <a:endParaRPr lang="en-US"/>
          </a:p>
        </p:txBody>
      </p:sp>
      <p:sp>
        <p:nvSpPr>
          <p:cNvPr id="106" name="Freeform 105"/>
          <p:cNvSpPr/>
          <p:nvPr/>
        </p:nvSpPr>
        <p:spPr>
          <a:xfrm>
            <a:off x="3589435" y="5805115"/>
            <a:ext cx="31897" cy="41896"/>
          </a:xfrm>
          <a:custGeom>
            <a:avLst/>
            <a:gdLst/>
            <a:ahLst/>
            <a:cxnLst/>
            <a:rect l="0" t="0" r="0" b="0"/>
            <a:pathLst>
              <a:path w="76158" h="88851">
                <a:moveTo>
                  <a:pt x="31319" y="49096"/>
                </a:moveTo>
                <a:lnTo>
                  <a:pt x="0" y="0"/>
                </a:lnTo>
              </a:path>
            </a:pathLst>
          </a:custGeom>
          <a:noFill/>
          <a:ln w="12700">
            <a:solidFill>
              <a:srgbClr val="000000"/>
            </a:solidFill>
          </a:ln>
        </p:spPr>
        <p:txBody>
          <a:bodyPr/>
          <a:lstStyle/>
          <a:p>
            <a:endParaRPr lang="en-US"/>
          </a:p>
        </p:txBody>
      </p:sp>
      <p:sp>
        <p:nvSpPr>
          <p:cNvPr id="107" name="Freeform 106"/>
          <p:cNvSpPr/>
          <p:nvPr/>
        </p:nvSpPr>
        <p:spPr>
          <a:xfrm>
            <a:off x="3425440" y="5841404"/>
            <a:ext cx="64959" cy="101917"/>
          </a:xfrm>
          <a:custGeom>
            <a:avLst/>
            <a:gdLst/>
            <a:ahLst/>
            <a:cxnLst/>
            <a:rect l="0" t="0" r="0" b="0"/>
            <a:pathLst>
              <a:path w="126930" h="203088">
                <a:moveTo>
                  <a:pt x="64710" y="130414"/>
                </a:moveTo>
                <a:lnTo>
                  <a:pt x="0" y="0"/>
                </a:lnTo>
              </a:path>
            </a:pathLst>
          </a:custGeom>
          <a:noFill/>
          <a:ln w="25400">
            <a:solidFill>
              <a:srgbClr val="000000"/>
            </a:solidFill>
          </a:ln>
        </p:spPr>
        <p:txBody>
          <a:bodyPr/>
          <a:lstStyle/>
          <a:p>
            <a:endParaRPr lang="en-US"/>
          </a:p>
        </p:txBody>
      </p:sp>
      <p:sp>
        <p:nvSpPr>
          <p:cNvPr id="108" name="Rectangle 107"/>
          <p:cNvSpPr/>
          <p:nvPr/>
        </p:nvSpPr>
        <p:spPr>
          <a:xfrm>
            <a:off x="3212635" y="5741866"/>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9" name="Freeform 108"/>
          <p:cNvSpPr/>
          <p:nvPr/>
        </p:nvSpPr>
        <p:spPr>
          <a:xfrm>
            <a:off x="3297346" y="5950047"/>
            <a:ext cx="25615" cy="45013"/>
          </a:xfrm>
          <a:custGeom>
            <a:avLst/>
            <a:gdLst/>
            <a:ahLst/>
            <a:cxnLst/>
            <a:rect l="0" t="0" r="0" b="0"/>
            <a:pathLst>
              <a:path w="63465" h="101544">
                <a:moveTo>
                  <a:pt x="20152" y="54637"/>
                </a:moveTo>
                <a:lnTo>
                  <a:pt x="0" y="0"/>
                </a:lnTo>
              </a:path>
            </a:pathLst>
          </a:custGeom>
          <a:noFill/>
          <a:ln w="12700">
            <a:solidFill>
              <a:srgbClr val="000000"/>
            </a:solidFill>
          </a:ln>
        </p:spPr>
        <p:txBody>
          <a:bodyPr/>
          <a:lstStyle/>
          <a:p>
            <a:endParaRPr lang="en-US"/>
          </a:p>
        </p:txBody>
      </p:sp>
      <p:sp>
        <p:nvSpPr>
          <p:cNvPr id="110" name="Freeform 109"/>
          <p:cNvSpPr/>
          <p:nvPr/>
        </p:nvSpPr>
        <p:spPr>
          <a:xfrm>
            <a:off x="3141356" y="5998254"/>
            <a:ext cx="22260" cy="46050"/>
          </a:xfrm>
          <a:custGeom>
            <a:avLst/>
            <a:gdLst/>
            <a:ahLst/>
            <a:cxnLst/>
            <a:rect l="0" t="0" r="0" b="0"/>
            <a:pathLst>
              <a:path w="63465" h="101544">
                <a:moveTo>
                  <a:pt x="14188" y="56480"/>
                </a:moveTo>
                <a:lnTo>
                  <a:pt x="0" y="0"/>
                </a:lnTo>
              </a:path>
            </a:pathLst>
          </a:custGeom>
          <a:noFill/>
          <a:ln w="12700">
            <a:solidFill>
              <a:srgbClr val="000000"/>
            </a:solidFill>
          </a:ln>
        </p:spPr>
        <p:txBody>
          <a:bodyPr/>
          <a:lstStyle/>
          <a:p>
            <a:endParaRPr lang="en-US"/>
          </a:p>
        </p:txBody>
      </p:sp>
      <p:sp>
        <p:nvSpPr>
          <p:cNvPr id="111" name="Freeform 110"/>
          <p:cNvSpPr/>
          <p:nvPr/>
        </p:nvSpPr>
        <p:spPr>
          <a:xfrm>
            <a:off x="2981103" y="6029489"/>
            <a:ext cx="18814" cy="46721"/>
          </a:xfrm>
          <a:custGeom>
            <a:avLst/>
            <a:gdLst/>
            <a:ahLst/>
            <a:cxnLst/>
            <a:rect l="0" t="0" r="0" b="0"/>
            <a:pathLst>
              <a:path w="50772" h="101544">
                <a:moveTo>
                  <a:pt x="8061" y="57674"/>
                </a:moveTo>
                <a:lnTo>
                  <a:pt x="0" y="0"/>
                </a:lnTo>
              </a:path>
            </a:pathLst>
          </a:custGeom>
          <a:noFill/>
          <a:ln w="12700">
            <a:solidFill>
              <a:srgbClr val="000000"/>
            </a:solidFill>
          </a:ln>
        </p:spPr>
        <p:txBody>
          <a:bodyPr/>
          <a:lstStyle/>
          <a:p>
            <a:endParaRPr lang="en-US"/>
          </a:p>
        </p:txBody>
      </p:sp>
      <p:sp>
        <p:nvSpPr>
          <p:cNvPr id="112" name="Freeform 111"/>
          <p:cNvSpPr/>
          <p:nvPr/>
        </p:nvSpPr>
        <p:spPr>
          <a:xfrm>
            <a:off x="2818426" y="6043392"/>
            <a:ext cx="15316" cy="47020"/>
          </a:xfrm>
          <a:custGeom>
            <a:avLst/>
            <a:gdLst/>
            <a:ahLst/>
            <a:cxnLst/>
            <a:rect l="0" t="0" r="0" b="0"/>
            <a:pathLst>
              <a:path w="63465" h="101544">
                <a:moveTo>
                  <a:pt x="1842" y="58205"/>
                </a:moveTo>
                <a:lnTo>
                  <a:pt x="0" y="0"/>
                </a:lnTo>
              </a:path>
            </a:pathLst>
          </a:custGeom>
          <a:noFill/>
          <a:ln w="12700">
            <a:solidFill>
              <a:srgbClr val="000000"/>
            </a:solidFill>
          </a:ln>
        </p:spPr>
        <p:txBody>
          <a:bodyPr/>
          <a:lstStyle/>
          <a:p>
            <a:endParaRPr lang="en-US"/>
          </a:p>
        </p:txBody>
      </p:sp>
      <p:sp>
        <p:nvSpPr>
          <p:cNvPr id="113" name="Freeform 112"/>
          <p:cNvSpPr/>
          <p:nvPr/>
        </p:nvSpPr>
        <p:spPr>
          <a:xfrm>
            <a:off x="2652723" y="5990808"/>
            <a:ext cx="34745" cy="110217"/>
          </a:xfrm>
          <a:custGeom>
            <a:avLst/>
            <a:gdLst/>
            <a:ahLst/>
            <a:cxnLst/>
            <a:rect l="0" t="0" r="0" b="0"/>
            <a:pathLst>
              <a:path w="88851" h="215781">
                <a:moveTo>
                  <a:pt x="0" y="145170"/>
                </a:moveTo>
                <a:lnTo>
                  <a:pt x="10996" y="0"/>
                </a:lnTo>
              </a:path>
            </a:pathLst>
          </a:custGeom>
          <a:noFill/>
          <a:ln w="25400">
            <a:solidFill>
              <a:srgbClr val="000000"/>
            </a:solidFill>
          </a:ln>
        </p:spPr>
        <p:txBody>
          <a:bodyPr/>
          <a:lstStyle/>
          <a:p>
            <a:endParaRPr lang="en-US"/>
          </a:p>
        </p:txBody>
      </p:sp>
      <p:sp>
        <p:nvSpPr>
          <p:cNvPr id="114" name="Rectangle 113"/>
          <p:cNvSpPr/>
          <p:nvPr/>
        </p:nvSpPr>
        <p:spPr>
          <a:xfrm>
            <a:off x="2548632" y="5891802"/>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5" name="Freeform 114"/>
          <p:cNvSpPr/>
          <p:nvPr/>
        </p:nvSpPr>
        <p:spPr>
          <a:xfrm>
            <a:off x="2487334" y="6018763"/>
            <a:ext cx="20236" cy="46491"/>
          </a:xfrm>
          <a:custGeom>
            <a:avLst/>
            <a:gdLst/>
            <a:ahLst/>
            <a:cxnLst/>
            <a:rect l="0" t="0" r="0" b="0"/>
            <a:pathLst>
              <a:path w="63465" h="101544">
                <a:moveTo>
                  <a:pt x="0" y="57264"/>
                </a:moveTo>
                <a:lnTo>
                  <a:pt x="10589" y="0"/>
                </a:lnTo>
              </a:path>
            </a:pathLst>
          </a:custGeom>
          <a:noFill/>
          <a:ln w="12700">
            <a:solidFill>
              <a:srgbClr val="000000"/>
            </a:solidFill>
          </a:ln>
        </p:spPr>
        <p:txBody>
          <a:bodyPr/>
          <a:lstStyle/>
          <a:p>
            <a:endParaRPr lang="en-US"/>
          </a:p>
        </p:txBody>
      </p:sp>
      <p:sp>
        <p:nvSpPr>
          <p:cNvPr id="116" name="Freeform 115"/>
          <p:cNvSpPr/>
          <p:nvPr/>
        </p:nvSpPr>
        <p:spPr>
          <a:xfrm>
            <a:off x="2325194" y="5980515"/>
            <a:ext cx="23649" cy="45668"/>
          </a:xfrm>
          <a:custGeom>
            <a:avLst/>
            <a:gdLst/>
            <a:ahLst/>
            <a:cxnLst/>
            <a:rect l="0" t="0" r="0" b="0"/>
            <a:pathLst>
              <a:path w="76158" h="101544">
                <a:moveTo>
                  <a:pt x="0" y="55801"/>
                </a:moveTo>
                <a:lnTo>
                  <a:pt x="16657" y="0"/>
                </a:lnTo>
              </a:path>
            </a:pathLst>
          </a:custGeom>
          <a:noFill/>
          <a:ln w="12700">
            <a:solidFill>
              <a:srgbClr val="000000"/>
            </a:solidFill>
          </a:ln>
        </p:spPr>
        <p:txBody>
          <a:bodyPr/>
          <a:lstStyle/>
          <a:p>
            <a:endParaRPr lang="en-US"/>
          </a:p>
        </p:txBody>
      </p:sp>
      <p:sp>
        <p:nvSpPr>
          <p:cNvPr id="117" name="Freeform 116"/>
          <p:cNvSpPr/>
          <p:nvPr/>
        </p:nvSpPr>
        <p:spPr>
          <a:xfrm>
            <a:off x="2168168" y="5925496"/>
            <a:ext cx="26955" cy="44485"/>
          </a:xfrm>
          <a:custGeom>
            <a:avLst/>
            <a:gdLst/>
            <a:ahLst/>
            <a:cxnLst/>
            <a:rect l="0" t="0" r="0" b="0"/>
            <a:pathLst>
              <a:path w="76158" h="88851">
                <a:moveTo>
                  <a:pt x="0" y="53698"/>
                </a:moveTo>
                <a:lnTo>
                  <a:pt x="22534" y="0"/>
                </a:lnTo>
              </a:path>
            </a:pathLst>
          </a:custGeom>
          <a:noFill/>
          <a:ln w="12700">
            <a:solidFill>
              <a:srgbClr val="000000"/>
            </a:solidFill>
          </a:ln>
        </p:spPr>
        <p:txBody>
          <a:bodyPr/>
          <a:lstStyle/>
          <a:p>
            <a:endParaRPr lang="en-US"/>
          </a:p>
        </p:txBody>
      </p:sp>
      <p:sp>
        <p:nvSpPr>
          <p:cNvPr id="118" name="Freeform 117"/>
          <p:cNvSpPr/>
          <p:nvPr/>
        </p:nvSpPr>
        <p:spPr>
          <a:xfrm>
            <a:off x="2018060" y="5854341"/>
            <a:ext cx="30115" cy="42955"/>
          </a:xfrm>
          <a:custGeom>
            <a:avLst/>
            <a:gdLst/>
            <a:ahLst/>
            <a:cxnLst/>
            <a:rect l="0" t="0" r="0" b="0"/>
            <a:pathLst>
              <a:path w="88851" h="88851">
                <a:moveTo>
                  <a:pt x="0" y="50978"/>
                </a:moveTo>
                <a:lnTo>
                  <a:pt x="28152" y="0"/>
                </a:lnTo>
              </a:path>
            </a:pathLst>
          </a:custGeom>
          <a:noFill/>
          <a:ln w="12700">
            <a:solidFill>
              <a:srgbClr val="000000"/>
            </a:solidFill>
          </a:ln>
        </p:spPr>
        <p:txBody>
          <a:bodyPr/>
          <a:lstStyle/>
          <a:p>
            <a:endParaRPr lang="en-US"/>
          </a:p>
        </p:txBody>
      </p:sp>
      <p:sp>
        <p:nvSpPr>
          <p:cNvPr id="119" name="Freeform 118"/>
          <p:cNvSpPr/>
          <p:nvPr/>
        </p:nvSpPr>
        <p:spPr>
          <a:xfrm>
            <a:off x="1876594" y="5727644"/>
            <a:ext cx="75594" cy="95597"/>
          </a:xfrm>
          <a:custGeom>
            <a:avLst/>
            <a:gdLst/>
            <a:ahLst/>
            <a:cxnLst/>
            <a:rect l="0" t="0" r="0" b="0"/>
            <a:pathLst>
              <a:path w="165009" h="190395">
                <a:moveTo>
                  <a:pt x="0" y="119179"/>
                </a:moveTo>
                <a:lnTo>
                  <a:pt x="83617" y="0"/>
                </a:lnTo>
              </a:path>
            </a:pathLst>
          </a:custGeom>
          <a:noFill/>
          <a:ln w="25400">
            <a:solidFill>
              <a:srgbClr val="000000"/>
            </a:solidFill>
          </a:ln>
        </p:spPr>
        <p:txBody>
          <a:bodyPr/>
          <a:lstStyle/>
          <a:p>
            <a:endParaRPr lang="en-US"/>
          </a:p>
        </p:txBody>
      </p:sp>
      <p:sp>
        <p:nvSpPr>
          <p:cNvPr id="120" name="Rectangle 119"/>
          <p:cNvSpPr/>
          <p:nvPr/>
        </p:nvSpPr>
        <p:spPr>
          <a:xfrm>
            <a:off x="1913189" y="5627629"/>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21" name="Freeform 120"/>
          <p:cNvSpPr/>
          <p:nvPr/>
        </p:nvSpPr>
        <p:spPr>
          <a:xfrm>
            <a:off x="1745396" y="5667066"/>
            <a:ext cx="35855" cy="38927"/>
          </a:xfrm>
          <a:custGeom>
            <a:avLst/>
            <a:gdLst/>
            <a:ahLst/>
            <a:cxnLst/>
            <a:rect l="0" t="0" r="0" b="0"/>
            <a:pathLst>
              <a:path w="88851" h="76158">
                <a:moveTo>
                  <a:pt x="0" y="43818"/>
                </a:moveTo>
                <a:lnTo>
                  <a:pt x="38357" y="0"/>
                </a:lnTo>
              </a:path>
            </a:pathLst>
          </a:custGeom>
          <a:noFill/>
          <a:ln w="12700">
            <a:solidFill>
              <a:srgbClr val="000000"/>
            </a:solidFill>
          </a:ln>
        </p:spPr>
        <p:txBody>
          <a:bodyPr/>
          <a:lstStyle/>
          <a:p>
            <a:endParaRPr lang="en-US"/>
          </a:p>
        </p:txBody>
      </p:sp>
      <p:sp>
        <p:nvSpPr>
          <p:cNvPr id="122" name="Freeform 121"/>
          <p:cNvSpPr/>
          <p:nvPr/>
        </p:nvSpPr>
        <p:spPr>
          <a:xfrm>
            <a:off x="1625972" y="5553096"/>
            <a:ext cx="38370" cy="36476"/>
          </a:xfrm>
          <a:custGeom>
            <a:avLst/>
            <a:gdLst/>
            <a:ahLst/>
            <a:cxnLst/>
            <a:rect l="0" t="0" r="0" b="0"/>
            <a:pathLst>
              <a:path w="101544" h="76158">
                <a:moveTo>
                  <a:pt x="0" y="39460"/>
                </a:moveTo>
                <a:lnTo>
                  <a:pt x="42827" y="0"/>
                </a:lnTo>
              </a:path>
            </a:pathLst>
          </a:custGeom>
          <a:noFill/>
          <a:ln w="12700">
            <a:solidFill>
              <a:srgbClr val="000000"/>
            </a:solidFill>
          </a:ln>
        </p:spPr>
        <p:txBody>
          <a:bodyPr/>
          <a:lstStyle/>
          <a:p>
            <a:endParaRPr lang="en-US"/>
          </a:p>
        </p:txBody>
      </p:sp>
      <p:sp>
        <p:nvSpPr>
          <p:cNvPr id="123" name="Freeform 122"/>
          <p:cNvSpPr/>
          <p:nvPr/>
        </p:nvSpPr>
        <p:spPr>
          <a:xfrm>
            <a:off x="1519695" y="5427269"/>
            <a:ext cx="40607" cy="33770"/>
          </a:xfrm>
          <a:custGeom>
            <a:avLst/>
            <a:gdLst/>
            <a:ahLst/>
            <a:cxnLst/>
            <a:rect l="0" t="0" r="0" b="0"/>
            <a:pathLst>
              <a:path w="114237" h="76158">
                <a:moveTo>
                  <a:pt x="0" y="34650"/>
                </a:moveTo>
                <a:lnTo>
                  <a:pt x="46804" y="0"/>
                </a:lnTo>
              </a:path>
            </a:pathLst>
          </a:custGeom>
          <a:noFill/>
          <a:ln w="12700">
            <a:solidFill>
              <a:srgbClr val="000000"/>
            </a:solidFill>
          </a:ln>
        </p:spPr>
        <p:txBody>
          <a:bodyPr/>
          <a:lstStyle/>
          <a:p>
            <a:endParaRPr lang="en-US"/>
          </a:p>
        </p:txBody>
      </p:sp>
      <p:sp>
        <p:nvSpPr>
          <p:cNvPr id="124" name="Freeform 123"/>
          <p:cNvSpPr/>
          <p:nvPr/>
        </p:nvSpPr>
        <p:spPr>
          <a:xfrm>
            <a:off x="1427786" y="5291028"/>
            <a:ext cx="42542" cy="30840"/>
          </a:xfrm>
          <a:custGeom>
            <a:avLst/>
            <a:gdLst/>
            <a:ahLst/>
            <a:cxnLst/>
            <a:rect l="0" t="0" r="0" b="0"/>
            <a:pathLst>
              <a:path w="114237" h="76158">
                <a:moveTo>
                  <a:pt x="0" y="29441"/>
                </a:moveTo>
                <a:lnTo>
                  <a:pt x="50244" y="0"/>
                </a:lnTo>
              </a:path>
            </a:pathLst>
          </a:custGeom>
          <a:noFill/>
          <a:ln w="12700">
            <a:solidFill>
              <a:srgbClr val="000000"/>
            </a:solidFill>
          </a:ln>
        </p:spPr>
        <p:txBody>
          <a:bodyPr/>
          <a:lstStyle/>
          <a:p>
            <a:endParaRPr lang="en-US"/>
          </a:p>
        </p:txBody>
      </p:sp>
      <p:sp>
        <p:nvSpPr>
          <p:cNvPr id="125" name="Freeform 124"/>
          <p:cNvSpPr/>
          <p:nvPr/>
        </p:nvSpPr>
        <p:spPr>
          <a:xfrm>
            <a:off x="1351302" y="5125779"/>
            <a:ext cx="103241" cy="62160"/>
          </a:xfrm>
          <a:custGeom>
            <a:avLst/>
            <a:gdLst/>
            <a:ahLst/>
            <a:cxnLst/>
            <a:rect l="0" t="0" r="0" b="0"/>
            <a:pathLst>
              <a:path w="215781" h="126930">
                <a:moveTo>
                  <a:pt x="0" y="59735"/>
                </a:moveTo>
                <a:lnTo>
                  <a:pt x="132767" y="0"/>
                </a:lnTo>
              </a:path>
            </a:pathLst>
          </a:custGeom>
          <a:noFill/>
          <a:ln w="25400">
            <a:solidFill>
              <a:srgbClr val="000000"/>
            </a:solidFill>
          </a:ln>
        </p:spPr>
        <p:txBody>
          <a:bodyPr/>
          <a:lstStyle/>
          <a:p>
            <a:endParaRPr lang="en-US"/>
          </a:p>
        </p:txBody>
      </p:sp>
      <p:sp>
        <p:nvSpPr>
          <p:cNvPr id="126" name="Rectangle 125"/>
          <p:cNvSpPr/>
          <p:nvPr/>
        </p:nvSpPr>
        <p:spPr>
          <a:xfrm>
            <a:off x="1420542" y="5027885"/>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7" name="Freeform 126"/>
          <p:cNvSpPr/>
          <p:nvPr/>
        </p:nvSpPr>
        <p:spPr>
          <a:xfrm>
            <a:off x="1291121" y="4993671"/>
            <a:ext cx="45419" cy="24446"/>
          </a:xfrm>
          <a:custGeom>
            <a:avLst/>
            <a:gdLst/>
            <a:ahLst/>
            <a:cxnLst/>
            <a:rect l="0" t="0" r="0" b="0"/>
            <a:pathLst>
              <a:path w="114237" h="63465">
                <a:moveTo>
                  <a:pt x="0" y="18073"/>
                </a:moveTo>
                <a:lnTo>
                  <a:pt x="55359" y="0"/>
                </a:lnTo>
              </a:path>
            </a:pathLst>
          </a:custGeom>
          <a:noFill/>
          <a:ln w="12700">
            <a:solidFill>
              <a:srgbClr val="000000"/>
            </a:solidFill>
          </a:ln>
        </p:spPr>
        <p:txBody>
          <a:bodyPr/>
          <a:lstStyle/>
          <a:p>
            <a:endParaRPr lang="en-US"/>
          </a:p>
        </p:txBody>
      </p:sp>
      <p:sp>
        <p:nvSpPr>
          <p:cNvPr id="128" name="Freeform 127"/>
          <p:cNvSpPr/>
          <p:nvPr/>
        </p:nvSpPr>
        <p:spPr>
          <a:xfrm>
            <a:off x="1247933" y="4835971"/>
            <a:ext cx="46329" cy="21054"/>
          </a:xfrm>
          <a:custGeom>
            <a:avLst/>
            <a:gdLst/>
            <a:ahLst/>
            <a:cxnLst/>
            <a:rect l="0" t="0" r="0" b="0"/>
            <a:pathLst>
              <a:path w="114237" h="63465">
                <a:moveTo>
                  <a:pt x="0" y="12043"/>
                </a:moveTo>
                <a:lnTo>
                  <a:pt x="56976" y="0"/>
                </a:lnTo>
              </a:path>
            </a:pathLst>
          </a:custGeom>
          <a:noFill/>
          <a:ln w="12700">
            <a:solidFill>
              <a:srgbClr val="000000"/>
            </a:solidFill>
          </a:ln>
        </p:spPr>
        <p:txBody>
          <a:bodyPr/>
          <a:lstStyle/>
          <a:p>
            <a:endParaRPr lang="en-US"/>
          </a:p>
        </p:txBody>
      </p:sp>
      <p:sp>
        <p:nvSpPr>
          <p:cNvPr id="129" name="Freeform 128"/>
          <p:cNvSpPr/>
          <p:nvPr/>
        </p:nvSpPr>
        <p:spPr>
          <a:xfrm>
            <a:off x="1222236" y="4674651"/>
            <a:ext cx="46869" cy="17585"/>
          </a:xfrm>
          <a:custGeom>
            <a:avLst/>
            <a:gdLst/>
            <a:ahLst/>
            <a:cxnLst/>
            <a:rect l="0" t="0" r="0" b="0"/>
            <a:pathLst>
              <a:path w="114237" h="63465">
                <a:moveTo>
                  <a:pt x="0" y="5876"/>
                </a:moveTo>
                <a:lnTo>
                  <a:pt x="57937" y="0"/>
                </a:lnTo>
              </a:path>
            </a:pathLst>
          </a:custGeom>
          <a:noFill/>
          <a:ln w="12700">
            <a:solidFill>
              <a:srgbClr val="000000"/>
            </a:solidFill>
          </a:ln>
        </p:spPr>
        <p:txBody>
          <a:bodyPr/>
          <a:lstStyle/>
          <a:p>
            <a:endParaRPr lang="en-US"/>
          </a:p>
        </p:txBody>
      </p:sp>
      <p:sp>
        <p:nvSpPr>
          <p:cNvPr id="130" name="Freeform 129"/>
          <p:cNvSpPr/>
          <p:nvPr/>
        </p:nvSpPr>
        <p:spPr>
          <a:xfrm>
            <a:off x="1214325" y="4511364"/>
            <a:ext cx="47036" cy="14482"/>
          </a:xfrm>
          <a:custGeom>
            <a:avLst/>
            <a:gdLst/>
            <a:ahLst/>
            <a:cxnLst/>
            <a:rect l="0" t="0" r="0" b="0"/>
            <a:pathLst>
              <a:path w="114237" h="63465">
                <a:moveTo>
                  <a:pt x="0" y="0"/>
                </a:moveTo>
                <a:lnTo>
                  <a:pt x="58233" y="359"/>
                </a:lnTo>
              </a:path>
            </a:pathLst>
          </a:custGeom>
          <a:noFill/>
          <a:ln w="12700">
            <a:solidFill>
              <a:srgbClr val="000000"/>
            </a:solidFill>
          </a:ln>
        </p:spPr>
        <p:txBody>
          <a:bodyPr/>
          <a:lstStyle/>
          <a:p>
            <a:endParaRPr lang="en-US"/>
          </a:p>
        </p:txBody>
      </p:sp>
      <p:sp>
        <p:nvSpPr>
          <p:cNvPr id="131" name="Freeform 130"/>
          <p:cNvSpPr/>
          <p:nvPr/>
        </p:nvSpPr>
        <p:spPr>
          <a:xfrm>
            <a:off x="1224290" y="4344882"/>
            <a:ext cx="109925" cy="37826"/>
          </a:xfrm>
          <a:custGeom>
            <a:avLst/>
            <a:gdLst/>
            <a:ahLst/>
            <a:cxnLst/>
            <a:rect l="0" t="0" r="0" b="0"/>
            <a:pathLst>
              <a:path w="228474" h="101544">
                <a:moveTo>
                  <a:pt x="0" y="0"/>
                </a:moveTo>
                <a:lnTo>
                  <a:pt x="144651" y="16475"/>
                </a:lnTo>
              </a:path>
            </a:pathLst>
          </a:custGeom>
          <a:noFill/>
          <a:ln w="25400">
            <a:solidFill>
              <a:srgbClr val="000000"/>
            </a:solidFill>
          </a:ln>
        </p:spPr>
        <p:txBody>
          <a:bodyPr/>
          <a:lstStyle/>
          <a:p>
            <a:endParaRPr lang="en-US"/>
          </a:p>
        </p:txBody>
      </p:sp>
      <p:sp>
        <p:nvSpPr>
          <p:cNvPr id="132" name="Rectangle 131"/>
          <p:cNvSpPr/>
          <p:nvPr/>
        </p:nvSpPr>
        <p:spPr>
          <a:xfrm>
            <a:off x="1299165" y="4306764"/>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3" name="Freeform 132"/>
          <p:cNvSpPr/>
          <p:nvPr/>
        </p:nvSpPr>
        <p:spPr>
          <a:xfrm>
            <a:off x="1252017" y="4180423"/>
            <a:ext cx="46243" cy="21449"/>
          </a:xfrm>
          <a:custGeom>
            <a:avLst/>
            <a:gdLst/>
            <a:ahLst/>
            <a:cxnLst/>
            <a:rect l="0" t="0" r="0" b="0"/>
            <a:pathLst>
              <a:path w="114237" h="63465">
                <a:moveTo>
                  <a:pt x="0" y="0"/>
                </a:moveTo>
                <a:lnTo>
                  <a:pt x="56823" y="12745"/>
                </a:lnTo>
              </a:path>
            </a:pathLst>
          </a:custGeom>
          <a:noFill/>
          <a:ln w="12700">
            <a:solidFill>
              <a:srgbClr val="000000"/>
            </a:solidFill>
          </a:ln>
        </p:spPr>
        <p:txBody>
          <a:bodyPr/>
          <a:lstStyle/>
          <a:p>
            <a:endParaRPr lang="en-US"/>
          </a:p>
        </p:txBody>
      </p:sp>
      <p:sp>
        <p:nvSpPr>
          <p:cNvPr id="134" name="Freeform 133"/>
          <p:cNvSpPr/>
          <p:nvPr/>
        </p:nvSpPr>
        <p:spPr>
          <a:xfrm>
            <a:off x="1297188" y="4019875"/>
            <a:ext cx="45291" cy="24829"/>
          </a:xfrm>
          <a:custGeom>
            <a:avLst/>
            <a:gdLst/>
            <a:ahLst/>
            <a:cxnLst/>
            <a:rect l="0" t="0" r="0" b="0"/>
            <a:pathLst>
              <a:path w="114237" h="76158">
                <a:moveTo>
                  <a:pt x="0" y="0"/>
                </a:moveTo>
                <a:lnTo>
                  <a:pt x="55132" y="18754"/>
                </a:lnTo>
              </a:path>
            </a:pathLst>
          </a:custGeom>
          <a:noFill/>
          <a:ln w="12700">
            <a:solidFill>
              <a:srgbClr val="000000"/>
            </a:solidFill>
          </a:ln>
        </p:spPr>
        <p:txBody>
          <a:bodyPr/>
          <a:lstStyle/>
          <a:p>
            <a:endParaRPr lang="en-US"/>
          </a:p>
        </p:txBody>
      </p:sp>
      <p:sp>
        <p:nvSpPr>
          <p:cNvPr id="135" name="Freeform 134"/>
          <p:cNvSpPr/>
          <p:nvPr/>
        </p:nvSpPr>
        <p:spPr>
          <a:xfrm>
            <a:off x="1359283" y="3865086"/>
            <a:ext cx="43984" cy="28087"/>
          </a:xfrm>
          <a:custGeom>
            <a:avLst/>
            <a:gdLst/>
            <a:ahLst/>
            <a:cxnLst/>
            <a:rect l="0" t="0" r="0" b="0"/>
            <a:pathLst>
              <a:path w="114237" h="76158">
                <a:moveTo>
                  <a:pt x="0" y="0"/>
                </a:moveTo>
                <a:lnTo>
                  <a:pt x="52808" y="24547"/>
                </a:lnTo>
              </a:path>
            </a:pathLst>
          </a:custGeom>
          <a:noFill/>
          <a:ln w="12700">
            <a:solidFill>
              <a:srgbClr val="000000"/>
            </a:solidFill>
          </a:ln>
        </p:spPr>
        <p:txBody>
          <a:bodyPr/>
          <a:lstStyle/>
          <a:p>
            <a:endParaRPr lang="en-US"/>
          </a:p>
        </p:txBody>
      </p:sp>
      <p:sp>
        <p:nvSpPr>
          <p:cNvPr id="136" name="Freeform 135"/>
          <p:cNvSpPr/>
          <p:nvPr/>
        </p:nvSpPr>
        <p:spPr>
          <a:xfrm>
            <a:off x="1437590" y="3717832"/>
            <a:ext cx="42335" cy="31188"/>
          </a:xfrm>
          <a:custGeom>
            <a:avLst/>
            <a:gdLst/>
            <a:ahLst/>
            <a:cxnLst/>
            <a:rect l="0" t="0" r="0" b="0"/>
            <a:pathLst>
              <a:path w="101544" h="88851">
                <a:moveTo>
                  <a:pt x="0" y="0"/>
                </a:moveTo>
                <a:lnTo>
                  <a:pt x="49877" y="30059"/>
                </a:lnTo>
              </a:path>
            </a:pathLst>
          </a:custGeom>
          <a:noFill/>
          <a:ln w="12700">
            <a:solidFill>
              <a:srgbClr val="000000"/>
            </a:solidFill>
          </a:ln>
        </p:spPr>
        <p:txBody>
          <a:bodyPr/>
          <a:lstStyle/>
          <a:p>
            <a:endParaRPr lang="en-US"/>
          </a:p>
        </p:txBody>
      </p:sp>
      <p:sp>
        <p:nvSpPr>
          <p:cNvPr id="137" name="Freeform 136"/>
          <p:cNvSpPr/>
          <p:nvPr/>
        </p:nvSpPr>
        <p:spPr>
          <a:xfrm>
            <a:off x="1531207" y="3579805"/>
            <a:ext cx="93772" cy="78094"/>
          </a:xfrm>
          <a:custGeom>
            <a:avLst/>
            <a:gdLst/>
            <a:ahLst/>
            <a:cxnLst/>
            <a:rect l="0" t="0" r="0" b="0"/>
            <a:pathLst>
              <a:path w="203088" h="165009">
                <a:moveTo>
                  <a:pt x="0" y="0"/>
                </a:moveTo>
                <a:lnTo>
                  <a:pt x="115934" y="88061"/>
                </a:lnTo>
              </a:path>
            </a:pathLst>
          </a:custGeom>
          <a:noFill/>
          <a:ln w="25400">
            <a:solidFill>
              <a:srgbClr val="000000"/>
            </a:solidFill>
          </a:ln>
        </p:spPr>
        <p:txBody>
          <a:bodyPr/>
          <a:lstStyle/>
          <a:p>
            <a:endParaRPr lang="en-US"/>
          </a:p>
        </p:txBody>
      </p:sp>
      <p:sp>
        <p:nvSpPr>
          <p:cNvPr id="138" name="Rectangle 137"/>
          <p:cNvSpPr/>
          <p:nvPr/>
        </p:nvSpPr>
        <p:spPr>
          <a:xfrm>
            <a:off x="1591897" y="3628482"/>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9" name="Freeform 138"/>
          <p:cNvSpPr/>
          <p:nvPr/>
        </p:nvSpPr>
        <p:spPr>
          <a:xfrm>
            <a:off x="1639061" y="3452592"/>
            <a:ext cx="38094" cy="36772"/>
          </a:xfrm>
          <a:custGeom>
            <a:avLst/>
            <a:gdLst/>
            <a:ahLst/>
            <a:cxnLst/>
            <a:rect l="0" t="0" r="0" b="0"/>
            <a:pathLst>
              <a:path w="101544" h="101544">
                <a:moveTo>
                  <a:pt x="0" y="0"/>
                </a:moveTo>
                <a:lnTo>
                  <a:pt x="42337" y="39986"/>
                </a:lnTo>
              </a:path>
            </a:pathLst>
          </a:custGeom>
          <a:noFill/>
          <a:ln w="12700">
            <a:solidFill>
              <a:srgbClr val="000000"/>
            </a:solidFill>
          </a:ln>
        </p:spPr>
        <p:txBody>
          <a:bodyPr/>
          <a:lstStyle/>
          <a:p>
            <a:endParaRPr lang="en-US"/>
          </a:p>
        </p:txBody>
      </p:sp>
      <p:sp>
        <p:nvSpPr>
          <p:cNvPr id="140" name="Freeform 139"/>
          <p:cNvSpPr/>
          <p:nvPr/>
        </p:nvSpPr>
        <p:spPr>
          <a:xfrm>
            <a:off x="1759911" y="3337654"/>
            <a:ext cx="35550" cy="39191"/>
          </a:xfrm>
          <a:custGeom>
            <a:avLst/>
            <a:gdLst/>
            <a:ahLst/>
            <a:cxnLst/>
            <a:rect l="0" t="0" r="0" b="0"/>
            <a:pathLst>
              <a:path w="88851" h="101544">
                <a:moveTo>
                  <a:pt x="0" y="0"/>
                </a:moveTo>
                <a:lnTo>
                  <a:pt x="37814" y="44287"/>
                </a:lnTo>
              </a:path>
            </a:pathLst>
          </a:custGeom>
          <a:noFill/>
          <a:ln w="12700">
            <a:solidFill>
              <a:srgbClr val="000000"/>
            </a:solidFill>
          </a:ln>
        </p:spPr>
        <p:txBody>
          <a:bodyPr/>
          <a:lstStyle/>
          <a:p>
            <a:endParaRPr lang="en-US"/>
          </a:p>
        </p:txBody>
      </p:sp>
      <p:sp>
        <p:nvSpPr>
          <p:cNvPr id="141" name="Freeform 140"/>
          <p:cNvSpPr/>
          <p:nvPr/>
        </p:nvSpPr>
        <p:spPr>
          <a:xfrm>
            <a:off x="1892370" y="3236310"/>
            <a:ext cx="32761" cy="41325"/>
          </a:xfrm>
          <a:custGeom>
            <a:avLst/>
            <a:gdLst/>
            <a:ahLst/>
            <a:cxnLst/>
            <a:rect l="0" t="0" r="0" b="0"/>
            <a:pathLst>
              <a:path w="88851" h="101544">
                <a:moveTo>
                  <a:pt x="0" y="0"/>
                </a:moveTo>
                <a:lnTo>
                  <a:pt x="32856" y="48080"/>
                </a:lnTo>
              </a:path>
            </a:pathLst>
          </a:custGeom>
          <a:noFill/>
          <a:ln w="12700">
            <a:solidFill>
              <a:srgbClr val="000000"/>
            </a:solidFill>
          </a:ln>
        </p:spPr>
        <p:txBody>
          <a:bodyPr/>
          <a:lstStyle/>
          <a:p>
            <a:endParaRPr lang="en-US"/>
          </a:p>
        </p:txBody>
      </p:sp>
      <p:sp>
        <p:nvSpPr>
          <p:cNvPr id="142" name="Freeform 141"/>
          <p:cNvSpPr/>
          <p:nvPr/>
        </p:nvSpPr>
        <p:spPr>
          <a:xfrm>
            <a:off x="2034915" y="3149727"/>
            <a:ext cx="29760" cy="43148"/>
          </a:xfrm>
          <a:custGeom>
            <a:avLst/>
            <a:gdLst/>
            <a:ahLst/>
            <a:cxnLst/>
            <a:rect l="0" t="0" r="0" b="0"/>
            <a:pathLst>
              <a:path w="76158" h="114237">
                <a:moveTo>
                  <a:pt x="0" y="0"/>
                </a:moveTo>
                <a:lnTo>
                  <a:pt x="27521" y="51321"/>
                </a:lnTo>
              </a:path>
            </a:pathLst>
          </a:custGeom>
          <a:noFill/>
          <a:ln w="12700">
            <a:solidFill>
              <a:srgbClr val="000000"/>
            </a:solidFill>
          </a:ln>
        </p:spPr>
        <p:txBody>
          <a:bodyPr/>
          <a:lstStyle/>
          <a:p>
            <a:endParaRPr lang="en-US"/>
          </a:p>
        </p:txBody>
      </p:sp>
      <p:sp>
        <p:nvSpPr>
          <p:cNvPr id="143" name="Freeform 142"/>
          <p:cNvSpPr/>
          <p:nvPr/>
        </p:nvSpPr>
        <p:spPr>
          <a:xfrm>
            <a:off x="2185908" y="3078899"/>
            <a:ext cx="59314" cy="104457"/>
          </a:xfrm>
          <a:custGeom>
            <a:avLst/>
            <a:gdLst/>
            <a:ahLst/>
            <a:cxnLst/>
            <a:rect l="0" t="0" r="0" b="0"/>
            <a:pathLst>
              <a:path w="126930" h="215781">
                <a:moveTo>
                  <a:pt x="0" y="0"/>
                </a:moveTo>
                <a:lnTo>
                  <a:pt x="54675" y="134930"/>
                </a:lnTo>
              </a:path>
            </a:pathLst>
          </a:custGeom>
          <a:noFill/>
          <a:ln w="25400">
            <a:solidFill>
              <a:srgbClr val="000000"/>
            </a:solidFill>
          </a:ln>
        </p:spPr>
        <p:txBody>
          <a:bodyPr/>
          <a:lstStyle/>
          <a:p>
            <a:endParaRPr lang="en-US"/>
          </a:p>
        </p:txBody>
      </p:sp>
      <p:sp>
        <p:nvSpPr>
          <p:cNvPr id="144" name="Rectangle 143"/>
          <p:cNvSpPr/>
          <p:nvPr/>
        </p:nvSpPr>
        <p:spPr>
          <a:xfrm>
            <a:off x="2105964" y="3157254"/>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5" name="Freeform 144"/>
          <p:cNvSpPr/>
          <p:nvPr/>
        </p:nvSpPr>
        <p:spPr>
          <a:xfrm>
            <a:off x="2343614" y="3024639"/>
            <a:ext cx="23262" cy="45781"/>
          </a:xfrm>
          <a:custGeom>
            <a:avLst/>
            <a:gdLst/>
            <a:ahLst/>
            <a:cxnLst/>
            <a:rect l="0" t="0" r="0" b="0"/>
            <a:pathLst>
              <a:path w="76158" h="114237">
                <a:moveTo>
                  <a:pt x="0" y="0"/>
                </a:moveTo>
                <a:lnTo>
                  <a:pt x="15968" y="56003"/>
                </a:lnTo>
              </a:path>
            </a:pathLst>
          </a:custGeom>
          <a:noFill/>
          <a:ln w="12700">
            <a:solidFill>
              <a:srgbClr val="000000"/>
            </a:solidFill>
          </a:ln>
        </p:spPr>
        <p:txBody>
          <a:bodyPr/>
          <a:lstStyle/>
          <a:p>
            <a:endParaRPr lang="en-US"/>
          </a:p>
        </p:txBody>
      </p:sp>
      <p:sp>
        <p:nvSpPr>
          <p:cNvPr id="146" name="Freeform 145"/>
          <p:cNvSpPr/>
          <p:nvPr/>
        </p:nvSpPr>
        <p:spPr>
          <a:xfrm>
            <a:off x="2506223" y="2987569"/>
            <a:ext cx="19838" cy="46562"/>
          </a:xfrm>
          <a:custGeom>
            <a:avLst/>
            <a:gdLst/>
            <a:ahLst/>
            <a:cxnLst/>
            <a:rect l="0" t="0" r="0" b="0"/>
            <a:pathLst>
              <a:path w="63465" h="114237">
                <a:moveTo>
                  <a:pt x="0" y="0"/>
                </a:moveTo>
                <a:lnTo>
                  <a:pt x="9882" y="57390"/>
                </a:lnTo>
              </a:path>
            </a:pathLst>
          </a:custGeom>
          <a:noFill/>
          <a:ln w="12700">
            <a:solidFill>
              <a:srgbClr val="000000"/>
            </a:solidFill>
          </a:ln>
        </p:spPr>
        <p:txBody>
          <a:bodyPr/>
          <a:lstStyle/>
          <a:p>
            <a:endParaRPr lang="en-US"/>
          </a:p>
        </p:txBody>
      </p:sp>
      <p:sp>
        <p:nvSpPr>
          <p:cNvPr id="147" name="Freeform 146"/>
          <p:cNvSpPr/>
          <p:nvPr/>
        </p:nvSpPr>
        <p:spPr>
          <a:xfrm>
            <a:off x="2671865" y="2968119"/>
            <a:ext cx="16351" cy="46971"/>
          </a:xfrm>
          <a:custGeom>
            <a:avLst/>
            <a:gdLst/>
            <a:ahLst/>
            <a:cxnLst/>
            <a:rect l="0" t="0" r="0" b="0"/>
            <a:pathLst>
              <a:path w="63465" h="114237">
                <a:moveTo>
                  <a:pt x="0" y="0"/>
                </a:moveTo>
                <a:lnTo>
                  <a:pt x="3682" y="58118"/>
                </a:lnTo>
              </a:path>
            </a:pathLst>
          </a:custGeom>
          <a:noFill/>
          <a:ln w="12700">
            <a:solidFill>
              <a:srgbClr val="000000"/>
            </a:solidFill>
          </a:ln>
        </p:spPr>
        <p:txBody>
          <a:bodyPr/>
          <a:lstStyle/>
          <a:p>
            <a:endParaRPr lang="en-US"/>
          </a:p>
        </p:txBody>
      </p:sp>
      <p:sp>
        <p:nvSpPr>
          <p:cNvPr id="149" name="Rectangle 148"/>
          <p:cNvSpPr/>
          <p:nvPr/>
        </p:nvSpPr>
        <p:spPr>
          <a:xfrm>
            <a:off x="2141663" y="4156828"/>
            <a:ext cx="1264309" cy="207749"/>
          </a:xfrm>
          <a:prstGeom prst="rect">
            <a:avLst/>
          </a:prstGeom>
          <a:noFill/>
        </p:spPr>
        <p:txBody>
          <a:bodyPr wrap="square" lIns="0" tIns="0" rIns="0" bIns="0" rtlCol="0">
            <a:spAutoFit/>
          </a:bodyPr>
          <a:lstStyle/>
          <a:p>
            <a:pPr algn="ctr"/>
            <a:r>
              <a:rPr sz="1350" dirty="0">
                <a:solidFill>
                  <a:srgbClr val="000000"/>
                </a:solidFill>
                <a:latin typeface="Helvetica"/>
              </a:rPr>
              <a:t>pRSII41N-TDH3</a:t>
            </a:r>
          </a:p>
        </p:txBody>
      </p:sp>
      <p:sp>
        <p:nvSpPr>
          <p:cNvPr id="150" name="Rectangle 149"/>
          <p:cNvSpPr/>
          <p:nvPr/>
        </p:nvSpPr>
        <p:spPr>
          <a:xfrm>
            <a:off x="2461232" y="4685174"/>
            <a:ext cx="625171" cy="207749"/>
          </a:xfrm>
          <a:prstGeom prst="rect">
            <a:avLst/>
          </a:prstGeom>
          <a:noFill/>
        </p:spPr>
        <p:txBody>
          <a:bodyPr wrap="none" lIns="0" tIns="0" rIns="0" bIns="0" rtlCol="0">
            <a:spAutoFit/>
          </a:bodyPr>
          <a:lstStyle/>
          <a:p>
            <a:pPr algn="ctr"/>
            <a:r>
              <a:rPr sz="1350" dirty="0">
                <a:solidFill>
                  <a:srgbClr val="000000"/>
                </a:solidFill>
                <a:latin typeface="Helvetica"/>
              </a:rPr>
              <a:t>5859 bp</a:t>
            </a:r>
          </a:p>
        </p:txBody>
      </p:sp>
      <p:sp>
        <p:nvSpPr>
          <p:cNvPr id="23" name="TextBox 22">
            <a:extLst>
              <a:ext uri="{FF2B5EF4-FFF2-40B4-BE49-F238E27FC236}">
                <a16:creationId xmlns:a16="http://schemas.microsoft.com/office/drawing/2014/main" id="{ACA6AF24-F0FB-77A7-5FCF-CCC1AF7C5786}"/>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2984097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Freeform 161"/>
          <p:cNvSpPr/>
          <p:nvPr/>
        </p:nvSpPr>
        <p:spPr>
          <a:xfrm>
            <a:off x="4494123" y="4400586"/>
            <a:ext cx="47419" cy="17598"/>
          </a:xfrm>
          <a:custGeom>
            <a:avLst/>
            <a:gdLst/>
            <a:ahLst/>
            <a:cxnLst/>
            <a:rect l="0" t="0" r="0" b="0"/>
            <a:pathLst>
              <a:path w="114237" h="50772">
                <a:moveTo>
                  <a:pt x="0" y="5899"/>
                </a:moveTo>
                <a:lnTo>
                  <a:pt x="58914" y="0"/>
                </a:lnTo>
              </a:path>
            </a:pathLst>
          </a:custGeom>
          <a:noFill/>
          <a:ln w="12700">
            <a:solidFill>
              <a:srgbClr val="000000"/>
            </a:solidFill>
          </a:ln>
        </p:spPr>
        <p:txBody>
          <a:bodyPr/>
          <a:lstStyle/>
          <a:p>
            <a:endParaRPr lang="en-US"/>
          </a:p>
        </p:txBody>
      </p:sp>
      <p:sp>
        <p:nvSpPr>
          <p:cNvPr id="2" name="Freeform 1"/>
          <p:cNvSpPr/>
          <p:nvPr/>
        </p:nvSpPr>
        <p:spPr>
          <a:xfrm>
            <a:off x="4257022" y="3652451"/>
            <a:ext cx="43108" cy="30957"/>
          </a:xfrm>
          <a:custGeom>
            <a:avLst/>
            <a:gdLst/>
            <a:ahLst/>
            <a:cxnLst/>
            <a:rect l="0" t="0" r="0" b="0"/>
            <a:pathLst>
              <a:path w="101544" h="76158">
                <a:moveTo>
                  <a:pt x="0" y="29649"/>
                </a:moveTo>
                <a:lnTo>
                  <a:pt x="51250" y="0"/>
                </a:lnTo>
              </a:path>
            </a:pathLst>
          </a:custGeom>
          <a:noFill/>
          <a:ln w="12700">
            <a:solidFill>
              <a:srgbClr val="000000"/>
            </a:solidFill>
          </a:ln>
        </p:spPr>
        <p:txBody>
          <a:bodyPr/>
          <a:lstStyle/>
          <a:p>
            <a:endParaRPr lang="en-US"/>
          </a:p>
        </p:txBody>
      </p:sp>
      <p:sp>
        <p:nvSpPr>
          <p:cNvPr id="3" name="Freeform 2"/>
          <p:cNvSpPr/>
          <p:nvPr/>
        </p:nvSpPr>
        <p:spPr>
          <a:xfrm>
            <a:off x="3141291" y="2783726"/>
            <a:ext cx="22822" cy="46470"/>
          </a:xfrm>
          <a:custGeom>
            <a:avLst/>
            <a:gdLst/>
            <a:ahLst/>
            <a:cxnLst/>
            <a:rect l="0" t="0" r="0" b="0"/>
            <a:pathLst>
              <a:path w="76158" h="101544">
                <a:moveTo>
                  <a:pt x="0" y="57228"/>
                </a:moveTo>
                <a:lnTo>
                  <a:pt x="15186" y="0"/>
                </a:lnTo>
              </a:path>
            </a:pathLst>
          </a:custGeom>
          <a:noFill/>
          <a:ln w="12700">
            <a:solidFill>
              <a:srgbClr val="000000"/>
            </a:solidFill>
          </a:ln>
        </p:spPr>
        <p:txBody>
          <a:bodyPr/>
          <a:lstStyle/>
          <a:p>
            <a:endParaRPr lang="en-US"/>
          </a:p>
        </p:txBody>
      </p:sp>
      <p:sp>
        <p:nvSpPr>
          <p:cNvPr id="4" name="Freeform 3"/>
          <p:cNvSpPr/>
          <p:nvPr/>
        </p:nvSpPr>
        <p:spPr>
          <a:xfrm>
            <a:off x="4222074" y="5561592"/>
            <a:ext cx="42472" cy="32010"/>
          </a:xfrm>
          <a:custGeom>
            <a:avLst/>
            <a:gdLst/>
            <a:ahLst/>
            <a:cxnLst/>
            <a:rect l="0" t="0" r="0" b="0"/>
            <a:pathLst>
              <a:path w="101544" h="88851">
                <a:moveTo>
                  <a:pt x="0" y="0"/>
                </a:moveTo>
                <a:lnTo>
                  <a:pt x="50120" y="31521"/>
                </a:lnTo>
              </a:path>
            </a:pathLst>
          </a:custGeom>
          <a:noFill/>
          <a:ln w="12700">
            <a:solidFill>
              <a:srgbClr val="000000"/>
            </a:solidFill>
          </a:ln>
        </p:spPr>
        <p:txBody>
          <a:bodyPr/>
          <a:lstStyle/>
          <a:p>
            <a:endParaRPr lang="en-US"/>
          </a:p>
        </p:txBody>
      </p:sp>
      <p:sp>
        <p:nvSpPr>
          <p:cNvPr id="5" name="Freeform 4"/>
          <p:cNvSpPr/>
          <p:nvPr/>
        </p:nvSpPr>
        <p:spPr>
          <a:xfrm>
            <a:off x="1719837" y="6161771"/>
            <a:ext cx="31273" cy="42923"/>
          </a:xfrm>
          <a:custGeom>
            <a:avLst/>
            <a:gdLst/>
            <a:ahLst/>
            <a:cxnLst/>
            <a:rect l="0" t="0" r="0" b="0"/>
            <a:pathLst>
              <a:path w="76158" h="114237">
                <a:moveTo>
                  <a:pt x="30211" y="0"/>
                </a:moveTo>
                <a:lnTo>
                  <a:pt x="0" y="50921"/>
                </a:lnTo>
              </a:path>
            </a:pathLst>
          </a:custGeom>
          <a:noFill/>
          <a:ln w="12700">
            <a:solidFill>
              <a:srgbClr val="000000"/>
            </a:solidFill>
          </a:ln>
        </p:spPr>
        <p:txBody>
          <a:bodyPr/>
          <a:lstStyle/>
          <a:p>
            <a:endParaRPr lang="en-US"/>
          </a:p>
        </p:txBody>
      </p:sp>
      <p:sp>
        <p:nvSpPr>
          <p:cNvPr id="6" name="Freeform 5"/>
          <p:cNvSpPr/>
          <p:nvPr/>
        </p:nvSpPr>
        <p:spPr>
          <a:xfrm>
            <a:off x="884137" y="4053591"/>
            <a:ext cx="46196" cy="23794"/>
          </a:xfrm>
          <a:custGeom>
            <a:avLst/>
            <a:gdLst/>
            <a:ahLst/>
            <a:cxnLst/>
            <a:rect l="0" t="0" r="0" b="0"/>
            <a:pathLst>
              <a:path w="101544" h="50772">
                <a:moveTo>
                  <a:pt x="56741" y="16915"/>
                </a:moveTo>
                <a:lnTo>
                  <a:pt x="0" y="0"/>
                </a:lnTo>
              </a:path>
            </a:pathLst>
          </a:custGeom>
          <a:noFill/>
          <a:ln w="12700">
            <a:solidFill>
              <a:srgbClr val="000000"/>
            </a:solidFill>
          </a:ln>
        </p:spPr>
        <p:txBody>
          <a:bodyPr/>
          <a:lstStyle/>
          <a:p>
            <a:endParaRPr lang="en-US"/>
          </a:p>
        </p:txBody>
      </p:sp>
      <p:sp>
        <p:nvSpPr>
          <p:cNvPr id="7" name="Freeform 6"/>
          <p:cNvSpPr/>
          <p:nvPr/>
        </p:nvSpPr>
        <p:spPr>
          <a:xfrm>
            <a:off x="970400" y="3821676"/>
            <a:ext cx="44656" cy="27935"/>
          </a:xfrm>
          <a:custGeom>
            <a:avLst/>
            <a:gdLst/>
            <a:ahLst/>
            <a:cxnLst/>
            <a:rect l="0" t="0" r="0" b="0"/>
            <a:pathLst>
              <a:path w="101544" h="63465">
                <a:moveTo>
                  <a:pt x="54002" y="24277"/>
                </a:moveTo>
                <a:lnTo>
                  <a:pt x="0" y="0"/>
                </a:lnTo>
              </a:path>
            </a:pathLst>
          </a:custGeom>
          <a:noFill/>
          <a:ln w="12700">
            <a:solidFill>
              <a:srgbClr val="000000"/>
            </a:solidFill>
          </a:ln>
        </p:spPr>
        <p:txBody>
          <a:bodyPr/>
          <a:lstStyle/>
          <a:p>
            <a:endParaRPr lang="en-US"/>
          </a:p>
        </p:txBody>
      </p:sp>
      <p:sp>
        <p:nvSpPr>
          <p:cNvPr id="8" name="Freeform 7"/>
          <p:cNvSpPr/>
          <p:nvPr/>
        </p:nvSpPr>
        <p:spPr>
          <a:xfrm>
            <a:off x="1093559" y="3592096"/>
            <a:ext cx="42457" cy="32035"/>
          </a:xfrm>
          <a:custGeom>
            <a:avLst/>
            <a:gdLst/>
            <a:ahLst/>
            <a:cxnLst/>
            <a:rect l="0" t="0" r="0" b="0"/>
            <a:pathLst>
              <a:path w="101544" h="76158">
                <a:moveTo>
                  <a:pt x="50093" y="31565"/>
                </a:moveTo>
                <a:lnTo>
                  <a:pt x="0" y="0"/>
                </a:lnTo>
              </a:path>
            </a:pathLst>
          </a:custGeom>
          <a:noFill/>
          <a:ln w="12700">
            <a:solidFill>
              <a:srgbClr val="000000"/>
            </a:solidFill>
          </a:ln>
        </p:spPr>
        <p:txBody>
          <a:bodyPr/>
          <a:lstStyle/>
          <a:p>
            <a:endParaRPr lang="en-US"/>
          </a:p>
        </p:txBody>
      </p:sp>
      <p:sp>
        <p:nvSpPr>
          <p:cNvPr id="9" name="Freeform 8"/>
          <p:cNvSpPr/>
          <p:nvPr/>
        </p:nvSpPr>
        <p:spPr>
          <a:xfrm>
            <a:off x="1481452" y="3150328"/>
            <a:ext cx="35530" cy="39924"/>
          </a:xfrm>
          <a:custGeom>
            <a:avLst/>
            <a:gdLst/>
            <a:ahLst/>
            <a:cxnLst/>
            <a:rect l="0" t="0" r="0" b="0"/>
            <a:pathLst>
              <a:path w="88851" h="88851">
                <a:moveTo>
                  <a:pt x="37779" y="45590"/>
                </a:moveTo>
                <a:lnTo>
                  <a:pt x="0" y="0"/>
                </a:lnTo>
              </a:path>
            </a:pathLst>
          </a:custGeom>
          <a:noFill/>
          <a:ln w="12700">
            <a:solidFill>
              <a:srgbClr val="000000"/>
            </a:solidFill>
          </a:ln>
        </p:spPr>
        <p:txBody>
          <a:bodyPr/>
          <a:lstStyle/>
          <a:p>
            <a:endParaRPr lang="en-US"/>
          </a:p>
        </p:txBody>
      </p:sp>
      <p:sp>
        <p:nvSpPr>
          <p:cNvPr id="10" name="Freeform 9"/>
          <p:cNvSpPr/>
          <p:nvPr/>
        </p:nvSpPr>
        <p:spPr>
          <a:xfrm>
            <a:off x="1981485" y="2853664"/>
            <a:ext cx="26601" cy="45222"/>
          </a:xfrm>
          <a:custGeom>
            <a:avLst/>
            <a:gdLst/>
            <a:ahLst/>
            <a:cxnLst/>
            <a:rect l="0" t="0" r="0" b="0"/>
            <a:pathLst>
              <a:path w="63465" h="101544">
                <a:moveTo>
                  <a:pt x="21904" y="55008"/>
                </a:moveTo>
                <a:lnTo>
                  <a:pt x="0" y="0"/>
                </a:lnTo>
              </a:path>
            </a:pathLst>
          </a:custGeom>
          <a:noFill/>
          <a:ln w="12700">
            <a:solidFill>
              <a:srgbClr val="000000"/>
            </a:solidFill>
          </a:ln>
        </p:spPr>
        <p:txBody>
          <a:bodyPr/>
          <a:lstStyle/>
          <a:p>
            <a:endParaRPr lang="en-US"/>
          </a:p>
        </p:txBody>
      </p:sp>
      <p:sp>
        <p:nvSpPr>
          <p:cNvPr id="11" name="Freeform 10"/>
          <p:cNvSpPr/>
          <p:nvPr/>
        </p:nvSpPr>
        <p:spPr>
          <a:xfrm>
            <a:off x="4328428" y="4403904"/>
            <a:ext cx="179975" cy="30871"/>
          </a:xfrm>
          <a:custGeom>
            <a:avLst/>
            <a:gdLst/>
            <a:ahLst/>
            <a:cxnLst/>
            <a:rect l="0" t="0" r="0" b="0"/>
            <a:pathLst>
              <a:path w="342711" h="63465">
                <a:moveTo>
                  <a:pt x="0" y="29495"/>
                </a:moveTo>
                <a:lnTo>
                  <a:pt x="294569" y="0"/>
                </a:lnTo>
              </a:path>
            </a:pathLst>
          </a:custGeom>
          <a:noFill/>
          <a:ln w="12700">
            <a:solidFill>
              <a:srgbClr val="000000"/>
            </a:solidFill>
          </a:ln>
        </p:spPr>
        <p:txBody>
          <a:bodyPr/>
          <a:lstStyle/>
          <a:p>
            <a:endParaRPr lang="en-US"/>
          </a:p>
        </p:txBody>
      </p:sp>
      <p:sp>
        <p:nvSpPr>
          <p:cNvPr id="12" name="Freeform 11"/>
          <p:cNvSpPr/>
          <p:nvPr/>
        </p:nvSpPr>
        <p:spPr>
          <a:xfrm>
            <a:off x="4112881" y="3669128"/>
            <a:ext cx="158420" cy="97668"/>
          </a:xfrm>
          <a:custGeom>
            <a:avLst/>
            <a:gdLst/>
            <a:ahLst/>
            <a:cxnLst/>
            <a:rect l="0" t="0" r="0" b="0"/>
            <a:pathLst>
              <a:path w="304632" h="190395">
                <a:moveTo>
                  <a:pt x="0" y="148246"/>
                </a:moveTo>
                <a:lnTo>
                  <a:pt x="256250" y="0"/>
                </a:lnTo>
              </a:path>
            </a:pathLst>
          </a:custGeom>
          <a:noFill/>
          <a:ln w="12700">
            <a:solidFill>
              <a:srgbClr val="000000"/>
            </a:solidFill>
          </a:ln>
        </p:spPr>
        <p:txBody>
          <a:bodyPr/>
          <a:lstStyle/>
          <a:p>
            <a:endParaRPr lang="en-US"/>
          </a:p>
        </p:txBody>
      </p:sp>
      <p:sp>
        <p:nvSpPr>
          <p:cNvPr id="13" name="Freeform 12"/>
          <p:cNvSpPr/>
          <p:nvPr/>
        </p:nvSpPr>
        <p:spPr>
          <a:xfrm>
            <a:off x="3098581" y="2815917"/>
            <a:ext cx="56990" cy="175233"/>
          </a:xfrm>
          <a:custGeom>
            <a:avLst/>
            <a:gdLst/>
            <a:ahLst/>
            <a:cxnLst/>
            <a:rect l="0" t="0" r="0" b="0"/>
            <a:pathLst>
              <a:path w="139623" h="330018">
                <a:moveTo>
                  <a:pt x="0" y="286139"/>
                </a:moveTo>
                <a:lnTo>
                  <a:pt x="75930" y="0"/>
                </a:lnTo>
              </a:path>
            </a:pathLst>
          </a:custGeom>
          <a:noFill/>
          <a:ln w="12700">
            <a:solidFill>
              <a:srgbClr val="000000"/>
            </a:solidFill>
          </a:ln>
        </p:spPr>
        <p:txBody>
          <a:bodyPr/>
          <a:lstStyle/>
          <a:p>
            <a:endParaRPr lang="en-US"/>
          </a:p>
        </p:txBody>
      </p:sp>
      <p:sp>
        <p:nvSpPr>
          <p:cNvPr id="14" name="Freeform 13"/>
          <p:cNvSpPr/>
          <p:nvPr/>
        </p:nvSpPr>
        <p:spPr>
          <a:xfrm>
            <a:off x="4081111" y="5472938"/>
            <a:ext cx="155243" cy="102933"/>
          </a:xfrm>
          <a:custGeom>
            <a:avLst/>
            <a:gdLst/>
            <a:ahLst/>
            <a:cxnLst/>
            <a:rect l="0" t="0" r="0" b="0"/>
            <a:pathLst>
              <a:path w="304632" h="215781">
                <a:moveTo>
                  <a:pt x="0" y="0"/>
                </a:moveTo>
                <a:lnTo>
                  <a:pt x="250602" y="157606"/>
                </a:lnTo>
              </a:path>
            </a:pathLst>
          </a:custGeom>
          <a:noFill/>
          <a:ln w="12700">
            <a:solidFill>
              <a:srgbClr val="000000"/>
            </a:solidFill>
          </a:ln>
        </p:spPr>
        <p:txBody>
          <a:bodyPr/>
          <a:lstStyle/>
          <a:p>
            <a:endParaRPr lang="en-US"/>
          </a:p>
        </p:txBody>
      </p:sp>
      <p:sp>
        <p:nvSpPr>
          <p:cNvPr id="15" name="Freeform 14"/>
          <p:cNvSpPr/>
          <p:nvPr/>
        </p:nvSpPr>
        <p:spPr>
          <a:xfrm>
            <a:off x="1736830" y="6018556"/>
            <a:ext cx="99248" cy="157495"/>
          </a:xfrm>
          <a:custGeom>
            <a:avLst/>
            <a:gdLst/>
            <a:ahLst/>
            <a:cxnLst/>
            <a:rect l="0" t="0" r="0" b="0"/>
            <a:pathLst>
              <a:path w="203088" h="317325">
                <a:moveTo>
                  <a:pt x="151054" y="0"/>
                </a:moveTo>
                <a:lnTo>
                  <a:pt x="0" y="254605"/>
                </a:lnTo>
              </a:path>
            </a:pathLst>
          </a:custGeom>
          <a:noFill/>
          <a:ln w="12700">
            <a:solidFill>
              <a:srgbClr val="000000"/>
            </a:solidFill>
          </a:ln>
        </p:spPr>
        <p:txBody>
          <a:bodyPr/>
          <a:lstStyle/>
          <a:p>
            <a:endParaRPr lang="en-US"/>
          </a:p>
        </p:txBody>
      </p:sp>
      <p:sp>
        <p:nvSpPr>
          <p:cNvPr id="16" name="Freeform 15"/>
          <p:cNvSpPr/>
          <p:nvPr/>
        </p:nvSpPr>
        <p:spPr>
          <a:xfrm>
            <a:off x="916054" y="4063106"/>
            <a:ext cx="173864" cy="61852"/>
          </a:xfrm>
          <a:custGeom>
            <a:avLst/>
            <a:gdLst/>
            <a:ahLst/>
            <a:cxnLst/>
            <a:rect l="0" t="0" r="0" b="0"/>
            <a:pathLst>
              <a:path w="330018" h="126930">
                <a:moveTo>
                  <a:pt x="283705" y="84573"/>
                </a:moveTo>
                <a:lnTo>
                  <a:pt x="0" y="0"/>
                </a:lnTo>
              </a:path>
            </a:pathLst>
          </a:custGeom>
          <a:noFill/>
          <a:ln w="12700">
            <a:solidFill>
              <a:srgbClr val="000000"/>
            </a:solidFill>
          </a:ln>
        </p:spPr>
        <p:txBody>
          <a:bodyPr/>
          <a:lstStyle/>
          <a:p>
            <a:endParaRPr lang="en-US"/>
          </a:p>
        </p:txBody>
      </p:sp>
      <p:sp>
        <p:nvSpPr>
          <p:cNvPr id="17" name="Freeform 16"/>
          <p:cNvSpPr/>
          <p:nvPr/>
        </p:nvSpPr>
        <p:spPr>
          <a:xfrm>
            <a:off x="1000777" y="3835331"/>
            <a:ext cx="166161" cy="82559"/>
          </a:xfrm>
          <a:custGeom>
            <a:avLst/>
            <a:gdLst/>
            <a:ahLst/>
            <a:cxnLst/>
            <a:rect l="0" t="0" r="0" b="0"/>
            <a:pathLst>
              <a:path w="317325" h="165009">
                <a:moveTo>
                  <a:pt x="270012" y="121385"/>
                </a:moveTo>
                <a:lnTo>
                  <a:pt x="0" y="0"/>
                </a:lnTo>
              </a:path>
            </a:pathLst>
          </a:custGeom>
          <a:noFill/>
          <a:ln w="12700">
            <a:solidFill>
              <a:srgbClr val="000000"/>
            </a:solidFill>
          </a:ln>
        </p:spPr>
        <p:txBody>
          <a:bodyPr/>
          <a:lstStyle/>
          <a:p>
            <a:endParaRPr lang="en-US"/>
          </a:p>
        </p:txBody>
      </p:sp>
      <p:sp>
        <p:nvSpPr>
          <p:cNvPr id="18" name="Freeform 17"/>
          <p:cNvSpPr/>
          <p:nvPr/>
        </p:nvSpPr>
        <p:spPr>
          <a:xfrm>
            <a:off x="1121736" y="3609852"/>
            <a:ext cx="155165" cy="103057"/>
          </a:xfrm>
          <a:custGeom>
            <a:avLst/>
            <a:gdLst/>
            <a:ahLst/>
            <a:cxnLst/>
            <a:rect l="0" t="0" r="0" b="0"/>
            <a:pathLst>
              <a:path w="291939" h="203088">
                <a:moveTo>
                  <a:pt x="250463" y="157827"/>
                </a:moveTo>
                <a:lnTo>
                  <a:pt x="0" y="0"/>
                </a:lnTo>
              </a:path>
            </a:pathLst>
          </a:custGeom>
          <a:noFill/>
          <a:ln w="12700">
            <a:solidFill>
              <a:srgbClr val="000000"/>
            </a:solidFill>
          </a:ln>
        </p:spPr>
        <p:txBody>
          <a:bodyPr/>
          <a:lstStyle/>
          <a:p>
            <a:endParaRPr lang="en-US"/>
          </a:p>
        </p:txBody>
      </p:sp>
      <p:sp>
        <p:nvSpPr>
          <p:cNvPr id="19" name="Freeform 18"/>
          <p:cNvSpPr/>
          <p:nvPr/>
        </p:nvSpPr>
        <p:spPr>
          <a:xfrm>
            <a:off x="1502702" y="3175973"/>
            <a:ext cx="120532" cy="142500"/>
          </a:xfrm>
          <a:custGeom>
            <a:avLst/>
            <a:gdLst/>
            <a:ahLst/>
            <a:cxnLst/>
            <a:rect l="0" t="0" r="0" b="0"/>
            <a:pathLst>
              <a:path w="241167" h="266553">
                <a:moveTo>
                  <a:pt x="188893" y="227948"/>
                </a:moveTo>
                <a:lnTo>
                  <a:pt x="0" y="0"/>
                </a:lnTo>
              </a:path>
            </a:pathLst>
          </a:custGeom>
          <a:noFill/>
          <a:ln w="12700">
            <a:solidFill>
              <a:srgbClr val="000000"/>
            </a:solidFill>
          </a:ln>
        </p:spPr>
        <p:txBody>
          <a:bodyPr/>
          <a:lstStyle/>
          <a:p>
            <a:endParaRPr lang="en-US"/>
          </a:p>
        </p:txBody>
      </p:sp>
      <p:sp>
        <p:nvSpPr>
          <p:cNvPr id="20" name="Freeform 19"/>
          <p:cNvSpPr/>
          <p:nvPr/>
        </p:nvSpPr>
        <p:spPr>
          <a:xfrm>
            <a:off x="1993807" y="2884606"/>
            <a:ext cx="75886" cy="168989"/>
          </a:xfrm>
          <a:custGeom>
            <a:avLst/>
            <a:gdLst/>
            <a:ahLst/>
            <a:cxnLst/>
            <a:rect l="0" t="0" r="0" b="0"/>
            <a:pathLst>
              <a:path w="152316" h="317325">
                <a:moveTo>
                  <a:pt x="109522" y="275038"/>
                </a:moveTo>
                <a:lnTo>
                  <a:pt x="0" y="0"/>
                </a:lnTo>
              </a:path>
            </a:pathLst>
          </a:custGeom>
          <a:noFill/>
          <a:ln w="12700">
            <a:solidFill>
              <a:srgbClr val="000000"/>
            </a:solidFill>
          </a:ln>
        </p:spPr>
        <p:txBody>
          <a:bodyPr/>
          <a:lstStyle/>
          <a:p>
            <a:endParaRPr lang="en-US"/>
          </a:p>
        </p:txBody>
      </p:sp>
      <p:sp>
        <p:nvSpPr>
          <p:cNvPr id="21" name="Oval 20"/>
          <p:cNvSpPr/>
          <p:nvPr/>
        </p:nvSpPr>
        <p:spPr>
          <a:xfrm>
            <a:off x="997913" y="2912839"/>
            <a:ext cx="3330475" cy="3330475"/>
          </a:xfrm>
          <a:prstGeom prst="ellipse">
            <a:avLst/>
          </a:prstGeom>
          <a:noFill/>
          <a:ln w="25400">
            <a:solidFill>
              <a:srgbClr val="000000"/>
            </a:solidFill>
          </a:ln>
        </p:spPr>
        <p:txBody>
          <a:bodyPr/>
          <a:lstStyle/>
          <a:p>
            <a:endParaRPr lang="en-US"/>
          </a:p>
        </p:txBody>
      </p:sp>
      <p:sp>
        <p:nvSpPr>
          <p:cNvPr id="22" name="Oval 21"/>
          <p:cNvSpPr/>
          <p:nvPr/>
        </p:nvSpPr>
        <p:spPr>
          <a:xfrm>
            <a:off x="997913" y="2912839"/>
            <a:ext cx="3330475" cy="3330475"/>
          </a:xfrm>
          <a:prstGeom prst="ellipse">
            <a:avLst/>
          </a:prstGeom>
          <a:noFill/>
          <a:ln w="0">
            <a:solidFill>
              <a:srgbClr val="FFFFFF"/>
            </a:solidFill>
          </a:ln>
        </p:spPr>
        <p:txBody>
          <a:bodyPr/>
          <a:lstStyle/>
          <a:p>
            <a:endParaRPr lang="en-US"/>
          </a:p>
        </p:txBody>
      </p:sp>
      <p:sp>
        <p:nvSpPr>
          <p:cNvPr id="27" name="Rectangle 26"/>
          <p:cNvSpPr/>
          <p:nvPr/>
        </p:nvSpPr>
        <p:spPr>
          <a:xfrm>
            <a:off x="4519220" y="4256785"/>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8" name="Rectangle 27"/>
          <p:cNvSpPr/>
          <p:nvPr/>
        </p:nvSpPr>
        <p:spPr>
          <a:xfrm>
            <a:off x="4276467" y="3507105"/>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9" name="Rectangle 28"/>
          <p:cNvSpPr/>
          <p:nvPr/>
        </p:nvSpPr>
        <p:spPr>
          <a:xfrm>
            <a:off x="3141236"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30" name="Rectangle 29"/>
          <p:cNvSpPr/>
          <p:nvPr/>
        </p:nvSpPr>
        <p:spPr>
          <a:xfrm>
            <a:off x="171074" y="3914074"/>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1" name="Rectangle 30"/>
          <p:cNvSpPr/>
          <p:nvPr/>
        </p:nvSpPr>
        <p:spPr>
          <a:xfrm>
            <a:off x="-281" y="3678461"/>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2" name="Rectangle 31"/>
          <p:cNvSpPr/>
          <p:nvPr/>
        </p:nvSpPr>
        <p:spPr>
          <a:xfrm>
            <a:off x="799378" y="3449987"/>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33" name="Rectangle 32"/>
          <p:cNvSpPr/>
          <p:nvPr/>
        </p:nvSpPr>
        <p:spPr>
          <a:xfrm>
            <a:off x="578044" y="3007318"/>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4" name="Rectangle 33"/>
          <p:cNvSpPr/>
          <p:nvPr/>
        </p:nvSpPr>
        <p:spPr>
          <a:xfrm>
            <a:off x="1270606" y="270744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5" name="Arc 34"/>
          <p:cNvSpPr/>
          <p:nvPr/>
        </p:nvSpPr>
        <p:spPr>
          <a:xfrm>
            <a:off x="997913" y="2912839"/>
            <a:ext cx="3330475" cy="3330475"/>
          </a:xfrm>
          <a:prstGeom prst="arc">
            <a:avLst>
              <a:gd name="adj1" fmla="val 12015989"/>
              <a:gd name="adj2" fmla="val 12650944"/>
            </a:avLst>
          </a:prstGeom>
          <a:ln w="88900">
            <a:solidFill>
              <a:srgbClr val="009799"/>
            </a:solidFill>
          </a:ln>
        </p:spPr>
        <p:txBody>
          <a:bodyPr/>
          <a:lstStyle/>
          <a:p>
            <a:endParaRPr lang="en-US"/>
          </a:p>
        </p:txBody>
      </p:sp>
      <p:sp>
        <p:nvSpPr>
          <p:cNvPr id="36" name="Freeform 35"/>
          <p:cNvSpPr/>
          <p:nvPr/>
        </p:nvSpPr>
        <p:spPr>
          <a:xfrm>
            <a:off x="1069064" y="3984719"/>
            <a:ext cx="95472" cy="108439"/>
          </a:xfrm>
          <a:custGeom>
            <a:avLst/>
            <a:gdLst/>
            <a:ahLst/>
            <a:cxnLst/>
            <a:rect l="0" t="0" r="0" b="0"/>
            <a:pathLst>
              <a:path w="165009" h="190395">
                <a:moveTo>
                  <a:pt x="29739" y="11070"/>
                </a:moveTo>
                <a:lnTo>
                  <a:pt x="0" y="0"/>
                </a:lnTo>
                <a:lnTo>
                  <a:pt x="17763" y="142008"/>
                </a:lnTo>
                <a:lnTo>
                  <a:pt x="118956" y="44278"/>
                </a:lnTo>
                <a:lnTo>
                  <a:pt x="89217" y="33209"/>
                </a:lnTo>
                <a:close/>
              </a:path>
            </a:pathLst>
          </a:custGeom>
          <a:solidFill>
            <a:srgbClr val="000000"/>
          </a:solidFill>
          <a:ln w="25400">
            <a:solidFill>
              <a:srgbClr val="009799"/>
            </a:solidFill>
          </a:ln>
        </p:spPr>
        <p:txBody>
          <a:bodyPr/>
          <a:lstStyle/>
          <a:p>
            <a:endParaRPr lang="en-US"/>
          </a:p>
        </p:txBody>
      </p:sp>
      <p:sp>
        <p:nvSpPr>
          <p:cNvPr id="37" name="Arc 36"/>
          <p:cNvSpPr/>
          <p:nvPr/>
        </p:nvSpPr>
        <p:spPr>
          <a:xfrm>
            <a:off x="997913" y="2912839"/>
            <a:ext cx="3330475" cy="3330475"/>
          </a:xfrm>
          <a:prstGeom prst="arc">
            <a:avLst>
              <a:gd name="adj1" fmla="val 12015989"/>
              <a:gd name="adj2" fmla="val 12636204"/>
            </a:avLst>
          </a:prstGeom>
          <a:ln w="63500">
            <a:solidFill>
              <a:srgbClr val="00FCFF"/>
            </a:solidFill>
          </a:ln>
        </p:spPr>
        <p:txBody>
          <a:bodyPr/>
          <a:lstStyle/>
          <a:p>
            <a:endParaRPr lang="en-US"/>
          </a:p>
        </p:txBody>
      </p:sp>
      <p:sp>
        <p:nvSpPr>
          <p:cNvPr id="38" name="Freeform 37"/>
          <p:cNvSpPr/>
          <p:nvPr/>
        </p:nvSpPr>
        <p:spPr>
          <a:xfrm>
            <a:off x="1069064" y="3984719"/>
            <a:ext cx="81192" cy="94159"/>
          </a:xfrm>
          <a:custGeom>
            <a:avLst/>
            <a:gdLst/>
            <a:ahLst/>
            <a:cxnLst/>
            <a:rect l="0" t="0" r="0" b="0"/>
            <a:pathLst>
              <a:path w="139623" h="165009">
                <a:moveTo>
                  <a:pt x="29739" y="11070"/>
                </a:moveTo>
                <a:lnTo>
                  <a:pt x="0" y="0"/>
                </a:lnTo>
                <a:lnTo>
                  <a:pt x="17763" y="142008"/>
                </a:lnTo>
                <a:lnTo>
                  <a:pt x="118956" y="44278"/>
                </a:lnTo>
                <a:lnTo>
                  <a:pt x="89217" y="33209"/>
                </a:lnTo>
                <a:close/>
              </a:path>
            </a:pathLst>
          </a:custGeom>
          <a:solidFill>
            <a:srgbClr val="00FCFF"/>
          </a:solidFill>
          <a:ln w="12700">
            <a:noFill/>
          </a:ln>
        </p:spPr>
        <p:txBody>
          <a:bodyPr/>
          <a:lstStyle/>
          <a:p>
            <a:endParaRPr lang="en-US"/>
          </a:p>
        </p:txBody>
      </p:sp>
      <p:sp>
        <p:nvSpPr>
          <p:cNvPr id="39" name="Arc 38"/>
          <p:cNvSpPr/>
          <p:nvPr/>
        </p:nvSpPr>
        <p:spPr>
          <a:xfrm>
            <a:off x="997913" y="2912839"/>
            <a:ext cx="3330475" cy="3330475"/>
          </a:xfrm>
          <a:prstGeom prst="arc">
            <a:avLst>
              <a:gd name="adj1" fmla="val 4849942"/>
              <a:gd name="adj2" fmla="val 9499003"/>
            </a:avLst>
          </a:prstGeom>
          <a:ln w="88900">
            <a:solidFill>
              <a:srgbClr val="995700"/>
            </a:solidFill>
          </a:ln>
        </p:spPr>
        <p:txBody>
          <a:bodyPr/>
          <a:lstStyle/>
          <a:p>
            <a:endParaRPr lang="en-US"/>
          </a:p>
        </p:txBody>
      </p:sp>
      <p:sp>
        <p:nvSpPr>
          <p:cNvPr id="40" name="Freeform 39"/>
          <p:cNvSpPr/>
          <p:nvPr/>
        </p:nvSpPr>
        <p:spPr>
          <a:xfrm>
            <a:off x="1086949" y="5137295"/>
            <a:ext cx="94722" cy="108695"/>
          </a:xfrm>
          <a:custGeom>
            <a:avLst/>
            <a:gdLst/>
            <a:ahLst/>
            <a:cxnLst/>
            <a:rect l="0" t="0" r="0" b="0"/>
            <a:pathLst>
              <a:path w="177702" h="203088">
                <a:moveTo>
                  <a:pt x="29405" y="130536"/>
                </a:moveTo>
                <a:lnTo>
                  <a:pt x="0" y="142464"/>
                </a:lnTo>
                <a:lnTo>
                  <a:pt x="13636" y="0"/>
                </a:lnTo>
                <a:lnTo>
                  <a:pt x="117622" y="94753"/>
                </a:lnTo>
                <a:lnTo>
                  <a:pt x="88216" y="106681"/>
                </a:lnTo>
                <a:close/>
              </a:path>
            </a:pathLst>
          </a:custGeom>
          <a:solidFill>
            <a:srgbClr val="000000"/>
          </a:solidFill>
          <a:ln w="25400">
            <a:solidFill>
              <a:srgbClr val="995700"/>
            </a:solidFill>
          </a:ln>
        </p:spPr>
        <p:txBody>
          <a:bodyPr/>
          <a:lstStyle/>
          <a:p>
            <a:endParaRPr lang="en-US"/>
          </a:p>
        </p:txBody>
      </p:sp>
      <p:sp>
        <p:nvSpPr>
          <p:cNvPr id="41" name="Arc 40"/>
          <p:cNvSpPr/>
          <p:nvPr/>
        </p:nvSpPr>
        <p:spPr>
          <a:xfrm>
            <a:off x="997913" y="2912839"/>
            <a:ext cx="3330475" cy="3330475"/>
          </a:xfrm>
          <a:prstGeom prst="arc">
            <a:avLst>
              <a:gd name="adj1" fmla="val 4849942"/>
              <a:gd name="adj2" fmla="val 9484263"/>
            </a:avLst>
          </a:prstGeom>
          <a:ln w="63500">
            <a:solidFill>
              <a:srgbClr val="FF9200"/>
            </a:solidFill>
          </a:ln>
        </p:spPr>
        <p:txBody>
          <a:bodyPr/>
          <a:lstStyle/>
          <a:p>
            <a:endParaRPr lang="en-US"/>
          </a:p>
        </p:txBody>
      </p:sp>
      <p:sp>
        <p:nvSpPr>
          <p:cNvPr id="42" name="Freeform 41"/>
          <p:cNvSpPr/>
          <p:nvPr/>
        </p:nvSpPr>
        <p:spPr>
          <a:xfrm>
            <a:off x="1086949" y="5137295"/>
            <a:ext cx="80442" cy="94416"/>
          </a:xfrm>
          <a:custGeom>
            <a:avLst/>
            <a:gdLst/>
            <a:ahLst/>
            <a:cxnLst/>
            <a:rect l="0" t="0" r="0" b="0"/>
            <a:pathLst>
              <a:path w="152316" h="177702">
                <a:moveTo>
                  <a:pt x="29405" y="130536"/>
                </a:moveTo>
                <a:lnTo>
                  <a:pt x="0" y="142464"/>
                </a:lnTo>
                <a:lnTo>
                  <a:pt x="13636" y="0"/>
                </a:lnTo>
                <a:lnTo>
                  <a:pt x="117622" y="94753"/>
                </a:lnTo>
                <a:lnTo>
                  <a:pt x="88216" y="106681"/>
                </a:lnTo>
                <a:close/>
              </a:path>
            </a:pathLst>
          </a:custGeom>
          <a:solidFill>
            <a:srgbClr val="FF9200"/>
          </a:solidFill>
          <a:ln w="12700">
            <a:noFill/>
          </a:ln>
        </p:spPr>
        <p:txBody>
          <a:bodyPr/>
          <a:lstStyle/>
          <a:p>
            <a:endParaRPr lang="en-US"/>
          </a:p>
        </p:txBody>
      </p:sp>
      <p:sp>
        <p:nvSpPr>
          <p:cNvPr id="43" name="Arc 42"/>
          <p:cNvSpPr/>
          <p:nvPr/>
        </p:nvSpPr>
        <p:spPr>
          <a:xfrm>
            <a:off x="997913" y="2912839"/>
            <a:ext cx="3330475" cy="3330475"/>
          </a:xfrm>
          <a:prstGeom prst="arc">
            <a:avLst>
              <a:gd name="adj1" fmla="val 31102"/>
              <a:gd name="adj2" fmla="val 3987971"/>
            </a:avLst>
          </a:prstGeom>
          <a:ln w="88900">
            <a:solidFill>
              <a:srgbClr val="581357"/>
            </a:solidFill>
          </a:ln>
        </p:spPr>
        <p:txBody>
          <a:bodyPr/>
          <a:lstStyle/>
          <a:p>
            <a:endParaRPr lang="en-US"/>
          </a:p>
        </p:txBody>
      </p:sp>
      <p:sp>
        <p:nvSpPr>
          <p:cNvPr id="44" name="Freeform 43"/>
          <p:cNvSpPr/>
          <p:nvPr/>
        </p:nvSpPr>
        <p:spPr>
          <a:xfrm>
            <a:off x="4292578" y="4526113"/>
            <a:ext cx="99952" cy="100365"/>
          </a:xfrm>
          <a:custGeom>
            <a:avLst/>
            <a:gdLst/>
            <a:ahLst/>
            <a:cxnLst/>
            <a:rect l="0" t="0" r="0" b="0"/>
            <a:pathLst>
              <a:path w="177702" h="165009">
                <a:moveTo>
                  <a:pt x="95191" y="127284"/>
                </a:moveTo>
                <a:lnTo>
                  <a:pt x="126921" y="127655"/>
                </a:lnTo>
                <a:lnTo>
                  <a:pt x="62220" y="0"/>
                </a:lnTo>
                <a:lnTo>
                  <a:pt x="0" y="126174"/>
                </a:lnTo>
                <a:lnTo>
                  <a:pt x="31730" y="126544"/>
                </a:lnTo>
                <a:close/>
              </a:path>
            </a:pathLst>
          </a:custGeom>
          <a:solidFill>
            <a:srgbClr val="000000"/>
          </a:solidFill>
          <a:ln w="25400">
            <a:solidFill>
              <a:srgbClr val="581357"/>
            </a:solidFill>
          </a:ln>
        </p:spPr>
        <p:txBody>
          <a:bodyPr/>
          <a:lstStyle/>
          <a:p>
            <a:endParaRPr lang="en-US"/>
          </a:p>
        </p:txBody>
      </p:sp>
      <p:sp>
        <p:nvSpPr>
          <p:cNvPr id="45" name="Arc 44"/>
          <p:cNvSpPr/>
          <p:nvPr/>
        </p:nvSpPr>
        <p:spPr>
          <a:xfrm>
            <a:off x="997913" y="2912839"/>
            <a:ext cx="3330475" cy="3330475"/>
          </a:xfrm>
          <a:prstGeom prst="arc">
            <a:avLst>
              <a:gd name="adj1" fmla="val 31102"/>
              <a:gd name="adj2" fmla="val 3973232"/>
            </a:avLst>
          </a:prstGeom>
          <a:ln w="63500">
            <a:solidFill>
              <a:srgbClr val="932092"/>
            </a:solidFill>
          </a:ln>
        </p:spPr>
        <p:txBody>
          <a:bodyPr/>
          <a:lstStyle/>
          <a:p>
            <a:endParaRPr lang="en-US"/>
          </a:p>
        </p:txBody>
      </p:sp>
      <p:sp>
        <p:nvSpPr>
          <p:cNvPr id="46" name="Freeform 45"/>
          <p:cNvSpPr/>
          <p:nvPr/>
        </p:nvSpPr>
        <p:spPr>
          <a:xfrm>
            <a:off x="4292578" y="4526112"/>
            <a:ext cx="85673" cy="86086"/>
          </a:xfrm>
          <a:custGeom>
            <a:avLst/>
            <a:gdLst/>
            <a:ahLst/>
            <a:cxnLst/>
            <a:rect l="0" t="0" r="0" b="0"/>
            <a:pathLst>
              <a:path w="152316" h="139623">
                <a:moveTo>
                  <a:pt x="95191" y="127284"/>
                </a:moveTo>
                <a:lnTo>
                  <a:pt x="126921" y="127655"/>
                </a:lnTo>
                <a:lnTo>
                  <a:pt x="62220" y="0"/>
                </a:lnTo>
                <a:lnTo>
                  <a:pt x="0" y="126174"/>
                </a:lnTo>
                <a:lnTo>
                  <a:pt x="31730" y="126544"/>
                </a:lnTo>
                <a:close/>
              </a:path>
            </a:pathLst>
          </a:custGeom>
          <a:solidFill>
            <a:srgbClr val="932092"/>
          </a:solidFill>
          <a:ln w="12700">
            <a:noFill/>
          </a:ln>
        </p:spPr>
        <p:txBody>
          <a:bodyPr/>
          <a:lstStyle/>
          <a:p>
            <a:endParaRPr lang="en-US"/>
          </a:p>
        </p:txBody>
      </p:sp>
      <p:sp>
        <p:nvSpPr>
          <p:cNvPr id="47" name="Arc 46"/>
          <p:cNvSpPr/>
          <p:nvPr/>
        </p:nvSpPr>
        <p:spPr>
          <a:xfrm>
            <a:off x="997913" y="2912839"/>
            <a:ext cx="3330475" cy="3330475"/>
          </a:xfrm>
          <a:prstGeom prst="arc">
            <a:avLst>
              <a:gd name="adj1" fmla="val 21235132"/>
              <a:gd name="adj2" fmla="val 21437845"/>
            </a:avLst>
          </a:prstGeom>
          <a:ln w="88900">
            <a:solidFill>
              <a:srgbClr val="000000"/>
            </a:solidFill>
          </a:ln>
        </p:spPr>
        <p:txBody>
          <a:bodyPr/>
          <a:lstStyle/>
          <a:p>
            <a:endParaRPr lang="en-US"/>
          </a:p>
        </p:txBody>
      </p:sp>
      <p:sp>
        <p:nvSpPr>
          <p:cNvPr id="48" name="Freeform 47"/>
          <p:cNvSpPr/>
          <p:nvPr/>
        </p:nvSpPr>
        <p:spPr>
          <a:xfrm>
            <a:off x="4283966" y="4335167"/>
            <a:ext cx="99575" cy="103084"/>
          </a:xfrm>
          <a:custGeom>
            <a:avLst/>
            <a:gdLst/>
            <a:ahLst/>
            <a:cxnLst/>
            <a:rect l="0" t="0" r="0" b="0"/>
            <a:pathLst>
              <a:path w="177702" h="177702">
                <a:moveTo>
                  <a:pt x="94688" y="122652"/>
                </a:moveTo>
                <a:lnTo>
                  <a:pt x="126251" y="119373"/>
                </a:lnTo>
                <a:lnTo>
                  <a:pt x="47307" y="0"/>
                </a:lnTo>
                <a:lnTo>
                  <a:pt x="0" y="132489"/>
                </a:lnTo>
                <a:lnTo>
                  <a:pt x="31563" y="129210"/>
                </a:lnTo>
                <a:close/>
              </a:path>
            </a:pathLst>
          </a:custGeom>
          <a:solidFill>
            <a:srgbClr val="000000"/>
          </a:solidFill>
          <a:ln w="25400">
            <a:solidFill>
              <a:srgbClr val="000000"/>
            </a:solidFill>
          </a:ln>
        </p:spPr>
        <p:txBody>
          <a:bodyPr/>
          <a:lstStyle/>
          <a:p>
            <a:endParaRPr lang="en-US"/>
          </a:p>
        </p:txBody>
      </p:sp>
      <p:sp>
        <p:nvSpPr>
          <p:cNvPr id="49" name="Arc 48"/>
          <p:cNvSpPr/>
          <p:nvPr/>
        </p:nvSpPr>
        <p:spPr>
          <a:xfrm>
            <a:off x="997913" y="2912839"/>
            <a:ext cx="3330475" cy="3330475"/>
          </a:xfrm>
          <a:prstGeom prst="arc">
            <a:avLst>
              <a:gd name="adj1" fmla="val 21235132"/>
              <a:gd name="adj2" fmla="val 21423105"/>
            </a:avLst>
          </a:prstGeom>
          <a:ln w="63500">
            <a:solidFill>
              <a:srgbClr val="000000"/>
            </a:solidFill>
          </a:ln>
        </p:spPr>
        <p:txBody>
          <a:bodyPr/>
          <a:lstStyle/>
          <a:p>
            <a:endParaRPr lang="en-US"/>
          </a:p>
        </p:txBody>
      </p:sp>
      <p:sp>
        <p:nvSpPr>
          <p:cNvPr id="50" name="Freeform 49"/>
          <p:cNvSpPr/>
          <p:nvPr/>
        </p:nvSpPr>
        <p:spPr>
          <a:xfrm>
            <a:off x="4283965" y="4335167"/>
            <a:ext cx="85296" cy="88805"/>
          </a:xfrm>
          <a:custGeom>
            <a:avLst/>
            <a:gdLst/>
            <a:ahLst/>
            <a:cxnLst/>
            <a:rect l="0" t="0" r="0" b="0"/>
            <a:pathLst>
              <a:path w="152316" h="152316">
                <a:moveTo>
                  <a:pt x="94688" y="122652"/>
                </a:moveTo>
                <a:lnTo>
                  <a:pt x="126251" y="119373"/>
                </a:lnTo>
                <a:lnTo>
                  <a:pt x="47307" y="0"/>
                </a:lnTo>
                <a:lnTo>
                  <a:pt x="0" y="132489"/>
                </a:lnTo>
                <a:lnTo>
                  <a:pt x="31563" y="129210"/>
                </a:lnTo>
                <a:close/>
              </a:path>
            </a:pathLst>
          </a:custGeom>
          <a:solidFill>
            <a:srgbClr val="000000"/>
          </a:solidFill>
          <a:ln w="12700">
            <a:noFill/>
          </a:ln>
        </p:spPr>
        <p:txBody>
          <a:bodyPr/>
          <a:lstStyle/>
          <a:p>
            <a:endParaRPr lang="en-US"/>
          </a:p>
        </p:txBody>
      </p:sp>
      <p:sp>
        <p:nvSpPr>
          <p:cNvPr id="51" name="Arc 50"/>
          <p:cNvSpPr/>
          <p:nvPr/>
        </p:nvSpPr>
        <p:spPr>
          <a:xfrm>
            <a:off x="997913" y="2912839"/>
            <a:ext cx="3330475" cy="3330475"/>
          </a:xfrm>
          <a:prstGeom prst="arc">
            <a:avLst>
              <a:gd name="adj1" fmla="val 18632613"/>
              <a:gd name="adj2" fmla="val 21120465"/>
            </a:avLst>
          </a:prstGeom>
          <a:ln w="88900">
            <a:solidFill>
              <a:srgbClr val="000000"/>
            </a:solidFill>
          </a:ln>
        </p:spPr>
        <p:txBody>
          <a:bodyPr/>
          <a:lstStyle/>
          <a:p>
            <a:endParaRPr lang="en-US"/>
          </a:p>
        </p:txBody>
      </p:sp>
      <p:sp>
        <p:nvSpPr>
          <p:cNvPr id="52" name="Freeform 51"/>
          <p:cNvSpPr/>
          <p:nvPr/>
        </p:nvSpPr>
        <p:spPr>
          <a:xfrm>
            <a:off x="3693790" y="3270104"/>
            <a:ext cx="106952" cy="101004"/>
          </a:xfrm>
          <a:custGeom>
            <a:avLst/>
            <a:gdLst/>
            <a:ahLst/>
            <a:cxnLst/>
            <a:rect l="0" t="0" r="0" b="0"/>
            <a:pathLst>
              <a:path w="190395" h="177702">
                <a:moveTo>
                  <a:pt x="118674" y="56612"/>
                </a:moveTo>
                <a:lnTo>
                  <a:pt x="139364" y="32552"/>
                </a:lnTo>
                <a:lnTo>
                  <a:pt x="0" y="0"/>
                </a:lnTo>
                <a:lnTo>
                  <a:pt x="56604" y="128791"/>
                </a:lnTo>
                <a:lnTo>
                  <a:pt x="77294" y="104732"/>
                </a:lnTo>
                <a:close/>
              </a:path>
            </a:pathLst>
          </a:custGeom>
          <a:solidFill>
            <a:srgbClr val="000000"/>
          </a:solidFill>
          <a:ln w="25400">
            <a:solidFill>
              <a:srgbClr val="000000"/>
            </a:solidFill>
          </a:ln>
        </p:spPr>
        <p:txBody>
          <a:bodyPr/>
          <a:lstStyle/>
          <a:p>
            <a:endParaRPr lang="en-US"/>
          </a:p>
        </p:txBody>
      </p:sp>
      <p:sp>
        <p:nvSpPr>
          <p:cNvPr id="53" name="Arc 52"/>
          <p:cNvSpPr/>
          <p:nvPr/>
        </p:nvSpPr>
        <p:spPr>
          <a:xfrm>
            <a:off x="997913" y="2912839"/>
            <a:ext cx="3330475" cy="3330475"/>
          </a:xfrm>
          <a:prstGeom prst="arc">
            <a:avLst>
              <a:gd name="adj1" fmla="val 18632613"/>
              <a:gd name="adj2" fmla="val 21105725"/>
            </a:avLst>
          </a:prstGeom>
          <a:ln w="63500">
            <a:solidFill>
              <a:srgbClr val="000000"/>
            </a:solidFill>
          </a:ln>
        </p:spPr>
        <p:txBody>
          <a:bodyPr/>
          <a:lstStyle/>
          <a:p>
            <a:endParaRPr lang="en-US"/>
          </a:p>
        </p:txBody>
      </p:sp>
      <p:sp>
        <p:nvSpPr>
          <p:cNvPr id="54" name="Freeform 53"/>
          <p:cNvSpPr/>
          <p:nvPr/>
        </p:nvSpPr>
        <p:spPr>
          <a:xfrm>
            <a:off x="3693791" y="3270103"/>
            <a:ext cx="92672" cy="86725"/>
          </a:xfrm>
          <a:custGeom>
            <a:avLst/>
            <a:gdLst/>
            <a:ahLst/>
            <a:cxnLst/>
            <a:rect l="0" t="0" r="0" b="0"/>
            <a:pathLst>
              <a:path w="165009" h="152316">
                <a:moveTo>
                  <a:pt x="118674" y="56612"/>
                </a:moveTo>
                <a:lnTo>
                  <a:pt x="139364" y="32552"/>
                </a:lnTo>
                <a:lnTo>
                  <a:pt x="0" y="0"/>
                </a:lnTo>
                <a:lnTo>
                  <a:pt x="56604" y="128791"/>
                </a:lnTo>
                <a:lnTo>
                  <a:pt x="77294" y="104732"/>
                </a:lnTo>
                <a:close/>
              </a:path>
            </a:pathLst>
          </a:custGeom>
          <a:solidFill>
            <a:srgbClr val="000000"/>
          </a:solidFill>
          <a:ln w="12700">
            <a:noFill/>
          </a:ln>
        </p:spPr>
        <p:txBody>
          <a:bodyPr/>
          <a:lstStyle/>
          <a:p>
            <a:endParaRPr lang="en-US"/>
          </a:p>
        </p:txBody>
      </p:sp>
      <p:sp>
        <p:nvSpPr>
          <p:cNvPr id="55" name="Arc 54"/>
          <p:cNvSpPr/>
          <p:nvPr/>
        </p:nvSpPr>
        <p:spPr>
          <a:xfrm>
            <a:off x="997913" y="2912839"/>
            <a:ext cx="3330475" cy="3330475"/>
          </a:xfrm>
          <a:prstGeom prst="arc">
            <a:avLst>
              <a:gd name="adj1" fmla="val 12986266"/>
              <a:gd name="adj2" fmla="val 14818198"/>
            </a:avLst>
          </a:prstGeom>
          <a:ln w="88900">
            <a:solidFill>
              <a:srgbClr val="009799"/>
            </a:solidFill>
          </a:ln>
        </p:spPr>
        <p:txBody>
          <a:bodyPr/>
          <a:lstStyle/>
          <a:p>
            <a:endParaRPr lang="en-US"/>
          </a:p>
        </p:txBody>
      </p:sp>
      <p:sp>
        <p:nvSpPr>
          <p:cNvPr id="56" name="Freeform 55"/>
          <p:cNvSpPr/>
          <p:nvPr/>
        </p:nvSpPr>
        <p:spPr>
          <a:xfrm>
            <a:off x="1284741" y="3564228"/>
            <a:ext cx="98539" cy="108061"/>
          </a:xfrm>
          <a:custGeom>
            <a:avLst/>
            <a:gdLst/>
            <a:ahLst/>
            <a:cxnLst/>
            <a:rect l="0" t="0" r="0" b="0"/>
            <a:pathLst>
              <a:path w="177702" h="190395">
                <a:moveTo>
                  <a:pt x="47970" y="18914"/>
                </a:moveTo>
                <a:lnTo>
                  <a:pt x="22490" y="0"/>
                </a:lnTo>
                <a:lnTo>
                  <a:pt x="0" y="141337"/>
                </a:lnTo>
                <a:lnTo>
                  <a:pt x="124408" y="75657"/>
                </a:lnTo>
                <a:lnTo>
                  <a:pt x="98929" y="56743"/>
                </a:lnTo>
                <a:close/>
              </a:path>
            </a:pathLst>
          </a:custGeom>
          <a:solidFill>
            <a:srgbClr val="000000"/>
          </a:solidFill>
          <a:ln w="25400">
            <a:solidFill>
              <a:srgbClr val="009799"/>
            </a:solidFill>
          </a:ln>
        </p:spPr>
        <p:txBody>
          <a:bodyPr/>
          <a:lstStyle/>
          <a:p>
            <a:endParaRPr lang="en-US"/>
          </a:p>
        </p:txBody>
      </p:sp>
      <p:sp>
        <p:nvSpPr>
          <p:cNvPr id="57" name="Arc 56"/>
          <p:cNvSpPr/>
          <p:nvPr/>
        </p:nvSpPr>
        <p:spPr>
          <a:xfrm>
            <a:off x="997913" y="2912839"/>
            <a:ext cx="3330475" cy="3330475"/>
          </a:xfrm>
          <a:prstGeom prst="arc">
            <a:avLst>
              <a:gd name="adj1" fmla="val 12986266"/>
              <a:gd name="adj2" fmla="val 14803459"/>
            </a:avLst>
          </a:prstGeom>
          <a:ln w="63500">
            <a:solidFill>
              <a:srgbClr val="00FCFF"/>
            </a:solidFill>
          </a:ln>
        </p:spPr>
        <p:txBody>
          <a:bodyPr/>
          <a:lstStyle/>
          <a:p>
            <a:endParaRPr lang="en-US"/>
          </a:p>
        </p:txBody>
      </p:sp>
      <p:sp>
        <p:nvSpPr>
          <p:cNvPr id="58" name="Freeform 57"/>
          <p:cNvSpPr/>
          <p:nvPr/>
        </p:nvSpPr>
        <p:spPr>
          <a:xfrm>
            <a:off x="1284742" y="3564228"/>
            <a:ext cx="84259" cy="93782"/>
          </a:xfrm>
          <a:custGeom>
            <a:avLst/>
            <a:gdLst/>
            <a:ahLst/>
            <a:cxnLst/>
            <a:rect l="0" t="0" r="0" b="0"/>
            <a:pathLst>
              <a:path w="152316" h="165009">
                <a:moveTo>
                  <a:pt x="47970" y="18914"/>
                </a:moveTo>
                <a:lnTo>
                  <a:pt x="22490" y="0"/>
                </a:lnTo>
                <a:lnTo>
                  <a:pt x="0" y="141337"/>
                </a:lnTo>
                <a:lnTo>
                  <a:pt x="124408" y="75657"/>
                </a:lnTo>
                <a:lnTo>
                  <a:pt x="98929" y="56743"/>
                </a:lnTo>
                <a:close/>
              </a:path>
            </a:pathLst>
          </a:custGeom>
          <a:solidFill>
            <a:srgbClr val="00FCFF"/>
          </a:solidFill>
          <a:ln w="12700">
            <a:noFill/>
          </a:ln>
        </p:spPr>
        <p:txBody>
          <a:bodyPr/>
          <a:lstStyle/>
          <a:p>
            <a:endParaRPr lang="en-US"/>
          </a:p>
        </p:txBody>
      </p:sp>
      <p:sp>
        <p:nvSpPr>
          <p:cNvPr id="59" name="Arc 58"/>
          <p:cNvSpPr/>
          <p:nvPr/>
        </p:nvSpPr>
        <p:spPr>
          <a:xfrm>
            <a:off x="997913" y="2912839"/>
            <a:ext cx="3330475" cy="3330475"/>
          </a:xfrm>
          <a:prstGeom prst="arc">
            <a:avLst>
              <a:gd name="adj1" fmla="val 16341430"/>
              <a:gd name="adj2" fmla="val 18004093"/>
            </a:avLst>
          </a:prstGeom>
          <a:ln w="88900">
            <a:solidFill>
              <a:srgbClr val="000000"/>
            </a:solidFill>
          </a:ln>
        </p:spPr>
        <p:txBody>
          <a:bodyPr/>
          <a:lstStyle/>
          <a:p>
            <a:endParaRPr lang="en-US"/>
          </a:p>
        </p:txBody>
      </p:sp>
      <p:sp>
        <p:nvSpPr>
          <p:cNvPr id="60" name="Freeform 59"/>
          <p:cNvSpPr/>
          <p:nvPr/>
        </p:nvSpPr>
        <p:spPr>
          <a:xfrm>
            <a:off x="2664620" y="2878769"/>
            <a:ext cx="101496" cy="99889"/>
          </a:xfrm>
          <a:custGeom>
            <a:avLst/>
            <a:gdLst/>
            <a:ahLst/>
            <a:cxnLst/>
            <a:rect l="0" t="0" r="0" b="0"/>
            <a:pathLst>
              <a:path w="177702" h="177702">
                <a:moveTo>
                  <a:pt x="128277" y="31702"/>
                </a:moveTo>
                <a:lnTo>
                  <a:pt x="129665" y="0"/>
                </a:lnTo>
                <a:lnTo>
                  <a:pt x="0" y="60572"/>
                </a:lnTo>
                <a:lnTo>
                  <a:pt x="124112" y="126808"/>
                </a:lnTo>
                <a:lnTo>
                  <a:pt x="125501" y="95106"/>
                </a:lnTo>
                <a:close/>
              </a:path>
            </a:pathLst>
          </a:custGeom>
          <a:solidFill>
            <a:srgbClr val="000000"/>
          </a:solidFill>
          <a:ln w="25400">
            <a:solidFill>
              <a:srgbClr val="000000"/>
            </a:solidFill>
          </a:ln>
        </p:spPr>
        <p:txBody>
          <a:bodyPr/>
          <a:lstStyle/>
          <a:p>
            <a:endParaRPr lang="en-US"/>
          </a:p>
        </p:txBody>
      </p:sp>
      <p:sp>
        <p:nvSpPr>
          <p:cNvPr id="61" name="Arc 60"/>
          <p:cNvSpPr/>
          <p:nvPr/>
        </p:nvSpPr>
        <p:spPr>
          <a:xfrm>
            <a:off x="997913" y="2912839"/>
            <a:ext cx="3330475" cy="3330475"/>
          </a:xfrm>
          <a:prstGeom prst="arc">
            <a:avLst>
              <a:gd name="adj1" fmla="val 16341430"/>
              <a:gd name="adj2" fmla="val 17989353"/>
            </a:avLst>
          </a:prstGeom>
          <a:ln w="63500">
            <a:solidFill>
              <a:srgbClr val="000000"/>
            </a:solidFill>
          </a:ln>
        </p:spPr>
        <p:txBody>
          <a:bodyPr/>
          <a:lstStyle/>
          <a:p>
            <a:endParaRPr lang="en-US"/>
          </a:p>
        </p:txBody>
      </p:sp>
      <p:sp>
        <p:nvSpPr>
          <p:cNvPr id="62" name="Freeform 61"/>
          <p:cNvSpPr/>
          <p:nvPr/>
        </p:nvSpPr>
        <p:spPr>
          <a:xfrm>
            <a:off x="2664620" y="2878769"/>
            <a:ext cx="87216" cy="85609"/>
          </a:xfrm>
          <a:custGeom>
            <a:avLst/>
            <a:gdLst/>
            <a:ahLst/>
            <a:cxnLst/>
            <a:rect l="0" t="0" r="0" b="0"/>
            <a:pathLst>
              <a:path w="152316" h="152316">
                <a:moveTo>
                  <a:pt x="128277" y="31702"/>
                </a:moveTo>
                <a:lnTo>
                  <a:pt x="129665" y="0"/>
                </a:lnTo>
                <a:lnTo>
                  <a:pt x="0" y="60572"/>
                </a:lnTo>
                <a:lnTo>
                  <a:pt x="124112" y="126808"/>
                </a:lnTo>
                <a:lnTo>
                  <a:pt x="125501" y="95106"/>
                </a:lnTo>
                <a:close/>
              </a:path>
            </a:pathLst>
          </a:custGeom>
          <a:solidFill>
            <a:srgbClr val="000000"/>
          </a:solidFill>
          <a:ln w="12700">
            <a:noFill/>
          </a:ln>
        </p:spPr>
        <p:txBody>
          <a:bodyPr/>
          <a:lstStyle/>
          <a:p>
            <a:endParaRPr lang="en-US"/>
          </a:p>
        </p:txBody>
      </p:sp>
      <p:sp>
        <p:nvSpPr>
          <p:cNvPr id="63" name="Arc 62"/>
          <p:cNvSpPr/>
          <p:nvPr/>
        </p:nvSpPr>
        <p:spPr>
          <a:xfrm>
            <a:off x="997913" y="2912839"/>
            <a:ext cx="3330475" cy="3330475"/>
          </a:xfrm>
          <a:prstGeom prst="arc">
            <a:avLst>
              <a:gd name="adj1" fmla="val 11756743"/>
              <a:gd name="adj2" fmla="val 11771483"/>
            </a:avLst>
          </a:prstGeom>
          <a:ln w="88900">
            <a:solidFill>
              <a:srgbClr val="000000"/>
            </a:solidFill>
          </a:ln>
        </p:spPr>
        <p:txBody>
          <a:bodyPr/>
          <a:lstStyle/>
          <a:p>
            <a:endParaRPr lang="en-US"/>
          </a:p>
        </p:txBody>
      </p:sp>
      <p:sp>
        <p:nvSpPr>
          <p:cNvPr id="64" name="Freeform 63"/>
          <p:cNvSpPr/>
          <p:nvPr/>
        </p:nvSpPr>
        <p:spPr>
          <a:xfrm>
            <a:off x="1022859" y="4068953"/>
            <a:ext cx="97412" cy="106433"/>
          </a:xfrm>
          <a:custGeom>
            <a:avLst/>
            <a:gdLst/>
            <a:ahLst/>
            <a:cxnLst/>
            <a:rect l="0" t="0" r="0" b="0"/>
            <a:pathLst>
              <a:path w="177702" h="190395">
                <a:moveTo>
                  <a:pt x="30601" y="113249"/>
                </a:moveTo>
                <a:lnTo>
                  <a:pt x="0" y="104851"/>
                </a:lnTo>
                <a:lnTo>
                  <a:pt x="97407" y="0"/>
                </a:lnTo>
                <a:lnTo>
                  <a:pt x="122404" y="138443"/>
                </a:lnTo>
                <a:lnTo>
                  <a:pt x="91803" y="130045"/>
                </a:lnTo>
                <a:close/>
              </a:path>
            </a:pathLst>
          </a:custGeom>
          <a:solidFill>
            <a:srgbClr val="000000"/>
          </a:solidFill>
          <a:ln w="25400">
            <a:solidFill>
              <a:srgbClr val="000000"/>
            </a:solidFill>
          </a:ln>
        </p:spPr>
        <p:txBody>
          <a:bodyPr/>
          <a:lstStyle/>
          <a:p>
            <a:endParaRPr lang="en-US"/>
          </a:p>
        </p:txBody>
      </p:sp>
      <p:sp>
        <p:nvSpPr>
          <p:cNvPr id="65" name="Arc 64"/>
          <p:cNvSpPr/>
          <p:nvPr/>
        </p:nvSpPr>
        <p:spPr>
          <a:xfrm>
            <a:off x="997913" y="2912839"/>
            <a:ext cx="3330475" cy="3330475"/>
          </a:xfrm>
          <a:prstGeom prst="arc">
            <a:avLst>
              <a:gd name="adj1" fmla="val 11756743"/>
              <a:gd name="adj2" fmla="val 11776743"/>
            </a:avLst>
          </a:prstGeom>
          <a:ln w="63500">
            <a:solidFill>
              <a:srgbClr val="000000"/>
            </a:solidFill>
          </a:ln>
        </p:spPr>
        <p:txBody>
          <a:bodyPr/>
          <a:lstStyle/>
          <a:p>
            <a:endParaRPr lang="en-US"/>
          </a:p>
        </p:txBody>
      </p:sp>
      <p:sp>
        <p:nvSpPr>
          <p:cNvPr id="66" name="Freeform 65"/>
          <p:cNvSpPr/>
          <p:nvPr/>
        </p:nvSpPr>
        <p:spPr>
          <a:xfrm>
            <a:off x="1022860" y="4068953"/>
            <a:ext cx="83132" cy="92154"/>
          </a:xfrm>
          <a:custGeom>
            <a:avLst/>
            <a:gdLst/>
            <a:ahLst/>
            <a:cxnLst/>
            <a:rect l="0" t="0" r="0" b="0"/>
            <a:pathLst>
              <a:path w="152316" h="165009">
                <a:moveTo>
                  <a:pt x="30601" y="113249"/>
                </a:moveTo>
                <a:lnTo>
                  <a:pt x="0" y="104851"/>
                </a:lnTo>
                <a:lnTo>
                  <a:pt x="97407" y="0"/>
                </a:lnTo>
                <a:lnTo>
                  <a:pt x="122404" y="138443"/>
                </a:lnTo>
                <a:lnTo>
                  <a:pt x="91803" y="130045"/>
                </a:lnTo>
                <a:close/>
              </a:path>
            </a:pathLst>
          </a:custGeom>
          <a:solidFill>
            <a:srgbClr val="000000"/>
          </a:solidFill>
          <a:ln w="12700">
            <a:noFill/>
          </a:ln>
        </p:spPr>
        <p:txBody>
          <a:bodyPr/>
          <a:lstStyle/>
          <a:p>
            <a:endParaRPr lang="en-US"/>
          </a:p>
        </p:txBody>
      </p:sp>
      <p:sp>
        <p:nvSpPr>
          <p:cNvPr id="67" name="Arc 66"/>
          <p:cNvSpPr/>
          <p:nvPr/>
        </p:nvSpPr>
        <p:spPr>
          <a:xfrm>
            <a:off x="997913" y="2912839"/>
            <a:ext cx="3330475" cy="3330475"/>
          </a:xfrm>
          <a:prstGeom prst="arc">
            <a:avLst>
              <a:gd name="adj1" fmla="val 14960421"/>
              <a:gd name="adj2" fmla="val 14975161"/>
            </a:avLst>
          </a:prstGeom>
          <a:ln w="88900">
            <a:solidFill>
              <a:srgbClr val="000000"/>
            </a:solidFill>
          </a:ln>
        </p:spPr>
        <p:txBody>
          <a:bodyPr/>
          <a:lstStyle/>
          <a:p>
            <a:endParaRPr lang="en-US"/>
          </a:p>
        </p:txBody>
      </p:sp>
      <p:sp>
        <p:nvSpPr>
          <p:cNvPr id="68" name="Freeform 67"/>
          <p:cNvSpPr/>
          <p:nvPr/>
        </p:nvSpPr>
        <p:spPr>
          <a:xfrm>
            <a:off x="2013394" y="2984957"/>
            <a:ext cx="107383" cy="95432"/>
          </a:xfrm>
          <a:custGeom>
            <a:avLst/>
            <a:gdLst/>
            <a:ahLst/>
            <a:cxnLst/>
            <a:rect l="0" t="0" r="0" b="0"/>
            <a:pathLst>
              <a:path w="190395" h="165009">
                <a:moveTo>
                  <a:pt x="106777" y="29721"/>
                </a:moveTo>
                <a:lnTo>
                  <a:pt x="95659" y="0"/>
                </a:lnTo>
                <a:lnTo>
                  <a:pt x="0" y="106449"/>
                </a:lnTo>
                <a:lnTo>
                  <a:pt x="140131" y="118884"/>
                </a:lnTo>
                <a:lnTo>
                  <a:pt x="129013" y="89163"/>
                </a:lnTo>
                <a:close/>
              </a:path>
            </a:pathLst>
          </a:custGeom>
          <a:solidFill>
            <a:srgbClr val="000000"/>
          </a:solidFill>
          <a:ln w="25400">
            <a:solidFill>
              <a:srgbClr val="000000"/>
            </a:solidFill>
          </a:ln>
        </p:spPr>
        <p:txBody>
          <a:bodyPr/>
          <a:lstStyle/>
          <a:p>
            <a:endParaRPr lang="en-US"/>
          </a:p>
        </p:txBody>
      </p:sp>
      <p:sp>
        <p:nvSpPr>
          <p:cNvPr id="69" name="Arc 68"/>
          <p:cNvSpPr/>
          <p:nvPr/>
        </p:nvSpPr>
        <p:spPr>
          <a:xfrm>
            <a:off x="997913" y="2912839"/>
            <a:ext cx="3330475" cy="3330475"/>
          </a:xfrm>
          <a:prstGeom prst="arc">
            <a:avLst>
              <a:gd name="adj1" fmla="val 14960421"/>
              <a:gd name="adj2" fmla="val 14980421"/>
            </a:avLst>
          </a:prstGeom>
          <a:ln w="63500">
            <a:solidFill>
              <a:srgbClr val="000000"/>
            </a:solidFill>
          </a:ln>
        </p:spPr>
        <p:txBody>
          <a:bodyPr/>
          <a:lstStyle/>
          <a:p>
            <a:endParaRPr lang="en-US"/>
          </a:p>
        </p:txBody>
      </p:sp>
      <p:sp>
        <p:nvSpPr>
          <p:cNvPr id="70" name="Freeform 69"/>
          <p:cNvSpPr/>
          <p:nvPr/>
        </p:nvSpPr>
        <p:spPr>
          <a:xfrm>
            <a:off x="2013394" y="2984957"/>
            <a:ext cx="93103" cy="81152"/>
          </a:xfrm>
          <a:custGeom>
            <a:avLst/>
            <a:gdLst/>
            <a:ahLst/>
            <a:cxnLst/>
            <a:rect l="0" t="0" r="0" b="0"/>
            <a:pathLst>
              <a:path w="165009" h="139623">
                <a:moveTo>
                  <a:pt x="106777" y="29721"/>
                </a:moveTo>
                <a:lnTo>
                  <a:pt x="95659" y="0"/>
                </a:lnTo>
                <a:lnTo>
                  <a:pt x="0" y="106449"/>
                </a:lnTo>
                <a:lnTo>
                  <a:pt x="140131" y="118884"/>
                </a:lnTo>
                <a:lnTo>
                  <a:pt x="129013" y="89163"/>
                </a:lnTo>
                <a:close/>
              </a:path>
            </a:pathLst>
          </a:custGeom>
          <a:solidFill>
            <a:srgbClr val="000000"/>
          </a:solidFill>
          <a:ln w="12700">
            <a:noFill/>
          </a:ln>
        </p:spPr>
        <p:txBody>
          <a:bodyPr/>
          <a:lstStyle/>
          <a:p>
            <a:endParaRPr lang="en-US"/>
          </a:p>
        </p:txBody>
      </p:sp>
      <p:sp>
        <p:nvSpPr>
          <p:cNvPr id="71" name="Arc 70"/>
          <p:cNvSpPr/>
          <p:nvPr/>
        </p:nvSpPr>
        <p:spPr>
          <a:xfrm>
            <a:off x="997913" y="2912839"/>
            <a:ext cx="3330475" cy="3330475"/>
          </a:xfrm>
          <a:prstGeom prst="arc">
            <a:avLst>
              <a:gd name="adj1" fmla="val 12765611"/>
              <a:gd name="adj2" fmla="val 12859508"/>
            </a:avLst>
          </a:prstGeom>
          <a:ln w="88900">
            <a:solidFill>
              <a:srgbClr val="009500"/>
            </a:solidFill>
          </a:ln>
        </p:spPr>
        <p:txBody>
          <a:bodyPr/>
          <a:lstStyle/>
          <a:p>
            <a:endParaRPr lang="en-US"/>
          </a:p>
        </p:txBody>
      </p:sp>
      <p:sp>
        <p:nvSpPr>
          <p:cNvPr id="72" name="Freeform 71"/>
          <p:cNvSpPr/>
          <p:nvPr/>
        </p:nvSpPr>
        <p:spPr>
          <a:xfrm>
            <a:off x="1227649" y="3653918"/>
            <a:ext cx="96025" cy="108709"/>
          </a:xfrm>
          <a:custGeom>
            <a:avLst/>
            <a:gdLst/>
            <a:ahLst/>
            <a:cxnLst/>
            <a:rect l="0" t="0" r="0" b="0"/>
            <a:pathLst>
              <a:path w="165009" h="190395">
                <a:moveTo>
                  <a:pt x="40019" y="17241"/>
                </a:moveTo>
                <a:lnTo>
                  <a:pt x="13379" y="0"/>
                </a:lnTo>
                <a:lnTo>
                  <a:pt x="0" y="142488"/>
                </a:lnTo>
                <a:lnTo>
                  <a:pt x="119939" y="68964"/>
                </a:lnTo>
                <a:lnTo>
                  <a:pt x="93299" y="51723"/>
                </a:lnTo>
                <a:close/>
              </a:path>
            </a:pathLst>
          </a:custGeom>
          <a:solidFill>
            <a:srgbClr val="000000"/>
          </a:solidFill>
          <a:ln w="25400">
            <a:solidFill>
              <a:srgbClr val="009500"/>
            </a:solidFill>
          </a:ln>
        </p:spPr>
        <p:txBody>
          <a:bodyPr/>
          <a:lstStyle/>
          <a:p>
            <a:endParaRPr lang="en-US"/>
          </a:p>
        </p:txBody>
      </p:sp>
      <p:sp>
        <p:nvSpPr>
          <p:cNvPr id="73" name="Arc 72"/>
          <p:cNvSpPr/>
          <p:nvPr/>
        </p:nvSpPr>
        <p:spPr>
          <a:xfrm>
            <a:off x="997913" y="2912839"/>
            <a:ext cx="3330475" cy="3330475"/>
          </a:xfrm>
          <a:prstGeom prst="arc">
            <a:avLst>
              <a:gd name="adj1" fmla="val 12765611"/>
              <a:gd name="adj2" fmla="val 12844768"/>
            </a:avLst>
          </a:prstGeom>
          <a:ln w="63500">
            <a:solidFill>
              <a:srgbClr val="00F900"/>
            </a:solidFill>
          </a:ln>
        </p:spPr>
        <p:txBody>
          <a:bodyPr/>
          <a:lstStyle/>
          <a:p>
            <a:endParaRPr lang="en-US"/>
          </a:p>
        </p:txBody>
      </p:sp>
      <p:sp>
        <p:nvSpPr>
          <p:cNvPr id="74" name="Freeform 73"/>
          <p:cNvSpPr/>
          <p:nvPr/>
        </p:nvSpPr>
        <p:spPr>
          <a:xfrm>
            <a:off x="1227649" y="3653918"/>
            <a:ext cx="81745" cy="94429"/>
          </a:xfrm>
          <a:custGeom>
            <a:avLst/>
            <a:gdLst/>
            <a:ahLst/>
            <a:cxnLst/>
            <a:rect l="0" t="0" r="0" b="0"/>
            <a:pathLst>
              <a:path w="139623" h="165009">
                <a:moveTo>
                  <a:pt x="40019" y="17241"/>
                </a:moveTo>
                <a:lnTo>
                  <a:pt x="13379" y="0"/>
                </a:lnTo>
                <a:lnTo>
                  <a:pt x="0" y="142488"/>
                </a:lnTo>
                <a:lnTo>
                  <a:pt x="119939" y="68964"/>
                </a:lnTo>
                <a:lnTo>
                  <a:pt x="93299" y="51723"/>
                </a:lnTo>
                <a:close/>
              </a:path>
            </a:pathLst>
          </a:custGeom>
          <a:solidFill>
            <a:srgbClr val="00F900"/>
          </a:solidFill>
          <a:ln w="12700">
            <a:noFill/>
          </a:ln>
        </p:spPr>
        <p:txBody>
          <a:bodyPr/>
          <a:lstStyle/>
          <a:p>
            <a:endParaRPr lang="en-US"/>
          </a:p>
        </p:txBody>
      </p:sp>
      <p:sp>
        <p:nvSpPr>
          <p:cNvPr id="75" name="Freeform 74"/>
          <p:cNvSpPr/>
          <p:nvPr/>
        </p:nvSpPr>
        <p:spPr>
          <a:xfrm>
            <a:off x="2663150" y="2996101"/>
            <a:ext cx="28559" cy="111821"/>
          </a:xfrm>
          <a:custGeom>
            <a:avLst/>
            <a:gdLst/>
            <a:ahLst/>
            <a:cxnLst/>
            <a:rect l="0" t="0" r="0" b="0"/>
            <a:pathLst>
              <a:path w="76158" h="228474">
                <a:moveTo>
                  <a:pt x="0" y="0"/>
                </a:moveTo>
                <a:lnTo>
                  <a:pt x="0" y="148021"/>
                </a:lnTo>
              </a:path>
            </a:pathLst>
          </a:custGeom>
          <a:noFill/>
          <a:ln w="25400">
            <a:solidFill>
              <a:srgbClr val="000000"/>
            </a:solidFill>
          </a:ln>
        </p:spPr>
        <p:txBody>
          <a:bodyPr/>
          <a:lstStyle/>
          <a:p>
            <a:endParaRPr lang="en-US"/>
          </a:p>
        </p:txBody>
      </p:sp>
      <p:sp>
        <p:nvSpPr>
          <p:cNvPr id="76" name="Rectangle 75"/>
          <p:cNvSpPr/>
          <p:nvPr/>
        </p:nvSpPr>
        <p:spPr>
          <a:xfrm>
            <a:off x="2634309" y="3078716"/>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7" name="Freeform 76"/>
          <p:cNvSpPr/>
          <p:nvPr/>
        </p:nvSpPr>
        <p:spPr>
          <a:xfrm>
            <a:off x="2799143" y="3002213"/>
            <a:ext cx="17204" cy="47456"/>
          </a:xfrm>
          <a:custGeom>
            <a:avLst/>
            <a:gdLst/>
            <a:ahLst/>
            <a:cxnLst/>
            <a:rect l="0" t="0" r="0" b="0"/>
            <a:pathLst>
              <a:path w="50772" h="114237">
                <a:moveTo>
                  <a:pt x="5199" y="0"/>
                </a:moveTo>
                <a:lnTo>
                  <a:pt x="0" y="58980"/>
                </a:lnTo>
              </a:path>
            </a:pathLst>
          </a:custGeom>
          <a:noFill/>
          <a:ln w="12700">
            <a:solidFill>
              <a:srgbClr val="000000"/>
            </a:solidFill>
          </a:ln>
        </p:spPr>
        <p:txBody>
          <a:bodyPr/>
          <a:lstStyle/>
          <a:p>
            <a:endParaRPr lang="en-US"/>
          </a:p>
        </p:txBody>
      </p:sp>
      <p:sp>
        <p:nvSpPr>
          <p:cNvPr id="78" name="Freeform 77"/>
          <p:cNvSpPr/>
          <p:nvPr/>
        </p:nvSpPr>
        <p:spPr>
          <a:xfrm>
            <a:off x="2934085" y="3020499"/>
            <a:ext cx="20106" cy="47071"/>
          </a:xfrm>
          <a:custGeom>
            <a:avLst/>
            <a:gdLst/>
            <a:ahLst/>
            <a:cxnLst/>
            <a:rect l="0" t="0" r="0" b="0"/>
            <a:pathLst>
              <a:path w="50772" h="114237">
                <a:moveTo>
                  <a:pt x="10358" y="0"/>
                </a:moveTo>
                <a:lnTo>
                  <a:pt x="0" y="58295"/>
                </a:lnTo>
              </a:path>
            </a:pathLst>
          </a:custGeom>
          <a:noFill/>
          <a:ln w="12700">
            <a:solidFill>
              <a:srgbClr val="000000"/>
            </a:solidFill>
          </a:ln>
        </p:spPr>
        <p:txBody>
          <a:bodyPr/>
          <a:lstStyle/>
          <a:p>
            <a:endParaRPr lang="en-US"/>
          </a:p>
        </p:txBody>
      </p:sp>
      <p:sp>
        <p:nvSpPr>
          <p:cNvPr id="79" name="Freeform 78"/>
          <p:cNvSpPr/>
          <p:nvPr/>
        </p:nvSpPr>
        <p:spPr>
          <a:xfrm>
            <a:off x="3066934" y="3050819"/>
            <a:ext cx="22963" cy="46433"/>
          </a:xfrm>
          <a:custGeom>
            <a:avLst/>
            <a:gdLst/>
            <a:ahLst/>
            <a:cxnLst/>
            <a:rect l="0" t="0" r="0" b="0"/>
            <a:pathLst>
              <a:path w="50772" h="114237">
                <a:moveTo>
                  <a:pt x="15437" y="0"/>
                </a:moveTo>
                <a:lnTo>
                  <a:pt x="0" y="57161"/>
                </a:lnTo>
              </a:path>
            </a:pathLst>
          </a:custGeom>
          <a:noFill/>
          <a:ln w="12700">
            <a:solidFill>
              <a:srgbClr val="000000"/>
            </a:solidFill>
          </a:ln>
        </p:spPr>
        <p:txBody>
          <a:bodyPr/>
          <a:lstStyle/>
          <a:p>
            <a:endParaRPr lang="en-US"/>
          </a:p>
        </p:txBody>
      </p:sp>
      <p:sp>
        <p:nvSpPr>
          <p:cNvPr id="80" name="Freeform 79"/>
          <p:cNvSpPr/>
          <p:nvPr/>
        </p:nvSpPr>
        <p:spPr>
          <a:xfrm>
            <a:off x="3196664" y="3092938"/>
            <a:ext cx="25753" cy="45546"/>
          </a:xfrm>
          <a:custGeom>
            <a:avLst/>
            <a:gdLst/>
            <a:ahLst/>
            <a:cxnLst/>
            <a:rect l="0" t="0" r="0" b="0"/>
            <a:pathLst>
              <a:path w="63465" h="114237">
                <a:moveTo>
                  <a:pt x="20397" y="0"/>
                </a:moveTo>
                <a:lnTo>
                  <a:pt x="0" y="55584"/>
                </a:lnTo>
              </a:path>
            </a:pathLst>
          </a:custGeom>
          <a:noFill/>
          <a:ln w="12700">
            <a:solidFill>
              <a:srgbClr val="000000"/>
            </a:solidFill>
          </a:ln>
        </p:spPr>
        <p:txBody>
          <a:bodyPr/>
          <a:lstStyle/>
          <a:p>
            <a:endParaRPr lang="en-US"/>
          </a:p>
        </p:txBody>
      </p:sp>
      <p:sp>
        <p:nvSpPr>
          <p:cNvPr id="81" name="Freeform 80"/>
          <p:cNvSpPr/>
          <p:nvPr/>
        </p:nvSpPr>
        <p:spPr>
          <a:xfrm>
            <a:off x="3301009" y="3146532"/>
            <a:ext cx="63996" cy="103904"/>
          </a:xfrm>
          <a:custGeom>
            <a:avLst/>
            <a:gdLst/>
            <a:ahLst/>
            <a:cxnLst/>
            <a:rect l="0" t="0" r="0" b="0"/>
            <a:pathLst>
              <a:path w="139623" h="215781">
                <a:moveTo>
                  <a:pt x="62998" y="0"/>
                </a:moveTo>
                <a:lnTo>
                  <a:pt x="0" y="133946"/>
                </a:lnTo>
              </a:path>
            </a:pathLst>
          </a:custGeom>
          <a:noFill/>
          <a:ln w="25400">
            <a:solidFill>
              <a:srgbClr val="000000"/>
            </a:solidFill>
          </a:ln>
        </p:spPr>
        <p:txBody>
          <a:bodyPr/>
          <a:lstStyle/>
          <a:p>
            <a:endParaRPr lang="en-US"/>
          </a:p>
        </p:txBody>
      </p:sp>
      <p:sp>
        <p:nvSpPr>
          <p:cNvPr id="82" name="Rectangle 81"/>
          <p:cNvSpPr/>
          <p:nvPr/>
        </p:nvSpPr>
        <p:spPr>
          <a:xfrm>
            <a:off x="3148376" y="3221512"/>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3" name="Freeform 82"/>
          <p:cNvSpPr/>
          <p:nvPr/>
        </p:nvSpPr>
        <p:spPr>
          <a:xfrm>
            <a:off x="3442786" y="3211187"/>
            <a:ext cx="31046" cy="43056"/>
          </a:xfrm>
          <a:custGeom>
            <a:avLst/>
            <a:gdLst/>
            <a:ahLst/>
            <a:cxnLst/>
            <a:rect l="0" t="0" r="0" b="0"/>
            <a:pathLst>
              <a:path w="76158" h="114237">
                <a:moveTo>
                  <a:pt x="29807" y="0"/>
                </a:moveTo>
                <a:lnTo>
                  <a:pt x="0" y="51158"/>
                </a:lnTo>
              </a:path>
            </a:pathLst>
          </a:custGeom>
          <a:noFill/>
          <a:ln w="12700">
            <a:solidFill>
              <a:srgbClr val="000000"/>
            </a:solidFill>
          </a:ln>
        </p:spPr>
        <p:txBody>
          <a:bodyPr/>
          <a:lstStyle/>
          <a:p>
            <a:endParaRPr lang="en-US"/>
          </a:p>
        </p:txBody>
      </p:sp>
      <p:sp>
        <p:nvSpPr>
          <p:cNvPr id="84" name="Freeform 83"/>
          <p:cNvSpPr/>
          <p:nvPr/>
        </p:nvSpPr>
        <p:spPr>
          <a:xfrm>
            <a:off x="3557278" y="3286401"/>
            <a:ext cx="33508" cy="41473"/>
          </a:xfrm>
          <a:custGeom>
            <a:avLst/>
            <a:gdLst/>
            <a:ahLst/>
            <a:cxnLst/>
            <a:rect l="0" t="0" r="0" b="0"/>
            <a:pathLst>
              <a:path w="76158" h="101544">
                <a:moveTo>
                  <a:pt x="34184" y="0"/>
                </a:moveTo>
                <a:lnTo>
                  <a:pt x="0" y="48343"/>
                </a:lnTo>
              </a:path>
            </a:pathLst>
          </a:custGeom>
          <a:noFill/>
          <a:ln w="12700">
            <a:solidFill>
              <a:srgbClr val="000000"/>
            </a:solidFill>
          </a:ln>
        </p:spPr>
        <p:txBody>
          <a:bodyPr/>
          <a:lstStyle/>
          <a:p>
            <a:endParaRPr lang="en-US"/>
          </a:p>
        </p:txBody>
      </p:sp>
      <p:sp>
        <p:nvSpPr>
          <p:cNvPr id="85" name="Freeform 84"/>
          <p:cNvSpPr/>
          <p:nvPr/>
        </p:nvSpPr>
        <p:spPr>
          <a:xfrm>
            <a:off x="3664861" y="3371595"/>
            <a:ext cx="35822" cy="39679"/>
          </a:xfrm>
          <a:custGeom>
            <a:avLst/>
            <a:gdLst/>
            <a:ahLst/>
            <a:cxnLst/>
            <a:rect l="0" t="0" r="0" b="0"/>
            <a:pathLst>
              <a:path w="88851" h="101544">
                <a:moveTo>
                  <a:pt x="38297" y="0"/>
                </a:moveTo>
                <a:lnTo>
                  <a:pt x="0" y="45155"/>
                </a:lnTo>
              </a:path>
            </a:pathLst>
          </a:custGeom>
          <a:noFill/>
          <a:ln w="12700">
            <a:solidFill>
              <a:srgbClr val="000000"/>
            </a:solidFill>
          </a:ln>
        </p:spPr>
        <p:txBody>
          <a:bodyPr/>
          <a:lstStyle/>
          <a:p>
            <a:endParaRPr lang="en-US"/>
          </a:p>
        </p:txBody>
      </p:sp>
      <p:sp>
        <p:nvSpPr>
          <p:cNvPr id="86" name="Freeform 85"/>
          <p:cNvSpPr/>
          <p:nvPr/>
        </p:nvSpPr>
        <p:spPr>
          <a:xfrm>
            <a:off x="3764706" y="3466110"/>
            <a:ext cx="37969" cy="37689"/>
          </a:xfrm>
          <a:custGeom>
            <a:avLst/>
            <a:gdLst/>
            <a:ahLst/>
            <a:cxnLst/>
            <a:rect l="0" t="0" r="0" b="0"/>
            <a:pathLst>
              <a:path w="88851" h="101544">
                <a:moveTo>
                  <a:pt x="42114" y="0"/>
                </a:moveTo>
                <a:lnTo>
                  <a:pt x="0" y="41617"/>
                </a:lnTo>
              </a:path>
            </a:pathLst>
          </a:custGeom>
          <a:noFill/>
          <a:ln w="12700">
            <a:solidFill>
              <a:srgbClr val="000000"/>
            </a:solidFill>
          </a:ln>
        </p:spPr>
        <p:txBody>
          <a:bodyPr/>
          <a:lstStyle/>
          <a:p>
            <a:endParaRPr lang="en-US"/>
          </a:p>
        </p:txBody>
      </p:sp>
      <p:sp>
        <p:nvSpPr>
          <p:cNvPr id="87" name="Freeform 86"/>
          <p:cNvSpPr/>
          <p:nvPr/>
        </p:nvSpPr>
        <p:spPr>
          <a:xfrm>
            <a:off x="3817559" y="3569216"/>
            <a:ext cx="92693" cy="81657"/>
          </a:xfrm>
          <a:custGeom>
            <a:avLst/>
            <a:gdLst/>
            <a:ahLst/>
            <a:cxnLst/>
            <a:rect l="0" t="0" r="0" b="0"/>
            <a:pathLst>
              <a:path w="177702" h="177702">
                <a:moveTo>
                  <a:pt x="114016" y="0"/>
                </a:moveTo>
                <a:lnTo>
                  <a:pt x="0" y="94396"/>
                </a:lnTo>
              </a:path>
            </a:pathLst>
          </a:custGeom>
          <a:noFill/>
          <a:ln w="25400">
            <a:solidFill>
              <a:srgbClr val="000000"/>
            </a:solidFill>
          </a:ln>
        </p:spPr>
        <p:txBody>
          <a:bodyPr/>
          <a:lstStyle/>
          <a:p>
            <a:endParaRPr lang="en-US"/>
          </a:p>
        </p:txBody>
      </p:sp>
      <p:sp>
        <p:nvSpPr>
          <p:cNvPr id="88" name="Rectangle 87"/>
          <p:cNvSpPr/>
          <p:nvPr/>
        </p:nvSpPr>
        <p:spPr>
          <a:xfrm>
            <a:off x="3605324" y="3621342"/>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89" name="Freeform 88"/>
          <p:cNvSpPr/>
          <p:nvPr/>
        </p:nvSpPr>
        <p:spPr>
          <a:xfrm>
            <a:off x="3938157" y="3680117"/>
            <a:ext cx="41699" cy="33184"/>
          </a:xfrm>
          <a:custGeom>
            <a:avLst/>
            <a:gdLst/>
            <a:ahLst/>
            <a:cxnLst/>
            <a:rect l="0" t="0" r="0" b="0"/>
            <a:pathLst>
              <a:path w="88851" h="88851">
                <a:moveTo>
                  <a:pt x="48746" y="0"/>
                </a:moveTo>
                <a:lnTo>
                  <a:pt x="0" y="33608"/>
                </a:lnTo>
              </a:path>
            </a:pathLst>
          </a:custGeom>
          <a:noFill/>
          <a:ln w="12700">
            <a:solidFill>
              <a:srgbClr val="000000"/>
            </a:solidFill>
          </a:ln>
        </p:spPr>
        <p:txBody>
          <a:bodyPr/>
          <a:lstStyle/>
          <a:p>
            <a:endParaRPr lang="en-US"/>
          </a:p>
        </p:txBody>
      </p:sp>
      <p:sp>
        <p:nvSpPr>
          <p:cNvPr id="90" name="Freeform 89"/>
          <p:cNvSpPr/>
          <p:nvPr/>
        </p:nvSpPr>
        <p:spPr>
          <a:xfrm>
            <a:off x="4010424" y="3797955"/>
            <a:ext cx="43253" cy="30704"/>
          </a:xfrm>
          <a:custGeom>
            <a:avLst/>
            <a:gdLst/>
            <a:ahLst/>
            <a:cxnLst/>
            <a:rect l="0" t="0" r="0" b="0"/>
            <a:pathLst>
              <a:path w="88851" h="88851">
                <a:moveTo>
                  <a:pt x="51509" y="0"/>
                </a:moveTo>
                <a:lnTo>
                  <a:pt x="0" y="29198"/>
                </a:lnTo>
              </a:path>
            </a:pathLst>
          </a:custGeom>
          <a:noFill/>
          <a:ln w="12700">
            <a:solidFill>
              <a:srgbClr val="000000"/>
            </a:solidFill>
          </a:ln>
        </p:spPr>
        <p:txBody>
          <a:bodyPr/>
          <a:lstStyle/>
          <a:p>
            <a:endParaRPr lang="en-US"/>
          </a:p>
        </p:txBody>
      </p:sp>
      <p:sp>
        <p:nvSpPr>
          <p:cNvPr id="91" name="Freeform 90"/>
          <p:cNvSpPr/>
          <p:nvPr/>
        </p:nvSpPr>
        <p:spPr>
          <a:xfrm>
            <a:off x="4072281" y="3921821"/>
            <a:ext cx="44584" cy="28096"/>
          </a:xfrm>
          <a:custGeom>
            <a:avLst/>
            <a:gdLst/>
            <a:ahLst/>
            <a:cxnLst/>
            <a:rect l="0" t="0" r="0" b="0"/>
            <a:pathLst>
              <a:path w="101544" h="76158">
                <a:moveTo>
                  <a:pt x="53874" y="0"/>
                </a:moveTo>
                <a:lnTo>
                  <a:pt x="0" y="24562"/>
                </a:lnTo>
              </a:path>
            </a:pathLst>
          </a:custGeom>
          <a:noFill/>
          <a:ln w="12700">
            <a:solidFill>
              <a:srgbClr val="000000"/>
            </a:solidFill>
          </a:ln>
        </p:spPr>
        <p:txBody>
          <a:bodyPr/>
          <a:lstStyle/>
          <a:p>
            <a:endParaRPr lang="en-US"/>
          </a:p>
        </p:txBody>
      </p:sp>
      <p:sp>
        <p:nvSpPr>
          <p:cNvPr id="92" name="Freeform 91"/>
          <p:cNvSpPr/>
          <p:nvPr/>
        </p:nvSpPr>
        <p:spPr>
          <a:xfrm>
            <a:off x="4123252" y="4050757"/>
            <a:ext cx="45680" cy="25381"/>
          </a:xfrm>
          <a:custGeom>
            <a:avLst/>
            <a:gdLst/>
            <a:ahLst/>
            <a:cxnLst/>
            <a:rect l="0" t="0" r="0" b="0"/>
            <a:pathLst>
              <a:path w="88851" h="76158">
                <a:moveTo>
                  <a:pt x="55822" y="0"/>
                </a:moveTo>
                <a:lnTo>
                  <a:pt x="0" y="19736"/>
                </a:lnTo>
              </a:path>
            </a:pathLst>
          </a:custGeom>
          <a:noFill/>
          <a:ln w="12700">
            <a:solidFill>
              <a:srgbClr val="000000"/>
            </a:solidFill>
          </a:ln>
        </p:spPr>
        <p:txBody>
          <a:bodyPr/>
          <a:lstStyle/>
          <a:p>
            <a:endParaRPr lang="en-US"/>
          </a:p>
        </p:txBody>
      </p:sp>
      <p:sp>
        <p:nvSpPr>
          <p:cNvPr id="93" name="Freeform 92"/>
          <p:cNvSpPr/>
          <p:nvPr/>
        </p:nvSpPr>
        <p:spPr>
          <a:xfrm>
            <a:off x="4114562" y="4183767"/>
            <a:ext cx="109193" cy="49313"/>
          </a:xfrm>
          <a:custGeom>
            <a:avLst/>
            <a:gdLst/>
            <a:ahLst/>
            <a:cxnLst/>
            <a:rect l="0" t="0" r="0" b="0"/>
            <a:pathLst>
              <a:path w="215781" h="126930">
                <a:moveTo>
                  <a:pt x="143349" y="0"/>
                </a:moveTo>
                <a:lnTo>
                  <a:pt x="0" y="36895"/>
                </a:lnTo>
              </a:path>
            </a:pathLst>
          </a:custGeom>
          <a:noFill/>
          <a:ln w="25400">
            <a:solidFill>
              <a:srgbClr val="000000"/>
            </a:solidFill>
          </a:ln>
        </p:spPr>
        <p:txBody>
          <a:bodyPr/>
          <a:lstStyle/>
          <a:p>
            <a:endParaRPr lang="en-US"/>
          </a:p>
        </p:txBody>
      </p:sp>
      <p:sp>
        <p:nvSpPr>
          <p:cNvPr id="94" name="Rectangle 93"/>
          <p:cNvSpPr/>
          <p:nvPr/>
        </p:nvSpPr>
        <p:spPr>
          <a:xfrm>
            <a:off x="3898057" y="4156828"/>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5" name="Freeform 94"/>
          <p:cNvSpPr/>
          <p:nvPr/>
        </p:nvSpPr>
        <p:spPr>
          <a:xfrm>
            <a:off x="4191045" y="4319823"/>
            <a:ext cx="47138" cy="19717"/>
          </a:xfrm>
          <a:custGeom>
            <a:avLst/>
            <a:gdLst/>
            <a:ahLst/>
            <a:cxnLst/>
            <a:rect l="0" t="0" r="0" b="0"/>
            <a:pathLst>
              <a:path w="101544" h="76158">
                <a:moveTo>
                  <a:pt x="58414" y="0"/>
                </a:moveTo>
                <a:lnTo>
                  <a:pt x="0" y="9666"/>
                </a:lnTo>
              </a:path>
            </a:pathLst>
          </a:custGeom>
          <a:noFill/>
          <a:ln w="12700">
            <a:solidFill>
              <a:srgbClr val="000000"/>
            </a:solidFill>
          </a:ln>
        </p:spPr>
        <p:txBody>
          <a:bodyPr/>
          <a:lstStyle/>
          <a:p>
            <a:endParaRPr lang="en-US"/>
          </a:p>
        </p:txBody>
      </p:sp>
      <p:sp>
        <p:nvSpPr>
          <p:cNvPr id="96" name="Freeform 95"/>
          <p:cNvSpPr/>
          <p:nvPr/>
        </p:nvSpPr>
        <p:spPr>
          <a:xfrm>
            <a:off x="4207344" y="4457874"/>
            <a:ext cx="47488" cy="16810"/>
          </a:xfrm>
          <a:custGeom>
            <a:avLst/>
            <a:gdLst/>
            <a:ahLst/>
            <a:cxnLst/>
            <a:rect l="0" t="0" r="0" b="0"/>
            <a:pathLst>
              <a:path w="101544" h="63465">
                <a:moveTo>
                  <a:pt x="59037" y="0"/>
                </a:moveTo>
                <a:lnTo>
                  <a:pt x="0" y="4499"/>
                </a:lnTo>
              </a:path>
            </a:pathLst>
          </a:custGeom>
          <a:noFill/>
          <a:ln w="12700">
            <a:solidFill>
              <a:srgbClr val="000000"/>
            </a:solidFill>
          </a:ln>
        </p:spPr>
        <p:txBody>
          <a:bodyPr/>
          <a:lstStyle/>
          <a:p>
            <a:endParaRPr lang="en-US"/>
          </a:p>
        </p:txBody>
      </p:sp>
      <p:sp>
        <p:nvSpPr>
          <p:cNvPr id="97" name="Freeform 96"/>
          <p:cNvSpPr/>
          <p:nvPr/>
        </p:nvSpPr>
        <p:spPr>
          <a:xfrm>
            <a:off x="4211711" y="4596460"/>
            <a:ext cx="47582" cy="14675"/>
          </a:xfrm>
          <a:custGeom>
            <a:avLst/>
            <a:gdLst/>
            <a:ahLst/>
            <a:cxnLst/>
            <a:rect l="0" t="0" r="0" b="0"/>
            <a:pathLst>
              <a:path w="101544" h="63465">
                <a:moveTo>
                  <a:pt x="59204" y="703"/>
                </a:moveTo>
                <a:lnTo>
                  <a:pt x="0" y="0"/>
                </a:lnTo>
              </a:path>
            </a:pathLst>
          </a:custGeom>
          <a:noFill/>
          <a:ln w="12700">
            <a:solidFill>
              <a:srgbClr val="000000"/>
            </a:solidFill>
          </a:ln>
        </p:spPr>
        <p:txBody>
          <a:bodyPr/>
          <a:lstStyle/>
          <a:p>
            <a:endParaRPr lang="en-US"/>
          </a:p>
        </p:txBody>
      </p:sp>
      <p:sp>
        <p:nvSpPr>
          <p:cNvPr id="98" name="Freeform 97"/>
          <p:cNvSpPr/>
          <p:nvPr/>
        </p:nvSpPr>
        <p:spPr>
          <a:xfrm>
            <a:off x="4204115" y="4732371"/>
            <a:ext cx="47419" cy="17598"/>
          </a:xfrm>
          <a:custGeom>
            <a:avLst/>
            <a:gdLst/>
            <a:ahLst/>
            <a:cxnLst/>
            <a:rect l="0" t="0" r="0" b="0"/>
            <a:pathLst>
              <a:path w="101544" h="50772">
                <a:moveTo>
                  <a:pt x="58914" y="5899"/>
                </a:moveTo>
                <a:lnTo>
                  <a:pt x="0" y="0"/>
                </a:lnTo>
              </a:path>
            </a:pathLst>
          </a:custGeom>
          <a:noFill/>
          <a:ln w="12700">
            <a:solidFill>
              <a:srgbClr val="000000"/>
            </a:solidFill>
          </a:ln>
        </p:spPr>
        <p:txBody>
          <a:bodyPr/>
          <a:lstStyle/>
          <a:p>
            <a:endParaRPr lang="en-US"/>
          </a:p>
        </p:txBody>
      </p:sp>
      <p:sp>
        <p:nvSpPr>
          <p:cNvPr id="99" name="Freeform 98"/>
          <p:cNvSpPr/>
          <p:nvPr/>
        </p:nvSpPr>
        <p:spPr>
          <a:xfrm>
            <a:off x="4135534" y="4857768"/>
            <a:ext cx="110359" cy="44098"/>
          </a:xfrm>
          <a:custGeom>
            <a:avLst/>
            <a:gdLst/>
            <a:ahLst/>
            <a:cxnLst/>
            <a:rect l="0" t="0" r="0" b="0"/>
            <a:pathLst>
              <a:path w="215781" h="101544">
                <a:moveTo>
                  <a:pt x="145421" y="27624"/>
                </a:moveTo>
                <a:lnTo>
                  <a:pt x="0" y="0"/>
                </a:lnTo>
              </a:path>
            </a:pathLst>
          </a:custGeom>
          <a:noFill/>
          <a:ln w="25400">
            <a:solidFill>
              <a:srgbClr val="000000"/>
            </a:solidFill>
          </a:ln>
        </p:spPr>
        <p:txBody>
          <a:bodyPr/>
          <a:lstStyle/>
          <a:p>
            <a:endParaRPr lang="en-US"/>
          </a:p>
        </p:txBody>
      </p:sp>
      <p:sp>
        <p:nvSpPr>
          <p:cNvPr id="100" name="Rectangle 99"/>
          <p:cNvSpPr/>
          <p:nvPr/>
        </p:nvSpPr>
        <p:spPr>
          <a:xfrm>
            <a:off x="3919476" y="4806551"/>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1" name="Freeform 100"/>
          <p:cNvSpPr/>
          <p:nvPr/>
        </p:nvSpPr>
        <p:spPr>
          <a:xfrm>
            <a:off x="4153357" y="4999579"/>
            <a:ext cx="46327" cy="23344"/>
          </a:xfrm>
          <a:custGeom>
            <a:avLst/>
            <a:gdLst/>
            <a:ahLst/>
            <a:cxnLst/>
            <a:rect l="0" t="0" r="0" b="0"/>
            <a:pathLst>
              <a:path w="101544" h="63465">
                <a:moveTo>
                  <a:pt x="56973" y="16115"/>
                </a:moveTo>
                <a:lnTo>
                  <a:pt x="0" y="0"/>
                </a:lnTo>
              </a:path>
            </a:pathLst>
          </a:custGeom>
          <a:noFill/>
          <a:ln w="12700">
            <a:solidFill>
              <a:srgbClr val="000000"/>
            </a:solidFill>
          </a:ln>
        </p:spPr>
        <p:txBody>
          <a:bodyPr/>
          <a:lstStyle/>
          <a:p>
            <a:endParaRPr lang="en-US"/>
          </a:p>
        </p:txBody>
      </p:sp>
      <p:sp>
        <p:nvSpPr>
          <p:cNvPr id="102" name="Freeform 101"/>
          <p:cNvSpPr/>
          <p:nvPr/>
        </p:nvSpPr>
        <p:spPr>
          <a:xfrm>
            <a:off x="4110587" y="5128810"/>
            <a:ext cx="45407" cy="26123"/>
          </a:xfrm>
          <a:custGeom>
            <a:avLst/>
            <a:gdLst/>
            <a:ahLst/>
            <a:cxnLst/>
            <a:rect l="0" t="0" r="0" b="0"/>
            <a:pathLst>
              <a:path w="101544" h="63465">
                <a:moveTo>
                  <a:pt x="55338" y="21055"/>
                </a:moveTo>
                <a:lnTo>
                  <a:pt x="0" y="0"/>
                </a:lnTo>
              </a:path>
            </a:pathLst>
          </a:custGeom>
          <a:noFill/>
          <a:ln w="12700">
            <a:solidFill>
              <a:srgbClr val="000000"/>
            </a:solidFill>
          </a:ln>
        </p:spPr>
        <p:txBody>
          <a:bodyPr/>
          <a:lstStyle/>
          <a:p>
            <a:endParaRPr lang="en-US"/>
          </a:p>
        </p:txBody>
      </p:sp>
      <p:sp>
        <p:nvSpPr>
          <p:cNvPr id="103" name="Freeform 102"/>
          <p:cNvSpPr/>
          <p:nvPr/>
        </p:nvSpPr>
        <p:spPr>
          <a:xfrm>
            <a:off x="4056634" y="5253786"/>
            <a:ext cx="44247" cy="28811"/>
          </a:xfrm>
          <a:custGeom>
            <a:avLst/>
            <a:gdLst/>
            <a:ahLst/>
            <a:cxnLst/>
            <a:rect l="0" t="0" r="0" b="0"/>
            <a:pathLst>
              <a:path w="101544" h="63465">
                <a:moveTo>
                  <a:pt x="53275" y="25834"/>
                </a:moveTo>
                <a:lnTo>
                  <a:pt x="0" y="0"/>
                </a:lnTo>
              </a:path>
            </a:pathLst>
          </a:custGeom>
          <a:noFill/>
          <a:ln w="12700">
            <a:solidFill>
              <a:srgbClr val="000000"/>
            </a:solidFill>
          </a:ln>
        </p:spPr>
        <p:txBody>
          <a:bodyPr/>
          <a:lstStyle/>
          <a:p>
            <a:endParaRPr lang="en-US"/>
          </a:p>
        </p:txBody>
      </p:sp>
      <p:sp>
        <p:nvSpPr>
          <p:cNvPr id="104" name="Freeform 103"/>
          <p:cNvSpPr/>
          <p:nvPr/>
        </p:nvSpPr>
        <p:spPr>
          <a:xfrm>
            <a:off x="3991916" y="5373541"/>
            <a:ext cx="42855" cy="31386"/>
          </a:xfrm>
          <a:custGeom>
            <a:avLst/>
            <a:gdLst/>
            <a:ahLst/>
            <a:cxnLst/>
            <a:rect l="0" t="0" r="0" b="0"/>
            <a:pathLst>
              <a:path w="101544" h="76158">
                <a:moveTo>
                  <a:pt x="50801" y="30412"/>
                </a:moveTo>
                <a:lnTo>
                  <a:pt x="0" y="0"/>
                </a:lnTo>
              </a:path>
            </a:pathLst>
          </a:custGeom>
          <a:noFill/>
          <a:ln w="12700">
            <a:solidFill>
              <a:srgbClr val="000000"/>
            </a:solidFill>
          </a:ln>
        </p:spPr>
        <p:txBody>
          <a:bodyPr/>
          <a:lstStyle/>
          <a:p>
            <a:endParaRPr lang="en-US"/>
          </a:p>
        </p:txBody>
      </p:sp>
      <p:sp>
        <p:nvSpPr>
          <p:cNvPr id="105" name="Freeform 104"/>
          <p:cNvSpPr/>
          <p:nvPr/>
        </p:nvSpPr>
        <p:spPr>
          <a:xfrm>
            <a:off x="3876486" y="5457825"/>
            <a:ext cx="95967" cy="77434"/>
          </a:xfrm>
          <a:custGeom>
            <a:avLst/>
            <a:gdLst/>
            <a:ahLst/>
            <a:cxnLst/>
            <a:rect l="0" t="0" r="0" b="0"/>
            <a:pathLst>
              <a:path w="190395" h="165009">
                <a:moveTo>
                  <a:pt x="119836" y="86889"/>
                </a:moveTo>
                <a:lnTo>
                  <a:pt x="0" y="0"/>
                </a:lnTo>
              </a:path>
            </a:pathLst>
          </a:custGeom>
          <a:noFill/>
          <a:ln w="25400">
            <a:solidFill>
              <a:srgbClr val="000000"/>
            </a:solidFill>
          </a:ln>
        </p:spPr>
        <p:txBody>
          <a:bodyPr/>
          <a:lstStyle/>
          <a:p>
            <a:endParaRPr lang="en-US"/>
          </a:p>
        </p:txBody>
      </p:sp>
      <p:sp>
        <p:nvSpPr>
          <p:cNvPr id="106" name="Rectangle 105"/>
          <p:cNvSpPr/>
          <p:nvPr/>
        </p:nvSpPr>
        <p:spPr>
          <a:xfrm>
            <a:off x="3662443" y="5356316"/>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7" name="Freeform 106"/>
          <p:cNvSpPr/>
          <p:nvPr/>
        </p:nvSpPr>
        <p:spPr>
          <a:xfrm>
            <a:off x="3832259" y="5593736"/>
            <a:ext cx="39422" cy="36122"/>
          </a:xfrm>
          <a:custGeom>
            <a:avLst/>
            <a:gdLst/>
            <a:ahLst/>
            <a:cxnLst/>
            <a:rect l="0" t="0" r="0" b="0"/>
            <a:pathLst>
              <a:path w="88851" h="88851">
                <a:moveTo>
                  <a:pt x="44697" y="38830"/>
                </a:moveTo>
                <a:lnTo>
                  <a:pt x="0" y="0"/>
                </a:lnTo>
              </a:path>
            </a:pathLst>
          </a:custGeom>
          <a:noFill/>
          <a:ln w="12700">
            <a:solidFill>
              <a:srgbClr val="000000"/>
            </a:solidFill>
          </a:ln>
        </p:spPr>
        <p:txBody>
          <a:bodyPr/>
          <a:lstStyle/>
          <a:p>
            <a:endParaRPr lang="en-US"/>
          </a:p>
        </p:txBody>
      </p:sp>
      <p:sp>
        <p:nvSpPr>
          <p:cNvPr id="108" name="Freeform 107"/>
          <p:cNvSpPr/>
          <p:nvPr/>
        </p:nvSpPr>
        <p:spPr>
          <a:xfrm>
            <a:off x="3738555" y="5692476"/>
            <a:ext cx="37407" cy="38245"/>
          </a:xfrm>
          <a:custGeom>
            <a:avLst/>
            <a:gdLst/>
            <a:ahLst/>
            <a:cxnLst/>
            <a:rect l="0" t="0" r="0" b="0"/>
            <a:pathLst>
              <a:path w="76158" h="88851">
                <a:moveTo>
                  <a:pt x="41115" y="42605"/>
                </a:moveTo>
                <a:lnTo>
                  <a:pt x="0" y="0"/>
                </a:lnTo>
              </a:path>
            </a:pathLst>
          </a:custGeom>
          <a:noFill/>
          <a:ln w="12700">
            <a:solidFill>
              <a:srgbClr val="000000"/>
            </a:solidFill>
          </a:ln>
        </p:spPr>
        <p:txBody>
          <a:bodyPr/>
          <a:lstStyle/>
          <a:p>
            <a:endParaRPr lang="en-US"/>
          </a:p>
        </p:txBody>
      </p:sp>
      <p:sp>
        <p:nvSpPr>
          <p:cNvPr id="109" name="Freeform 108"/>
          <p:cNvSpPr/>
          <p:nvPr/>
        </p:nvSpPr>
        <p:spPr>
          <a:xfrm>
            <a:off x="3636543" y="5782605"/>
            <a:ext cx="35213" cy="40183"/>
          </a:xfrm>
          <a:custGeom>
            <a:avLst/>
            <a:gdLst/>
            <a:ahLst/>
            <a:cxnLst/>
            <a:rect l="0" t="0" r="0" b="0"/>
            <a:pathLst>
              <a:path w="88851" h="88851">
                <a:moveTo>
                  <a:pt x="37215" y="46051"/>
                </a:moveTo>
                <a:lnTo>
                  <a:pt x="0" y="0"/>
                </a:lnTo>
              </a:path>
            </a:pathLst>
          </a:custGeom>
          <a:noFill/>
          <a:ln w="12700">
            <a:solidFill>
              <a:srgbClr val="000000"/>
            </a:solidFill>
          </a:ln>
        </p:spPr>
        <p:txBody>
          <a:bodyPr/>
          <a:lstStyle/>
          <a:p>
            <a:endParaRPr lang="en-US"/>
          </a:p>
        </p:txBody>
      </p:sp>
      <p:sp>
        <p:nvSpPr>
          <p:cNvPr id="110" name="Freeform 109"/>
          <p:cNvSpPr/>
          <p:nvPr/>
        </p:nvSpPr>
        <p:spPr>
          <a:xfrm>
            <a:off x="3527010" y="5863428"/>
            <a:ext cx="32857" cy="41921"/>
          </a:xfrm>
          <a:custGeom>
            <a:avLst/>
            <a:gdLst/>
            <a:ahLst/>
            <a:cxnLst/>
            <a:rect l="0" t="0" r="0" b="0"/>
            <a:pathLst>
              <a:path w="76158" h="88851">
                <a:moveTo>
                  <a:pt x="33027" y="49141"/>
                </a:moveTo>
                <a:lnTo>
                  <a:pt x="0" y="0"/>
                </a:lnTo>
              </a:path>
            </a:pathLst>
          </a:custGeom>
          <a:noFill/>
          <a:ln w="12700">
            <a:solidFill>
              <a:srgbClr val="000000"/>
            </a:solidFill>
          </a:ln>
        </p:spPr>
        <p:txBody>
          <a:bodyPr/>
          <a:lstStyle/>
          <a:p>
            <a:endParaRPr lang="en-US"/>
          </a:p>
        </p:txBody>
      </p:sp>
      <p:sp>
        <p:nvSpPr>
          <p:cNvPr id="111" name="Freeform 110"/>
          <p:cNvSpPr/>
          <p:nvPr/>
        </p:nvSpPr>
        <p:spPr>
          <a:xfrm>
            <a:off x="3386685" y="5890570"/>
            <a:ext cx="68756" cy="101476"/>
          </a:xfrm>
          <a:custGeom>
            <a:avLst/>
            <a:gdLst/>
            <a:ahLst/>
            <a:cxnLst/>
            <a:rect l="0" t="0" r="0" b="0"/>
            <a:pathLst>
              <a:path w="139623" h="203088">
                <a:moveTo>
                  <a:pt x="71460" y="129629"/>
                </a:moveTo>
                <a:lnTo>
                  <a:pt x="0" y="0"/>
                </a:lnTo>
              </a:path>
            </a:pathLst>
          </a:custGeom>
          <a:noFill/>
          <a:ln w="25400">
            <a:solidFill>
              <a:srgbClr val="000000"/>
            </a:solidFill>
          </a:ln>
        </p:spPr>
        <p:txBody>
          <a:bodyPr/>
          <a:lstStyle/>
          <a:p>
            <a:endParaRPr lang="en-US"/>
          </a:p>
        </p:txBody>
      </p:sp>
      <p:sp>
        <p:nvSpPr>
          <p:cNvPr id="112" name="Rectangle 111"/>
          <p:cNvSpPr/>
          <p:nvPr/>
        </p:nvSpPr>
        <p:spPr>
          <a:xfrm>
            <a:off x="3169796" y="5791845"/>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3" name="Freeform 112"/>
          <p:cNvSpPr/>
          <p:nvPr/>
        </p:nvSpPr>
        <p:spPr>
          <a:xfrm>
            <a:off x="3288819" y="5994735"/>
            <a:ext cx="27735" cy="44745"/>
          </a:xfrm>
          <a:custGeom>
            <a:avLst/>
            <a:gdLst/>
            <a:ahLst/>
            <a:cxnLst/>
            <a:rect l="0" t="0" r="0" b="0"/>
            <a:pathLst>
              <a:path w="63465" h="101544">
                <a:moveTo>
                  <a:pt x="23920" y="54161"/>
                </a:moveTo>
                <a:lnTo>
                  <a:pt x="0" y="0"/>
                </a:lnTo>
              </a:path>
            </a:pathLst>
          </a:custGeom>
          <a:noFill/>
          <a:ln w="12700">
            <a:solidFill>
              <a:srgbClr val="000000"/>
            </a:solidFill>
          </a:ln>
        </p:spPr>
        <p:txBody>
          <a:bodyPr/>
          <a:lstStyle/>
          <a:p>
            <a:endParaRPr lang="en-US"/>
          </a:p>
        </p:txBody>
      </p:sp>
      <p:sp>
        <p:nvSpPr>
          <p:cNvPr id="114" name="Freeform 113"/>
          <p:cNvSpPr/>
          <p:nvPr/>
        </p:nvSpPr>
        <p:spPr>
          <a:xfrm>
            <a:off x="3162001" y="6044204"/>
            <a:ext cx="25008" cy="45809"/>
          </a:xfrm>
          <a:custGeom>
            <a:avLst/>
            <a:gdLst/>
            <a:ahLst/>
            <a:cxnLst/>
            <a:rect l="0" t="0" r="0" b="0"/>
            <a:pathLst>
              <a:path w="63465" h="101544">
                <a:moveTo>
                  <a:pt x="19072" y="56053"/>
                </a:moveTo>
                <a:lnTo>
                  <a:pt x="0" y="0"/>
                </a:lnTo>
              </a:path>
            </a:pathLst>
          </a:custGeom>
          <a:noFill/>
          <a:ln w="12700">
            <a:solidFill>
              <a:srgbClr val="000000"/>
            </a:solidFill>
          </a:ln>
        </p:spPr>
        <p:txBody>
          <a:bodyPr/>
          <a:lstStyle/>
          <a:p>
            <a:endParaRPr lang="en-US"/>
          </a:p>
        </p:txBody>
      </p:sp>
      <p:sp>
        <p:nvSpPr>
          <p:cNvPr id="115" name="Freeform 114"/>
          <p:cNvSpPr/>
          <p:nvPr/>
        </p:nvSpPr>
        <p:spPr>
          <a:xfrm>
            <a:off x="3031330" y="6082345"/>
            <a:ext cx="22197" cy="46630"/>
          </a:xfrm>
          <a:custGeom>
            <a:avLst/>
            <a:gdLst/>
            <a:ahLst/>
            <a:cxnLst/>
            <a:rect l="0" t="0" r="0" b="0"/>
            <a:pathLst>
              <a:path w="50772" h="101544">
                <a:moveTo>
                  <a:pt x="14076" y="57511"/>
                </a:moveTo>
                <a:lnTo>
                  <a:pt x="0" y="0"/>
                </a:lnTo>
              </a:path>
            </a:pathLst>
          </a:custGeom>
          <a:noFill/>
          <a:ln w="12700">
            <a:solidFill>
              <a:srgbClr val="000000"/>
            </a:solidFill>
          </a:ln>
        </p:spPr>
        <p:txBody>
          <a:bodyPr/>
          <a:lstStyle/>
          <a:p>
            <a:endParaRPr lang="en-US"/>
          </a:p>
        </p:txBody>
      </p:sp>
      <p:sp>
        <p:nvSpPr>
          <p:cNvPr id="116" name="Freeform 115"/>
          <p:cNvSpPr/>
          <p:nvPr/>
        </p:nvSpPr>
        <p:spPr>
          <a:xfrm>
            <a:off x="2897814" y="6108866"/>
            <a:ext cx="19326" cy="47200"/>
          </a:xfrm>
          <a:custGeom>
            <a:avLst/>
            <a:gdLst/>
            <a:ahLst/>
            <a:cxnLst/>
            <a:rect l="0" t="0" r="0" b="0"/>
            <a:pathLst>
              <a:path w="50772" h="114237">
                <a:moveTo>
                  <a:pt x="8972" y="58525"/>
                </a:moveTo>
                <a:lnTo>
                  <a:pt x="0" y="0"/>
                </a:lnTo>
              </a:path>
            </a:pathLst>
          </a:custGeom>
          <a:noFill/>
          <a:ln w="12700">
            <a:solidFill>
              <a:srgbClr val="000000"/>
            </a:solidFill>
          </a:ln>
        </p:spPr>
        <p:txBody>
          <a:bodyPr/>
          <a:lstStyle/>
          <a:p>
            <a:endParaRPr lang="en-US"/>
          </a:p>
        </p:txBody>
      </p:sp>
      <p:sp>
        <p:nvSpPr>
          <p:cNvPr id="117" name="Freeform 116"/>
          <p:cNvSpPr/>
          <p:nvPr/>
        </p:nvSpPr>
        <p:spPr>
          <a:xfrm>
            <a:off x="2759280" y="6073704"/>
            <a:ext cx="33900" cy="111650"/>
          </a:xfrm>
          <a:custGeom>
            <a:avLst/>
            <a:gdLst/>
            <a:ahLst/>
            <a:cxnLst/>
            <a:rect l="0" t="0" r="0" b="0"/>
            <a:pathLst>
              <a:path w="88851" h="228474">
                <a:moveTo>
                  <a:pt x="9494" y="147716"/>
                </a:moveTo>
                <a:lnTo>
                  <a:pt x="0" y="0"/>
                </a:lnTo>
              </a:path>
            </a:pathLst>
          </a:custGeom>
          <a:noFill/>
          <a:ln w="25400">
            <a:solidFill>
              <a:srgbClr val="000000"/>
            </a:solidFill>
          </a:ln>
        </p:spPr>
        <p:txBody>
          <a:bodyPr/>
          <a:lstStyle/>
          <a:p>
            <a:endParaRPr lang="en-US"/>
          </a:p>
        </p:txBody>
      </p:sp>
      <p:sp>
        <p:nvSpPr>
          <p:cNvPr id="118" name="Rectangle 117"/>
          <p:cNvSpPr/>
          <p:nvPr/>
        </p:nvSpPr>
        <p:spPr>
          <a:xfrm>
            <a:off x="2648589" y="5970340"/>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19" name="Freeform 118"/>
          <p:cNvSpPr/>
          <p:nvPr/>
        </p:nvSpPr>
        <p:spPr>
          <a:xfrm>
            <a:off x="2625598" y="6126311"/>
            <a:ext cx="15070" cy="47575"/>
          </a:xfrm>
          <a:custGeom>
            <a:avLst/>
            <a:gdLst/>
            <a:ahLst/>
            <a:cxnLst/>
            <a:rect l="0" t="0" r="0" b="0"/>
            <a:pathLst>
              <a:path w="63465" h="101544">
                <a:moveTo>
                  <a:pt x="0" y="59192"/>
                </a:moveTo>
                <a:lnTo>
                  <a:pt x="1405" y="0"/>
                </a:lnTo>
              </a:path>
            </a:pathLst>
          </a:custGeom>
          <a:noFill/>
          <a:ln w="12700">
            <a:solidFill>
              <a:srgbClr val="000000"/>
            </a:solidFill>
          </a:ln>
        </p:spPr>
        <p:txBody>
          <a:bodyPr/>
          <a:lstStyle/>
          <a:p>
            <a:endParaRPr lang="en-US"/>
          </a:p>
        </p:txBody>
      </p:sp>
      <p:sp>
        <p:nvSpPr>
          <p:cNvPr id="120" name="Freeform 119"/>
          <p:cNvSpPr/>
          <p:nvPr/>
        </p:nvSpPr>
        <p:spPr>
          <a:xfrm>
            <a:off x="2486864" y="6117102"/>
            <a:ext cx="17991" cy="47377"/>
          </a:xfrm>
          <a:custGeom>
            <a:avLst/>
            <a:gdLst/>
            <a:ahLst/>
            <a:cxnLst/>
            <a:rect l="0" t="0" r="0" b="0"/>
            <a:pathLst>
              <a:path w="63465" h="101544">
                <a:moveTo>
                  <a:pt x="0" y="58840"/>
                </a:moveTo>
                <a:lnTo>
                  <a:pt x="6598" y="0"/>
                </a:lnTo>
              </a:path>
            </a:pathLst>
          </a:custGeom>
          <a:noFill/>
          <a:ln w="12700">
            <a:solidFill>
              <a:srgbClr val="000000"/>
            </a:solidFill>
          </a:ln>
        </p:spPr>
        <p:txBody>
          <a:bodyPr/>
          <a:lstStyle/>
          <a:p>
            <a:endParaRPr lang="en-US"/>
          </a:p>
        </p:txBody>
      </p:sp>
      <p:sp>
        <p:nvSpPr>
          <p:cNvPr id="121" name="Freeform 120"/>
          <p:cNvSpPr/>
          <p:nvPr/>
        </p:nvSpPr>
        <p:spPr>
          <a:xfrm>
            <a:off x="2349493" y="6096003"/>
            <a:ext cx="20883" cy="46923"/>
          </a:xfrm>
          <a:custGeom>
            <a:avLst/>
            <a:gdLst/>
            <a:ahLst/>
            <a:cxnLst/>
            <a:rect l="0" t="0" r="0" b="0"/>
            <a:pathLst>
              <a:path w="63465" h="101544">
                <a:moveTo>
                  <a:pt x="0" y="58033"/>
                </a:moveTo>
                <a:lnTo>
                  <a:pt x="11739" y="0"/>
                </a:lnTo>
              </a:path>
            </a:pathLst>
          </a:custGeom>
          <a:noFill/>
          <a:ln w="12700">
            <a:solidFill>
              <a:srgbClr val="000000"/>
            </a:solidFill>
          </a:ln>
        </p:spPr>
        <p:txBody>
          <a:bodyPr/>
          <a:lstStyle/>
          <a:p>
            <a:endParaRPr lang="en-US"/>
          </a:p>
        </p:txBody>
      </p:sp>
      <p:sp>
        <p:nvSpPr>
          <p:cNvPr id="122" name="Freeform 121"/>
          <p:cNvSpPr/>
          <p:nvPr/>
        </p:nvSpPr>
        <p:spPr>
          <a:xfrm>
            <a:off x="2214545" y="6063176"/>
            <a:ext cx="23724" cy="46217"/>
          </a:xfrm>
          <a:custGeom>
            <a:avLst/>
            <a:gdLst/>
            <a:ahLst/>
            <a:cxnLst/>
            <a:rect l="0" t="0" r="0" b="0"/>
            <a:pathLst>
              <a:path w="63465" h="101544">
                <a:moveTo>
                  <a:pt x="0" y="56778"/>
                </a:moveTo>
                <a:lnTo>
                  <a:pt x="16790" y="0"/>
                </a:lnTo>
              </a:path>
            </a:pathLst>
          </a:custGeom>
          <a:noFill/>
          <a:ln w="12700">
            <a:solidFill>
              <a:srgbClr val="000000"/>
            </a:solidFill>
          </a:ln>
        </p:spPr>
        <p:txBody>
          <a:bodyPr/>
          <a:lstStyle/>
          <a:p>
            <a:endParaRPr lang="en-US"/>
          </a:p>
        </p:txBody>
      </p:sp>
      <p:sp>
        <p:nvSpPr>
          <p:cNvPr id="123" name="Freeform 122"/>
          <p:cNvSpPr/>
          <p:nvPr/>
        </p:nvSpPr>
        <p:spPr>
          <a:xfrm>
            <a:off x="2083063" y="5972397"/>
            <a:ext cx="59090" cy="106022"/>
          </a:xfrm>
          <a:custGeom>
            <a:avLst/>
            <a:gdLst/>
            <a:ahLst/>
            <a:cxnLst/>
            <a:rect l="0" t="0" r="0" b="0"/>
            <a:pathLst>
              <a:path w="139623" h="215781">
                <a:moveTo>
                  <a:pt x="0" y="137711"/>
                </a:moveTo>
                <a:lnTo>
                  <a:pt x="54277" y="0"/>
                </a:lnTo>
              </a:path>
            </a:pathLst>
          </a:custGeom>
          <a:noFill/>
          <a:ln w="25400">
            <a:solidFill>
              <a:srgbClr val="000000"/>
            </a:solidFill>
          </a:ln>
        </p:spPr>
        <p:txBody>
          <a:bodyPr/>
          <a:lstStyle/>
          <a:p>
            <a:endParaRPr lang="en-US"/>
          </a:p>
        </p:txBody>
      </p:sp>
      <p:sp>
        <p:nvSpPr>
          <p:cNvPr id="124" name="Rectangle 123"/>
          <p:cNvSpPr/>
          <p:nvPr/>
        </p:nvSpPr>
        <p:spPr>
          <a:xfrm>
            <a:off x="2006006" y="5870383"/>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5" name="Freeform 124"/>
          <p:cNvSpPr/>
          <p:nvPr/>
        </p:nvSpPr>
        <p:spPr>
          <a:xfrm>
            <a:off x="1956063" y="5963443"/>
            <a:ext cx="29166" cy="44072"/>
          </a:xfrm>
          <a:custGeom>
            <a:avLst/>
            <a:gdLst/>
            <a:ahLst/>
            <a:cxnLst/>
            <a:rect l="0" t="0" r="0" b="0"/>
            <a:pathLst>
              <a:path w="88851" h="101544">
                <a:moveTo>
                  <a:pt x="0" y="52965"/>
                </a:moveTo>
                <a:lnTo>
                  <a:pt x="26464" y="0"/>
                </a:lnTo>
              </a:path>
            </a:pathLst>
          </a:custGeom>
          <a:noFill/>
          <a:ln w="12700">
            <a:solidFill>
              <a:srgbClr val="000000"/>
            </a:solidFill>
          </a:ln>
        </p:spPr>
        <p:txBody>
          <a:bodyPr/>
          <a:lstStyle/>
          <a:p>
            <a:endParaRPr lang="en-US"/>
          </a:p>
        </p:txBody>
      </p:sp>
      <p:sp>
        <p:nvSpPr>
          <p:cNvPr id="126" name="Freeform 125"/>
          <p:cNvSpPr/>
          <p:nvPr/>
        </p:nvSpPr>
        <p:spPr>
          <a:xfrm>
            <a:off x="1834526" y="5897307"/>
            <a:ext cx="31724" cy="42650"/>
          </a:xfrm>
          <a:custGeom>
            <a:avLst/>
            <a:gdLst/>
            <a:ahLst/>
            <a:cxnLst/>
            <a:rect l="0" t="0" r="0" b="0"/>
            <a:pathLst>
              <a:path w="88851" h="88851">
                <a:moveTo>
                  <a:pt x="0" y="50437"/>
                </a:moveTo>
                <a:lnTo>
                  <a:pt x="31013" y="0"/>
                </a:lnTo>
              </a:path>
            </a:pathLst>
          </a:custGeom>
          <a:noFill/>
          <a:ln w="12700">
            <a:solidFill>
              <a:srgbClr val="000000"/>
            </a:solidFill>
          </a:ln>
        </p:spPr>
        <p:txBody>
          <a:bodyPr/>
          <a:lstStyle/>
          <a:p>
            <a:endParaRPr lang="en-US"/>
          </a:p>
        </p:txBody>
      </p:sp>
      <p:sp>
        <p:nvSpPr>
          <p:cNvPr id="127" name="Freeform 126"/>
          <p:cNvSpPr/>
          <p:nvPr/>
        </p:nvSpPr>
        <p:spPr>
          <a:xfrm>
            <a:off x="1719390" y="5820978"/>
            <a:ext cx="34148" cy="41009"/>
          </a:xfrm>
          <a:custGeom>
            <a:avLst/>
            <a:gdLst/>
            <a:ahLst/>
            <a:cxnLst/>
            <a:rect l="0" t="0" r="0" b="0"/>
            <a:pathLst>
              <a:path w="101544" h="88851">
                <a:moveTo>
                  <a:pt x="0" y="47518"/>
                </a:moveTo>
                <a:lnTo>
                  <a:pt x="35322" y="0"/>
                </a:lnTo>
              </a:path>
            </a:pathLst>
          </a:custGeom>
          <a:noFill/>
          <a:ln w="12700">
            <a:solidFill>
              <a:srgbClr val="000000"/>
            </a:solidFill>
          </a:ln>
        </p:spPr>
        <p:txBody>
          <a:bodyPr/>
          <a:lstStyle/>
          <a:p>
            <a:endParaRPr lang="en-US"/>
          </a:p>
        </p:txBody>
      </p:sp>
      <p:sp>
        <p:nvSpPr>
          <p:cNvPr id="128" name="Freeform 127"/>
          <p:cNvSpPr/>
          <p:nvPr/>
        </p:nvSpPr>
        <p:spPr>
          <a:xfrm>
            <a:off x="1611546" y="5735048"/>
            <a:ext cx="36419" cy="39161"/>
          </a:xfrm>
          <a:custGeom>
            <a:avLst/>
            <a:gdLst/>
            <a:ahLst/>
            <a:cxnLst/>
            <a:rect l="0" t="0" r="0" b="0"/>
            <a:pathLst>
              <a:path w="101544" h="88851">
                <a:moveTo>
                  <a:pt x="0" y="44233"/>
                </a:moveTo>
                <a:lnTo>
                  <a:pt x="39358" y="0"/>
                </a:lnTo>
              </a:path>
            </a:pathLst>
          </a:custGeom>
          <a:noFill/>
          <a:ln w="12700">
            <a:solidFill>
              <a:srgbClr val="000000"/>
            </a:solidFill>
          </a:ln>
        </p:spPr>
        <p:txBody>
          <a:bodyPr/>
          <a:lstStyle/>
          <a:p>
            <a:endParaRPr lang="en-US"/>
          </a:p>
        </p:txBody>
      </p:sp>
      <p:sp>
        <p:nvSpPr>
          <p:cNvPr id="129" name="Freeform 128"/>
          <p:cNvSpPr/>
          <p:nvPr/>
        </p:nvSpPr>
        <p:spPr>
          <a:xfrm>
            <a:off x="1511827" y="5605918"/>
            <a:ext cx="89155" cy="85661"/>
          </a:xfrm>
          <a:custGeom>
            <a:avLst/>
            <a:gdLst/>
            <a:ahLst/>
            <a:cxnLst/>
            <a:rect l="0" t="0" r="0" b="0"/>
            <a:pathLst>
              <a:path w="190395" h="165009">
                <a:moveTo>
                  <a:pt x="0" y="101515"/>
                </a:moveTo>
                <a:lnTo>
                  <a:pt x="107726" y="0"/>
                </a:lnTo>
              </a:path>
            </a:pathLst>
          </a:custGeom>
          <a:noFill/>
          <a:ln w="25400">
            <a:solidFill>
              <a:srgbClr val="000000"/>
            </a:solidFill>
          </a:ln>
        </p:spPr>
        <p:txBody>
          <a:bodyPr/>
          <a:lstStyle/>
          <a:p>
            <a:endParaRPr lang="en-US"/>
          </a:p>
        </p:txBody>
      </p:sp>
      <p:sp>
        <p:nvSpPr>
          <p:cNvPr id="130" name="Rectangle 129"/>
          <p:cNvSpPr/>
          <p:nvPr/>
        </p:nvSpPr>
        <p:spPr>
          <a:xfrm>
            <a:off x="1563338" y="5506252"/>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1" name="Freeform 130"/>
          <p:cNvSpPr/>
          <p:nvPr/>
        </p:nvSpPr>
        <p:spPr>
          <a:xfrm>
            <a:off x="1421003" y="5537103"/>
            <a:ext cx="40430" cy="34904"/>
          </a:xfrm>
          <a:custGeom>
            <a:avLst/>
            <a:gdLst/>
            <a:ahLst/>
            <a:cxnLst/>
            <a:rect l="0" t="0" r="0" b="0"/>
            <a:pathLst>
              <a:path w="101544" h="88851">
                <a:moveTo>
                  <a:pt x="0" y="36665"/>
                </a:moveTo>
                <a:lnTo>
                  <a:pt x="46490" y="0"/>
                </a:lnTo>
              </a:path>
            </a:pathLst>
          </a:custGeom>
          <a:noFill/>
          <a:ln w="12700">
            <a:solidFill>
              <a:srgbClr val="000000"/>
            </a:solidFill>
          </a:ln>
        </p:spPr>
        <p:txBody>
          <a:bodyPr/>
          <a:lstStyle/>
          <a:p>
            <a:endParaRPr lang="en-US"/>
          </a:p>
        </p:txBody>
      </p:sp>
      <p:sp>
        <p:nvSpPr>
          <p:cNvPr id="132" name="Freeform 131"/>
          <p:cNvSpPr/>
          <p:nvPr/>
        </p:nvSpPr>
        <p:spPr>
          <a:xfrm>
            <a:off x="1339776" y="5426619"/>
            <a:ext cx="42140" cy="32528"/>
          </a:xfrm>
          <a:custGeom>
            <a:avLst/>
            <a:gdLst/>
            <a:ahLst/>
            <a:cxnLst/>
            <a:rect l="0" t="0" r="0" b="0"/>
            <a:pathLst>
              <a:path w="114237" h="76158">
                <a:moveTo>
                  <a:pt x="0" y="32441"/>
                </a:moveTo>
                <a:lnTo>
                  <a:pt x="49530" y="0"/>
                </a:lnTo>
              </a:path>
            </a:pathLst>
          </a:custGeom>
          <a:noFill/>
          <a:ln w="12700">
            <a:solidFill>
              <a:srgbClr val="000000"/>
            </a:solidFill>
          </a:ln>
        </p:spPr>
        <p:txBody>
          <a:bodyPr/>
          <a:lstStyle/>
          <a:p>
            <a:endParaRPr lang="en-US"/>
          </a:p>
        </p:txBody>
      </p:sp>
      <p:sp>
        <p:nvSpPr>
          <p:cNvPr id="133" name="Freeform 132"/>
          <p:cNvSpPr/>
          <p:nvPr/>
        </p:nvSpPr>
        <p:spPr>
          <a:xfrm>
            <a:off x="1268772" y="5309578"/>
            <a:ext cx="43635" cy="30011"/>
          </a:xfrm>
          <a:custGeom>
            <a:avLst/>
            <a:gdLst/>
            <a:ahLst/>
            <a:cxnLst/>
            <a:rect l="0" t="0" r="0" b="0"/>
            <a:pathLst>
              <a:path w="114237" h="76158">
                <a:moveTo>
                  <a:pt x="0" y="27967"/>
                </a:moveTo>
                <a:lnTo>
                  <a:pt x="52187" y="0"/>
                </a:lnTo>
              </a:path>
            </a:pathLst>
          </a:custGeom>
          <a:noFill/>
          <a:ln w="12700">
            <a:solidFill>
              <a:srgbClr val="000000"/>
            </a:solidFill>
          </a:ln>
        </p:spPr>
        <p:txBody>
          <a:bodyPr/>
          <a:lstStyle/>
          <a:p>
            <a:endParaRPr lang="en-US"/>
          </a:p>
        </p:txBody>
      </p:sp>
      <p:sp>
        <p:nvSpPr>
          <p:cNvPr id="134" name="Freeform 133"/>
          <p:cNvSpPr/>
          <p:nvPr/>
        </p:nvSpPr>
        <p:spPr>
          <a:xfrm>
            <a:off x="1208543" y="5186886"/>
            <a:ext cx="44903" cy="27372"/>
          </a:xfrm>
          <a:custGeom>
            <a:avLst/>
            <a:gdLst/>
            <a:ahLst/>
            <a:cxnLst/>
            <a:rect l="0" t="0" r="0" b="0"/>
            <a:pathLst>
              <a:path w="114237" h="76158">
                <a:moveTo>
                  <a:pt x="0" y="23276"/>
                </a:moveTo>
                <a:lnTo>
                  <a:pt x="54441" y="0"/>
                </a:lnTo>
              </a:path>
            </a:pathLst>
          </a:custGeom>
          <a:noFill/>
          <a:ln w="12700">
            <a:solidFill>
              <a:srgbClr val="000000"/>
            </a:solidFill>
          </a:ln>
        </p:spPr>
        <p:txBody>
          <a:bodyPr/>
          <a:lstStyle/>
          <a:p>
            <a:endParaRPr lang="en-US"/>
          </a:p>
        </p:txBody>
      </p:sp>
      <p:sp>
        <p:nvSpPr>
          <p:cNvPr id="135" name="Freeform 134"/>
          <p:cNvSpPr/>
          <p:nvPr/>
        </p:nvSpPr>
        <p:spPr>
          <a:xfrm>
            <a:off x="1159551" y="5043961"/>
            <a:ext cx="107696" cy="54442"/>
          </a:xfrm>
          <a:custGeom>
            <a:avLst/>
            <a:gdLst/>
            <a:ahLst/>
            <a:cxnLst/>
            <a:rect l="0" t="0" r="0" b="0"/>
            <a:pathLst>
              <a:path w="215781" h="114237">
                <a:moveTo>
                  <a:pt x="0" y="46013"/>
                </a:moveTo>
                <a:lnTo>
                  <a:pt x="140688" y="0"/>
                </a:lnTo>
              </a:path>
            </a:pathLst>
          </a:custGeom>
          <a:noFill/>
          <a:ln w="25400">
            <a:solidFill>
              <a:srgbClr val="000000"/>
            </a:solidFill>
          </a:ln>
        </p:spPr>
        <p:txBody>
          <a:bodyPr/>
          <a:lstStyle/>
          <a:p>
            <a:endParaRPr lang="en-US"/>
          </a:p>
        </p:txBody>
      </p:sp>
      <p:sp>
        <p:nvSpPr>
          <p:cNvPr id="136" name="Rectangle 135"/>
          <p:cNvSpPr/>
          <p:nvPr/>
        </p:nvSpPr>
        <p:spPr>
          <a:xfrm>
            <a:off x="1227767" y="4992186"/>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7" name="Freeform 136"/>
          <p:cNvSpPr/>
          <p:nvPr/>
        </p:nvSpPr>
        <p:spPr>
          <a:xfrm>
            <a:off x="1122176" y="4928376"/>
            <a:ext cx="46721" cy="21813"/>
          </a:xfrm>
          <a:custGeom>
            <a:avLst/>
            <a:gdLst/>
            <a:ahLst/>
            <a:cxnLst/>
            <a:rect l="0" t="0" r="0" b="0"/>
            <a:pathLst>
              <a:path w="114237" h="63465">
                <a:moveTo>
                  <a:pt x="0" y="13393"/>
                </a:moveTo>
                <a:lnTo>
                  <a:pt x="57674" y="0"/>
                </a:lnTo>
              </a:path>
            </a:pathLst>
          </a:custGeom>
          <a:noFill/>
          <a:ln w="12700">
            <a:solidFill>
              <a:srgbClr val="000000"/>
            </a:solidFill>
          </a:ln>
        </p:spPr>
        <p:txBody>
          <a:bodyPr/>
          <a:lstStyle/>
          <a:p>
            <a:endParaRPr lang="en-US"/>
          </a:p>
        </p:txBody>
      </p:sp>
      <p:sp>
        <p:nvSpPr>
          <p:cNvPr id="138" name="Freeform 137"/>
          <p:cNvSpPr/>
          <p:nvPr/>
        </p:nvSpPr>
        <p:spPr>
          <a:xfrm>
            <a:off x="1096707" y="4794554"/>
            <a:ext cx="47257" cy="18935"/>
          </a:xfrm>
          <a:custGeom>
            <a:avLst/>
            <a:gdLst/>
            <a:ahLst/>
            <a:cxnLst/>
            <a:rect l="0" t="0" r="0" b="0"/>
            <a:pathLst>
              <a:path w="114237" h="50772">
                <a:moveTo>
                  <a:pt x="0" y="8276"/>
                </a:moveTo>
                <a:lnTo>
                  <a:pt x="58627" y="0"/>
                </a:lnTo>
              </a:path>
            </a:pathLst>
          </a:custGeom>
          <a:noFill/>
          <a:ln w="12700">
            <a:solidFill>
              <a:srgbClr val="000000"/>
            </a:solidFill>
          </a:ln>
        </p:spPr>
        <p:txBody>
          <a:bodyPr/>
          <a:lstStyle/>
          <a:p>
            <a:endParaRPr lang="en-US"/>
          </a:p>
        </p:txBody>
      </p:sp>
      <p:sp>
        <p:nvSpPr>
          <p:cNvPr id="139" name="Freeform 138"/>
          <p:cNvSpPr/>
          <p:nvPr/>
        </p:nvSpPr>
        <p:spPr>
          <a:xfrm>
            <a:off x="1083339" y="4659060"/>
            <a:ext cx="47539" cy="16021"/>
          </a:xfrm>
          <a:custGeom>
            <a:avLst/>
            <a:gdLst/>
            <a:ahLst/>
            <a:cxnLst/>
            <a:rect l="0" t="0" r="0" b="0"/>
            <a:pathLst>
              <a:path w="114237" h="50772">
                <a:moveTo>
                  <a:pt x="0" y="3096"/>
                </a:moveTo>
                <a:lnTo>
                  <a:pt x="59127" y="0"/>
                </a:lnTo>
              </a:path>
            </a:pathLst>
          </a:custGeom>
          <a:noFill/>
          <a:ln w="12700">
            <a:solidFill>
              <a:srgbClr val="000000"/>
            </a:solidFill>
          </a:ln>
        </p:spPr>
        <p:txBody>
          <a:bodyPr/>
          <a:lstStyle/>
          <a:p>
            <a:endParaRPr lang="en-US"/>
          </a:p>
        </p:txBody>
      </p:sp>
      <p:sp>
        <p:nvSpPr>
          <p:cNvPr id="140" name="Freeform 139"/>
          <p:cNvSpPr/>
          <p:nvPr/>
        </p:nvSpPr>
        <p:spPr>
          <a:xfrm>
            <a:off x="1082178" y="4521755"/>
            <a:ext cx="47563" cy="15465"/>
          </a:xfrm>
          <a:custGeom>
            <a:avLst/>
            <a:gdLst/>
            <a:ahLst/>
            <a:cxnLst/>
            <a:rect l="0" t="0" r="0" b="0"/>
            <a:pathLst>
              <a:path w="114237" h="50772">
                <a:moveTo>
                  <a:pt x="0" y="0"/>
                </a:moveTo>
                <a:lnTo>
                  <a:pt x="59171" y="2108"/>
                </a:lnTo>
              </a:path>
            </a:pathLst>
          </a:custGeom>
          <a:noFill/>
          <a:ln w="12700">
            <a:solidFill>
              <a:srgbClr val="000000"/>
            </a:solidFill>
          </a:ln>
        </p:spPr>
        <p:txBody>
          <a:bodyPr/>
          <a:lstStyle/>
          <a:p>
            <a:endParaRPr lang="en-US"/>
          </a:p>
        </p:txBody>
      </p:sp>
      <p:sp>
        <p:nvSpPr>
          <p:cNvPr id="141" name="Freeform 140"/>
          <p:cNvSpPr/>
          <p:nvPr/>
        </p:nvSpPr>
        <p:spPr>
          <a:xfrm>
            <a:off x="1093231" y="4383143"/>
            <a:ext cx="111187" cy="38819"/>
          </a:xfrm>
          <a:custGeom>
            <a:avLst/>
            <a:gdLst/>
            <a:ahLst/>
            <a:cxnLst/>
            <a:rect l="0" t="0" r="0" b="0"/>
            <a:pathLst>
              <a:path w="228474" h="101544">
                <a:moveTo>
                  <a:pt x="0" y="0"/>
                </a:moveTo>
                <a:lnTo>
                  <a:pt x="146893" y="18239"/>
                </a:lnTo>
              </a:path>
            </a:pathLst>
          </a:custGeom>
          <a:noFill/>
          <a:ln w="25400">
            <a:solidFill>
              <a:srgbClr val="000000"/>
            </a:solidFill>
          </a:ln>
        </p:spPr>
        <p:txBody>
          <a:bodyPr/>
          <a:lstStyle/>
          <a:p>
            <a:endParaRPr lang="en-US"/>
          </a:p>
        </p:txBody>
      </p:sp>
      <p:sp>
        <p:nvSpPr>
          <p:cNvPr id="142" name="Rectangle 141"/>
          <p:cNvSpPr/>
          <p:nvPr/>
        </p:nvSpPr>
        <p:spPr>
          <a:xfrm>
            <a:off x="1170648" y="4342463"/>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3" name="Freeform 142"/>
          <p:cNvSpPr/>
          <p:nvPr/>
        </p:nvSpPr>
        <p:spPr>
          <a:xfrm>
            <a:off x="1116413" y="4246037"/>
            <a:ext cx="46843" cy="21270"/>
          </a:xfrm>
          <a:custGeom>
            <a:avLst/>
            <a:gdLst/>
            <a:ahLst/>
            <a:cxnLst/>
            <a:rect l="0" t="0" r="0" b="0"/>
            <a:pathLst>
              <a:path w="114237" h="63465">
                <a:moveTo>
                  <a:pt x="0" y="0"/>
                </a:moveTo>
                <a:lnTo>
                  <a:pt x="57890" y="12427"/>
                </a:lnTo>
              </a:path>
            </a:pathLst>
          </a:custGeom>
          <a:noFill/>
          <a:ln w="12700">
            <a:solidFill>
              <a:srgbClr val="000000"/>
            </a:solidFill>
          </a:ln>
        </p:spPr>
        <p:txBody>
          <a:bodyPr/>
          <a:lstStyle/>
          <a:p>
            <a:endParaRPr lang="en-US"/>
          </a:p>
        </p:txBody>
      </p:sp>
      <p:sp>
        <p:nvSpPr>
          <p:cNvPr id="144" name="Freeform 143"/>
          <p:cNvSpPr/>
          <p:nvPr/>
        </p:nvSpPr>
        <p:spPr>
          <a:xfrm>
            <a:off x="1151546" y="4111497"/>
            <a:ext cx="46103" cy="24103"/>
          </a:xfrm>
          <a:custGeom>
            <a:avLst/>
            <a:gdLst/>
            <a:ahLst/>
            <a:cxnLst/>
            <a:rect l="0" t="0" r="0" b="0"/>
            <a:pathLst>
              <a:path w="114237" h="76158">
                <a:moveTo>
                  <a:pt x="0" y="0"/>
                </a:moveTo>
                <a:lnTo>
                  <a:pt x="56575" y="17463"/>
                </a:lnTo>
              </a:path>
            </a:pathLst>
          </a:custGeom>
          <a:noFill/>
          <a:ln w="12700">
            <a:solidFill>
              <a:srgbClr val="000000"/>
            </a:solidFill>
          </a:ln>
        </p:spPr>
        <p:txBody>
          <a:bodyPr/>
          <a:lstStyle/>
          <a:p>
            <a:endParaRPr lang="en-US"/>
          </a:p>
        </p:txBody>
      </p:sp>
      <p:sp>
        <p:nvSpPr>
          <p:cNvPr id="145" name="Freeform 144"/>
          <p:cNvSpPr/>
          <p:nvPr/>
        </p:nvSpPr>
        <p:spPr>
          <a:xfrm>
            <a:off x="1198356" y="3980561"/>
            <a:ext cx="45118" cy="26859"/>
          </a:xfrm>
          <a:custGeom>
            <a:avLst/>
            <a:gdLst/>
            <a:ahLst/>
            <a:cxnLst/>
            <a:rect l="0" t="0" r="0" b="0"/>
            <a:pathLst>
              <a:path w="114237" h="76158">
                <a:moveTo>
                  <a:pt x="0" y="0"/>
                </a:moveTo>
                <a:lnTo>
                  <a:pt x="54823" y="22363"/>
                </a:lnTo>
              </a:path>
            </a:pathLst>
          </a:custGeom>
          <a:noFill/>
          <a:ln w="12700">
            <a:solidFill>
              <a:srgbClr val="000000"/>
            </a:solidFill>
          </a:ln>
        </p:spPr>
        <p:txBody>
          <a:bodyPr/>
          <a:lstStyle/>
          <a:p>
            <a:endParaRPr lang="en-US"/>
          </a:p>
        </p:txBody>
      </p:sp>
      <p:sp>
        <p:nvSpPr>
          <p:cNvPr id="146" name="Freeform 145"/>
          <p:cNvSpPr/>
          <p:nvPr/>
        </p:nvSpPr>
        <p:spPr>
          <a:xfrm>
            <a:off x="1256484" y="3854242"/>
            <a:ext cx="43894" cy="29518"/>
          </a:xfrm>
          <a:custGeom>
            <a:avLst/>
            <a:gdLst/>
            <a:ahLst/>
            <a:cxnLst/>
            <a:rect l="0" t="0" r="0" b="0"/>
            <a:pathLst>
              <a:path w="114237" h="88851">
                <a:moveTo>
                  <a:pt x="0" y="0"/>
                </a:moveTo>
                <a:lnTo>
                  <a:pt x="52647" y="27091"/>
                </a:lnTo>
              </a:path>
            </a:pathLst>
          </a:custGeom>
          <a:noFill/>
          <a:ln w="12700">
            <a:solidFill>
              <a:srgbClr val="000000"/>
            </a:solidFill>
          </a:ln>
        </p:spPr>
        <p:txBody>
          <a:bodyPr/>
          <a:lstStyle/>
          <a:p>
            <a:endParaRPr lang="en-US"/>
          </a:p>
        </p:txBody>
      </p:sp>
      <p:sp>
        <p:nvSpPr>
          <p:cNvPr id="147" name="Freeform 146"/>
          <p:cNvSpPr/>
          <p:nvPr/>
        </p:nvSpPr>
        <p:spPr>
          <a:xfrm>
            <a:off x="1325480" y="3733515"/>
            <a:ext cx="98963" cy="73010"/>
          </a:xfrm>
          <a:custGeom>
            <a:avLst/>
            <a:gdLst/>
            <a:ahLst/>
            <a:cxnLst/>
            <a:rect l="0" t="0" r="0" b="0"/>
            <a:pathLst>
              <a:path w="215781" h="165009">
                <a:moveTo>
                  <a:pt x="0" y="0"/>
                </a:moveTo>
                <a:lnTo>
                  <a:pt x="125162" y="79023"/>
                </a:lnTo>
              </a:path>
            </a:pathLst>
          </a:custGeom>
          <a:noFill/>
          <a:ln w="25400">
            <a:solidFill>
              <a:srgbClr val="000000"/>
            </a:solidFill>
          </a:ln>
        </p:spPr>
        <p:txBody>
          <a:bodyPr/>
          <a:lstStyle/>
          <a:p>
            <a:endParaRPr lang="en-US"/>
          </a:p>
        </p:txBody>
      </p:sp>
      <p:sp>
        <p:nvSpPr>
          <p:cNvPr id="148" name="Rectangle 147"/>
          <p:cNvSpPr/>
          <p:nvPr/>
        </p:nvSpPr>
        <p:spPr>
          <a:xfrm>
            <a:off x="1391982" y="3778418"/>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49" name="Freeform 148"/>
          <p:cNvSpPr/>
          <p:nvPr/>
        </p:nvSpPr>
        <p:spPr>
          <a:xfrm>
            <a:off x="1404811" y="3619313"/>
            <a:ext cx="40771" cy="34464"/>
          </a:xfrm>
          <a:custGeom>
            <a:avLst/>
            <a:gdLst/>
            <a:ahLst/>
            <a:cxnLst/>
            <a:rect l="0" t="0" r="0" b="0"/>
            <a:pathLst>
              <a:path w="101544" h="101544">
                <a:moveTo>
                  <a:pt x="0" y="0"/>
                </a:moveTo>
                <a:lnTo>
                  <a:pt x="47096" y="35884"/>
                </a:lnTo>
              </a:path>
            </a:pathLst>
          </a:custGeom>
          <a:noFill/>
          <a:ln w="12700">
            <a:solidFill>
              <a:srgbClr val="000000"/>
            </a:solidFill>
          </a:ln>
        </p:spPr>
        <p:txBody>
          <a:bodyPr/>
          <a:lstStyle/>
          <a:p>
            <a:endParaRPr lang="en-US"/>
          </a:p>
        </p:txBody>
      </p:sp>
      <p:sp>
        <p:nvSpPr>
          <p:cNvPr id="150" name="Freeform 149"/>
          <p:cNvSpPr/>
          <p:nvPr/>
        </p:nvSpPr>
        <p:spPr>
          <a:xfrm>
            <a:off x="1493864" y="3512518"/>
            <a:ext cx="38896" cy="36713"/>
          </a:xfrm>
          <a:custGeom>
            <a:avLst/>
            <a:gdLst/>
            <a:ahLst/>
            <a:cxnLst/>
            <a:rect l="0" t="0" r="0" b="0"/>
            <a:pathLst>
              <a:path w="101544" h="101544">
                <a:moveTo>
                  <a:pt x="0" y="0"/>
                </a:moveTo>
                <a:lnTo>
                  <a:pt x="43763" y="39881"/>
                </a:lnTo>
              </a:path>
            </a:pathLst>
          </a:custGeom>
          <a:noFill/>
          <a:ln w="12700">
            <a:solidFill>
              <a:srgbClr val="000000"/>
            </a:solidFill>
          </a:ln>
        </p:spPr>
        <p:txBody>
          <a:bodyPr/>
          <a:lstStyle/>
          <a:p>
            <a:endParaRPr lang="en-US"/>
          </a:p>
        </p:txBody>
      </p:sp>
      <p:sp>
        <p:nvSpPr>
          <p:cNvPr id="151" name="Freeform 150"/>
          <p:cNvSpPr/>
          <p:nvPr/>
        </p:nvSpPr>
        <p:spPr>
          <a:xfrm>
            <a:off x="1591950" y="3413957"/>
            <a:ext cx="36831" cy="38787"/>
          </a:xfrm>
          <a:custGeom>
            <a:avLst/>
            <a:gdLst/>
            <a:ahLst/>
            <a:cxnLst/>
            <a:rect l="0" t="0" r="0" b="0"/>
            <a:pathLst>
              <a:path w="101544" h="101544">
                <a:moveTo>
                  <a:pt x="0" y="0"/>
                </a:moveTo>
                <a:lnTo>
                  <a:pt x="40092" y="43569"/>
                </a:lnTo>
              </a:path>
            </a:pathLst>
          </a:custGeom>
          <a:noFill/>
          <a:ln w="12700">
            <a:solidFill>
              <a:srgbClr val="000000"/>
            </a:solidFill>
          </a:ln>
        </p:spPr>
        <p:txBody>
          <a:bodyPr/>
          <a:lstStyle/>
          <a:p>
            <a:endParaRPr lang="en-US"/>
          </a:p>
        </p:txBody>
      </p:sp>
      <p:sp>
        <p:nvSpPr>
          <p:cNvPr id="152" name="Freeform 151"/>
          <p:cNvSpPr/>
          <p:nvPr/>
        </p:nvSpPr>
        <p:spPr>
          <a:xfrm>
            <a:off x="1698313" y="3324389"/>
            <a:ext cx="34592" cy="40673"/>
          </a:xfrm>
          <a:custGeom>
            <a:avLst/>
            <a:gdLst/>
            <a:ahLst/>
            <a:cxnLst/>
            <a:rect l="0" t="0" r="0" b="0"/>
            <a:pathLst>
              <a:path w="101544" h="101544">
                <a:moveTo>
                  <a:pt x="0" y="0"/>
                </a:moveTo>
                <a:lnTo>
                  <a:pt x="36111" y="46922"/>
                </a:lnTo>
              </a:path>
            </a:pathLst>
          </a:custGeom>
          <a:noFill/>
          <a:ln w="12700">
            <a:solidFill>
              <a:srgbClr val="000000"/>
            </a:solidFill>
          </a:ln>
        </p:spPr>
        <p:txBody>
          <a:bodyPr/>
          <a:lstStyle/>
          <a:p>
            <a:endParaRPr lang="en-US"/>
          </a:p>
        </p:txBody>
      </p:sp>
      <p:sp>
        <p:nvSpPr>
          <p:cNvPr id="153" name="Freeform 152"/>
          <p:cNvSpPr/>
          <p:nvPr/>
        </p:nvSpPr>
        <p:spPr>
          <a:xfrm>
            <a:off x="1812129" y="3244507"/>
            <a:ext cx="73350" cy="98747"/>
          </a:xfrm>
          <a:custGeom>
            <a:avLst/>
            <a:gdLst/>
            <a:ahLst/>
            <a:cxnLst/>
            <a:rect l="0" t="0" r="0" b="0"/>
            <a:pathLst>
              <a:path w="165009" h="203088">
                <a:moveTo>
                  <a:pt x="0" y="0"/>
                </a:moveTo>
                <a:lnTo>
                  <a:pt x="79628" y="124778"/>
                </a:lnTo>
              </a:path>
            </a:pathLst>
          </a:custGeom>
          <a:noFill/>
          <a:ln w="25400">
            <a:solidFill>
              <a:srgbClr val="000000"/>
            </a:solidFill>
          </a:ln>
        </p:spPr>
        <p:txBody>
          <a:bodyPr/>
          <a:lstStyle/>
          <a:p>
            <a:endParaRPr lang="en-US"/>
          </a:p>
        </p:txBody>
      </p:sp>
      <p:sp>
        <p:nvSpPr>
          <p:cNvPr id="154" name="Rectangle 153"/>
          <p:cNvSpPr/>
          <p:nvPr/>
        </p:nvSpPr>
        <p:spPr>
          <a:xfrm>
            <a:off x="1848930" y="3314330"/>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5" name="Freeform 154"/>
          <p:cNvSpPr/>
          <p:nvPr/>
        </p:nvSpPr>
        <p:spPr>
          <a:xfrm>
            <a:off x="1932521" y="3174928"/>
            <a:ext cx="29661" cy="43820"/>
          </a:xfrm>
          <a:custGeom>
            <a:avLst/>
            <a:gdLst/>
            <a:ahLst/>
            <a:cxnLst/>
            <a:rect l="0" t="0" r="0" b="0"/>
            <a:pathLst>
              <a:path w="88851" h="114237">
                <a:moveTo>
                  <a:pt x="0" y="0"/>
                </a:moveTo>
                <a:lnTo>
                  <a:pt x="27345" y="52516"/>
                </a:lnTo>
              </a:path>
            </a:pathLst>
          </a:custGeom>
          <a:noFill/>
          <a:ln w="12700">
            <a:solidFill>
              <a:srgbClr val="000000"/>
            </a:solidFill>
          </a:ln>
        </p:spPr>
        <p:txBody>
          <a:bodyPr/>
          <a:lstStyle/>
          <a:p>
            <a:endParaRPr lang="en-US"/>
          </a:p>
        </p:txBody>
      </p:sp>
      <p:sp>
        <p:nvSpPr>
          <p:cNvPr id="156" name="Freeform 155"/>
          <p:cNvSpPr/>
          <p:nvPr/>
        </p:nvSpPr>
        <p:spPr>
          <a:xfrm>
            <a:off x="2058558" y="3116190"/>
            <a:ext cx="27008" cy="45056"/>
          </a:xfrm>
          <a:custGeom>
            <a:avLst/>
            <a:gdLst/>
            <a:ahLst/>
            <a:cxnLst/>
            <a:rect l="0" t="0" r="0" b="0"/>
            <a:pathLst>
              <a:path w="76158" h="114237">
                <a:moveTo>
                  <a:pt x="0" y="0"/>
                </a:moveTo>
                <a:lnTo>
                  <a:pt x="22628" y="54714"/>
                </a:lnTo>
              </a:path>
            </a:pathLst>
          </a:custGeom>
          <a:noFill/>
          <a:ln w="12700">
            <a:solidFill>
              <a:srgbClr val="000000"/>
            </a:solidFill>
          </a:ln>
        </p:spPr>
        <p:txBody>
          <a:bodyPr/>
          <a:lstStyle/>
          <a:p>
            <a:endParaRPr lang="en-US"/>
          </a:p>
        </p:txBody>
      </p:sp>
      <p:sp>
        <p:nvSpPr>
          <p:cNvPr id="157" name="Freeform 156"/>
          <p:cNvSpPr/>
          <p:nvPr/>
        </p:nvSpPr>
        <p:spPr>
          <a:xfrm>
            <a:off x="2189265" y="3068746"/>
            <a:ext cx="24256" cy="46055"/>
          </a:xfrm>
          <a:custGeom>
            <a:avLst/>
            <a:gdLst/>
            <a:ahLst/>
            <a:cxnLst/>
            <a:rect l="0" t="0" r="0" b="0"/>
            <a:pathLst>
              <a:path w="76158" h="114237">
                <a:moveTo>
                  <a:pt x="0" y="0"/>
                </a:moveTo>
                <a:lnTo>
                  <a:pt x="17736" y="56490"/>
                </a:lnTo>
              </a:path>
            </a:pathLst>
          </a:custGeom>
          <a:noFill/>
          <a:ln w="12700">
            <a:solidFill>
              <a:srgbClr val="000000"/>
            </a:solidFill>
          </a:ln>
        </p:spPr>
        <p:txBody>
          <a:bodyPr/>
          <a:lstStyle/>
          <a:p>
            <a:endParaRPr lang="en-US"/>
          </a:p>
        </p:txBody>
      </p:sp>
      <p:sp>
        <p:nvSpPr>
          <p:cNvPr id="158" name="Freeform 157"/>
          <p:cNvSpPr/>
          <p:nvPr/>
        </p:nvSpPr>
        <p:spPr>
          <a:xfrm>
            <a:off x="2323635" y="3032964"/>
            <a:ext cx="21427" cy="46808"/>
          </a:xfrm>
          <a:custGeom>
            <a:avLst/>
            <a:gdLst/>
            <a:ahLst/>
            <a:cxnLst/>
            <a:rect l="0" t="0" r="0" b="0"/>
            <a:pathLst>
              <a:path w="63465" h="114237">
                <a:moveTo>
                  <a:pt x="0" y="0"/>
                </a:moveTo>
                <a:lnTo>
                  <a:pt x="12707" y="57829"/>
                </a:lnTo>
              </a:path>
            </a:pathLst>
          </a:custGeom>
          <a:noFill/>
          <a:ln w="12700">
            <a:solidFill>
              <a:srgbClr val="000000"/>
            </a:solidFill>
          </a:ln>
        </p:spPr>
        <p:txBody>
          <a:bodyPr/>
          <a:lstStyle/>
          <a:p>
            <a:endParaRPr lang="en-US"/>
          </a:p>
        </p:txBody>
      </p:sp>
      <p:sp>
        <p:nvSpPr>
          <p:cNvPr id="159" name="Freeform 158"/>
          <p:cNvSpPr/>
          <p:nvPr/>
        </p:nvSpPr>
        <p:spPr>
          <a:xfrm>
            <a:off x="2460626" y="3009119"/>
            <a:ext cx="39219" cy="111136"/>
          </a:xfrm>
          <a:custGeom>
            <a:avLst/>
            <a:gdLst/>
            <a:ahLst/>
            <a:cxnLst/>
            <a:rect l="0" t="0" r="0" b="0"/>
            <a:pathLst>
              <a:path w="101544" h="228474">
                <a:moveTo>
                  <a:pt x="0" y="0"/>
                </a:moveTo>
                <a:lnTo>
                  <a:pt x="18950" y="146803"/>
                </a:lnTo>
              </a:path>
            </a:pathLst>
          </a:custGeom>
          <a:noFill/>
          <a:ln w="25400">
            <a:solidFill>
              <a:srgbClr val="000000"/>
            </a:solidFill>
          </a:ln>
        </p:spPr>
        <p:txBody>
          <a:bodyPr/>
          <a:lstStyle/>
          <a:p>
            <a:endParaRPr lang="en-US"/>
          </a:p>
        </p:txBody>
      </p:sp>
      <p:sp>
        <p:nvSpPr>
          <p:cNvPr id="160" name="Rectangle 159"/>
          <p:cNvSpPr/>
          <p:nvPr/>
        </p:nvSpPr>
        <p:spPr>
          <a:xfrm>
            <a:off x="2362997" y="3092996"/>
            <a:ext cx="216406" cy="103875"/>
          </a:xfrm>
          <a:prstGeom prst="rect">
            <a:avLst/>
          </a:prstGeom>
          <a:noFill/>
        </p:spPr>
        <p:txBody>
          <a:bodyPr wrap="none" lIns="0" tIns="0" rIns="0" bIns="0" rtlCol="0">
            <a:spAutoFit/>
          </a:bodyPr>
          <a:lstStyle/>
          <a:p>
            <a:r>
              <a:rPr sz="675" dirty="0">
                <a:solidFill>
                  <a:srgbClr val="000000"/>
                </a:solidFill>
                <a:latin typeface="Helvetica"/>
              </a:rPr>
              <a:t>7,000</a:t>
            </a:r>
          </a:p>
        </p:txBody>
      </p:sp>
      <p:sp>
        <p:nvSpPr>
          <p:cNvPr id="161" name="Freeform 160"/>
          <p:cNvSpPr/>
          <p:nvPr/>
        </p:nvSpPr>
        <p:spPr>
          <a:xfrm>
            <a:off x="2599183" y="2997396"/>
            <a:ext cx="15626" cy="47557"/>
          </a:xfrm>
          <a:custGeom>
            <a:avLst/>
            <a:gdLst/>
            <a:ahLst/>
            <a:cxnLst/>
            <a:rect l="0" t="0" r="0" b="0"/>
            <a:pathLst>
              <a:path w="50772" h="114237">
                <a:moveTo>
                  <a:pt x="0" y="0"/>
                </a:moveTo>
                <a:lnTo>
                  <a:pt x="2394" y="59160"/>
                </a:lnTo>
              </a:path>
            </a:pathLst>
          </a:custGeom>
          <a:noFill/>
          <a:ln w="12700">
            <a:solidFill>
              <a:srgbClr val="000000"/>
            </a:solidFill>
          </a:ln>
        </p:spPr>
        <p:txBody>
          <a:bodyPr/>
          <a:lstStyle/>
          <a:p>
            <a:endParaRPr lang="en-US"/>
          </a:p>
        </p:txBody>
      </p:sp>
      <p:sp>
        <p:nvSpPr>
          <p:cNvPr id="163" name="Rectangle 162"/>
          <p:cNvSpPr/>
          <p:nvPr/>
        </p:nvSpPr>
        <p:spPr>
          <a:xfrm>
            <a:off x="2034566" y="4213946"/>
            <a:ext cx="1264309" cy="207749"/>
          </a:xfrm>
          <a:prstGeom prst="rect">
            <a:avLst/>
          </a:prstGeom>
          <a:noFill/>
        </p:spPr>
        <p:txBody>
          <a:bodyPr wrap="square" lIns="0" tIns="0" rIns="0" bIns="0" rtlCol="0">
            <a:spAutoFit/>
          </a:bodyPr>
          <a:lstStyle/>
          <a:p>
            <a:pPr algn="ctr"/>
            <a:r>
              <a:rPr sz="1350" dirty="0">
                <a:solidFill>
                  <a:srgbClr val="000000"/>
                </a:solidFill>
                <a:latin typeface="Helvetica"/>
              </a:rPr>
              <a:t>pRSII42H-TDH3</a:t>
            </a:r>
          </a:p>
        </p:txBody>
      </p:sp>
      <p:sp>
        <p:nvSpPr>
          <p:cNvPr id="164" name="Rectangle 163"/>
          <p:cNvSpPr/>
          <p:nvPr/>
        </p:nvSpPr>
        <p:spPr>
          <a:xfrm>
            <a:off x="2354135" y="4742293"/>
            <a:ext cx="625171" cy="207749"/>
          </a:xfrm>
          <a:prstGeom prst="rect">
            <a:avLst/>
          </a:prstGeom>
          <a:noFill/>
        </p:spPr>
        <p:txBody>
          <a:bodyPr wrap="none" lIns="0" tIns="0" rIns="0" bIns="0" rtlCol="0">
            <a:spAutoFit/>
          </a:bodyPr>
          <a:lstStyle/>
          <a:p>
            <a:pPr algn="ctr"/>
            <a:r>
              <a:rPr sz="1350" dirty="0">
                <a:solidFill>
                  <a:srgbClr val="000000"/>
                </a:solidFill>
                <a:latin typeface="Helvetica"/>
              </a:rPr>
              <a:t>7146 bp</a:t>
            </a:r>
          </a:p>
        </p:txBody>
      </p:sp>
      <p:sp>
        <p:nvSpPr>
          <p:cNvPr id="165" name="Rectangle 164"/>
          <p:cNvSpPr/>
          <p:nvPr/>
        </p:nvSpPr>
        <p:spPr>
          <a:xfrm>
            <a:off x="4240767" y="5577651"/>
            <a:ext cx="718145" cy="155877"/>
          </a:xfrm>
          <a:prstGeom prst="rect">
            <a:avLst/>
          </a:prstGeom>
          <a:noFill/>
        </p:spPr>
        <p:txBody>
          <a:bodyPr wrap="none" lIns="0" tIns="0" rIns="0" bIns="0" rtlCol="0">
            <a:spAutoFit/>
          </a:bodyPr>
          <a:lstStyle/>
          <a:p>
            <a:r>
              <a:rPr sz="1013" dirty="0">
                <a:solidFill>
                  <a:srgbClr val="000000"/>
                </a:solidFill>
                <a:latin typeface="Helvetica"/>
              </a:rPr>
              <a:t>2μ ORI-STB</a:t>
            </a:r>
          </a:p>
        </p:txBody>
      </p:sp>
      <p:sp>
        <p:nvSpPr>
          <p:cNvPr id="166" name="Rectangle 165"/>
          <p:cNvSpPr/>
          <p:nvPr/>
        </p:nvSpPr>
        <p:spPr>
          <a:xfrm>
            <a:off x="1299165" y="6191675"/>
            <a:ext cx="411972" cy="155877"/>
          </a:xfrm>
          <a:prstGeom prst="rect">
            <a:avLst/>
          </a:prstGeom>
          <a:noFill/>
        </p:spPr>
        <p:txBody>
          <a:bodyPr wrap="none" lIns="0" tIns="0" rIns="0" bIns="0" rtlCol="0">
            <a:spAutoFit/>
          </a:bodyPr>
          <a:lstStyle/>
          <a:p>
            <a:r>
              <a:rPr sz="1013" dirty="0">
                <a:solidFill>
                  <a:srgbClr val="000000"/>
                </a:solidFill>
                <a:latin typeface="Helvetica"/>
              </a:rPr>
              <a:t>hphMX</a:t>
            </a:r>
          </a:p>
        </p:txBody>
      </p:sp>
      <p:sp>
        <p:nvSpPr>
          <p:cNvPr id="23" name="TextBox 22">
            <a:extLst>
              <a:ext uri="{FF2B5EF4-FFF2-40B4-BE49-F238E27FC236}">
                <a16:creationId xmlns:a16="http://schemas.microsoft.com/office/drawing/2014/main" id="{8191CFA4-0B17-30BD-2210-B88DEAAB8AA3}"/>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306593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Freeform 160"/>
          <p:cNvSpPr/>
          <p:nvPr/>
        </p:nvSpPr>
        <p:spPr>
          <a:xfrm>
            <a:off x="4512584" y="4473251"/>
            <a:ext cx="47366" cy="16044"/>
          </a:xfrm>
          <a:custGeom>
            <a:avLst/>
            <a:gdLst/>
            <a:ahLst/>
            <a:cxnLst/>
            <a:rect l="0" t="0" r="0" b="0"/>
            <a:pathLst>
              <a:path w="114237" h="50772">
                <a:moveTo>
                  <a:pt x="0" y="3137"/>
                </a:moveTo>
                <a:lnTo>
                  <a:pt x="58820" y="0"/>
                </a:lnTo>
              </a:path>
            </a:pathLst>
          </a:custGeom>
          <a:noFill/>
          <a:ln w="12700">
            <a:solidFill>
              <a:srgbClr val="000000"/>
            </a:solidFill>
          </a:ln>
        </p:spPr>
        <p:txBody>
          <a:bodyPr/>
          <a:lstStyle/>
          <a:p>
            <a:endParaRPr lang="en-US"/>
          </a:p>
        </p:txBody>
      </p:sp>
      <p:sp>
        <p:nvSpPr>
          <p:cNvPr id="2" name="Freeform 1"/>
          <p:cNvSpPr/>
          <p:nvPr/>
        </p:nvSpPr>
        <p:spPr>
          <a:xfrm>
            <a:off x="4299543" y="3696569"/>
            <a:ext cx="43492" cy="29914"/>
          </a:xfrm>
          <a:custGeom>
            <a:avLst/>
            <a:gdLst/>
            <a:ahLst/>
            <a:cxnLst/>
            <a:rect l="0" t="0" r="0" b="0"/>
            <a:pathLst>
              <a:path w="101544" h="63465">
                <a:moveTo>
                  <a:pt x="0" y="27794"/>
                </a:moveTo>
                <a:lnTo>
                  <a:pt x="51933" y="0"/>
                </a:lnTo>
              </a:path>
            </a:pathLst>
          </a:custGeom>
          <a:noFill/>
          <a:ln w="12700">
            <a:solidFill>
              <a:srgbClr val="000000"/>
            </a:solidFill>
          </a:ln>
        </p:spPr>
        <p:txBody>
          <a:bodyPr/>
          <a:lstStyle/>
          <a:p>
            <a:endParaRPr lang="en-US"/>
          </a:p>
        </p:txBody>
      </p:sp>
      <p:sp>
        <p:nvSpPr>
          <p:cNvPr id="3" name="Freeform 2"/>
          <p:cNvSpPr/>
          <p:nvPr/>
        </p:nvSpPr>
        <p:spPr>
          <a:xfrm>
            <a:off x="3174674" y="2782659"/>
            <a:ext cx="23040" cy="46234"/>
          </a:xfrm>
          <a:custGeom>
            <a:avLst/>
            <a:gdLst/>
            <a:ahLst/>
            <a:cxnLst/>
            <a:rect l="0" t="0" r="0" b="0"/>
            <a:pathLst>
              <a:path w="76158" h="101544">
                <a:moveTo>
                  <a:pt x="0" y="56807"/>
                </a:moveTo>
                <a:lnTo>
                  <a:pt x="15574" y="0"/>
                </a:lnTo>
              </a:path>
            </a:pathLst>
          </a:custGeom>
          <a:noFill/>
          <a:ln w="12700">
            <a:solidFill>
              <a:srgbClr val="000000"/>
            </a:solidFill>
          </a:ln>
        </p:spPr>
        <p:txBody>
          <a:bodyPr/>
          <a:lstStyle/>
          <a:p>
            <a:endParaRPr lang="en-US"/>
          </a:p>
        </p:txBody>
      </p:sp>
      <p:sp>
        <p:nvSpPr>
          <p:cNvPr id="4" name="Freeform 3"/>
          <p:cNvSpPr/>
          <p:nvPr/>
        </p:nvSpPr>
        <p:spPr>
          <a:xfrm>
            <a:off x="4322714" y="5387185"/>
            <a:ext cx="43913" cy="29100"/>
          </a:xfrm>
          <a:custGeom>
            <a:avLst/>
            <a:gdLst/>
            <a:ahLst/>
            <a:cxnLst/>
            <a:rect l="0" t="0" r="0" b="0"/>
            <a:pathLst>
              <a:path w="114237" h="76158">
                <a:moveTo>
                  <a:pt x="0" y="0"/>
                </a:moveTo>
                <a:lnTo>
                  <a:pt x="52682" y="26347"/>
                </a:lnTo>
              </a:path>
            </a:pathLst>
          </a:custGeom>
          <a:noFill/>
          <a:ln w="12700">
            <a:solidFill>
              <a:srgbClr val="000000"/>
            </a:solidFill>
          </a:ln>
        </p:spPr>
        <p:txBody>
          <a:bodyPr/>
          <a:lstStyle/>
          <a:p>
            <a:endParaRPr lang="en-US"/>
          </a:p>
        </p:txBody>
      </p:sp>
      <p:sp>
        <p:nvSpPr>
          <p:cNvPr id="5" name="Freeform 4"/>
          <p:cNvSpPr/>
          <p:nvPr/>
        </p:nvSpPr>
        <p:spPr>
          <a:xfrm>
            <a:off x="1620297" y="6059086"/>
            <a:ext cx="33432" cy="41316"/>
          </a:xfrm>
          <a:custGeom>
            <a:avLst/>
            <a:gdLst/>
            <a:ahLst/>
            <a:cxnLst/>
            <a:rect l="0" t="0" r="0" b="0"/>
            <a:pathLst>
              <a:path w="76158" h="101544">
                <a:moveTo>
                  <a:pt x="34049" y="0"/>
                </a:moveTo>
                <a:lnTo>
                  <a:pt x="0" y="48065"/>
                </a:lnTo>
              </a:path>
            </a:pathLst>
          </a:custGeom>
          <a:noFill/>
          <a:ln w="12700">
            <a:solidFill>
              <a:srgbClr val="000000"/>
            </a:solidFill>
          </a:ln>
        </p:spPr>
        <p:txBody>
          <a:bodyPr/>
          <a:lstStyle/>
          <a:p>
            <a:endParaRPr lang="en-US"/>
          </a:p>
        </p:txBody>
      </p:sp>
      <p:sp>
        <p:nvSpPr>
          <p:cNvPr id="6" name="Freeform 5"/>
          <p:cNvSpPr/>
          <p:nvPr/>
        </p:nvSpPr>
        <p:spPr>
          <a:xfrm>
            <a:off x="894723" y="4114448"/>
            <a:ext cx="46389" cy="22452"/>
          </a:xfrm>
          <a:custGeom>
            <a:avLst/>
            <a:gdLst/>
            <a:ahLst/>
            <a:cxnLst/>
            <a:rect l="0" t="0" r="0" b="0"/>
            <a:pathLst>
              <a:path w="101544" h="63465">
                <a:moveTo>
                  <a:pt x="57083" y="14528"/>
                </a:moveTo>
                <a:lnTo>
                  <a:pt x="0" y="0"/>
                </a:lnTo>
              </a:path>
            </a:pathLst>
          </a:custGeom>
          <a:noFill/>
          <a:ln w="12700">
            <a:solidFill>
              <a:srgbClr val="000000"/>
            </a:solidFill>
          </a:ln>
        </p:spPr>
        <p:txBody>
          <a:bodyPr/>
          <a:lstStyle/>
          <a:p>
            <a:endParaRPr lang="en-US"/>
          </a:p>
        </p:txBody>
      </p:sp>
      <p:sp>
        <p:nvSpPr>
          <p:cNvPr id="7" name="Freeform 6"/>
          <p:cNvSpPr/>
          <p:nvPr/>
        </p:nvSpPr>
        <p:spPr>
          <a:xfrm>
            <a:off x="974047" y="3873221"/>
            <a:ext cx="44972" cy="26759"/>
          </a:xfrm>
          <a:custGeom>
            <a:avLst/>
            <a:gdLst/>
            <a:ahLst/>
            <a:cxnLst/>
            <a:rect l="0" t="0" r="0" b="0"/>
            <a:pathLst>
              <a:path w="101544" h="76158">
                <a:moveTo>
                  <a:pt x="54565" y="22186"/>
                </a:moveTo>
                <a:lnTo>
                  <a:pt x="0" y="0"/>
                </a:lnTo>
              </a:path>
            </a:pathLst>
          </a:custGeom>
          <a:noFill/>
          <a:ln w="12700">
            <a:solidFill>
              <a:srgbClr val="000000"/>
            </a:solidFill>
          </a:ln>
        </p:spPr>
        <p:txBody>
          <a:bodyPr/>
          <a:lstStyle/>
          <a:p>
            <a:endParaRPr lang="en-US"/>
          </a:p>
        </p:txBody>
      </p:sp>
      <p:sp>
        <p:nvSpPr>
          <p:cNvPr id="8" name="Freeform 7"/>
          <p:cNvSpPr/>
          <p:nvPr/>
        </p:nvSpPr>
        <p:spPr>
          <a:xfrm>
            <a:off x="1092334" y="3633445"/>
            <a:ext cx="42860" cy="31041"/>
          </a:xfrm>
          <a:custGeom>
            <a:avLst/>
            <a:gdLst/>
            <a:ahLst/>
            <a:cxnLst/>
            <a:rect l="0" t="0" r="0" b="0"/>
            <a:pathLst>
              <a:path w="88851" h="76158">
                <a:moveTo>
                  <a:pt x="50810" y="29798"/>
                </a:moveTo>
                <a:lnTo>
                  <a:pt x="0" y="0"/>
                </a:lnTo>
              </a:path>
            </a:pathLst>
          </a:custGeom>
          <a:noFill/>
          <a:ln w="12700">
            <a:solidFill>
              <a:srgbClr val="000000"/>
            </a:solidFill>
          </a:ln>
        </p:spPr>
        <p:txBody>
          <a:bodyPr/>
          <a:lstStyle/>
          <a:p>
            <a:endParaRPr lang="en-US"/>
          </a:p>
        </p:txBody>
      </p:sp>
      <p:sp>
        <p:nvSpPr>
          <p:cNvPr id="9" name="Freeform 8"/>
          <p:cNvSpPr/>
          <p:nvPr/>
        </p:nvSpPr>
        <p:spPr>
          <a:xfrm>
            <a:off x="1477993" y="3169649"/>
            <a:ext cx="35974" cy="39323"/>
          </a:xfrm>
          <a:custGeom>
            <a:avLst/>
            <a:gdLst/>
            <a:ahLst/>
            <a:cxnLst/>
            <a:rect l="0" t="0" r="0" b="0"/>
            <a:pathLst>
              <a:path w="88851" h="88851">
                <a:moveTo>
                  <a:pt x="38567" y="44522"/>
                </a:moveTo>
                <a:lnTo>
                  <a:pt x="0" y="0"/>
                </a:lnTo>
              </a:path>
            </a:pathLst>
          </a:custGeom>
          <a:noFill/>
          <a:ln w="12700">
            <a:solidFill>
              <a:srgbClr val="000000"/>
            </a:solidFill>
          </a:ln>
        </p:spPr>
        <p:txBody>
          <a:bodyPr/>
          <a:lstStyle/>
          <a:p>
            <a:endParaRPr lang="en-US"/>
          </a:p>
        </p:txBody>
      </p:sp>
      <p:sp>
        <p:nvSpPr>
          <p:cNvPr id="10" name="Freeform 9"/>
          <p:cNvSpPr/>
          <p:nvPr/>
        </p:nvSpPr>
        <p:spPr>
          <a:xfrm>
            <a:off x="1985816" y="2856622"/>
            <a:ext cx="26906" cy="44913"/>
          </a:xfrm>
          <a:custGeom>
            <a:avLst/>
            <a:gdLst/>
            <a:ahLst/>
            <a:cxnLst/>
            <a:rect l="0" t="0" r="0" b="0"/>
            <a:pathLst>
              <a:path w="63465" h="101544">
                <a:moveTo>
                  <a:pt x="22446" y="54459"/>
                </a:moveTo>
                <a:lnTo>
                  <a:pt x="0" y="0"/>
                </a:lnTo>
              </a:path>
            </a:pathLst>
          </a:custGeom>
          <a:noFill/>
          <a:ln w="12700">
            <a:solidFill>
              <a:srgbClr val="000000"/>
            </a:solidFill>
          </a:ln>
        </p:spPr>
        <p:txBody>
          <a:bodyPr/>
          <a:lstStyle/>
          <a:p>
            <a:endParaRPr lang="en-US"/>
          </a:p>
        </p:txBody>
      </p:sp>
      <p:sp>
        <p:nvSpPr>
          <p:cNvPr id="11" name="Freeform 10"/>
          <p:cNvSpPr/>
          <p:nvPr/>
        </p:nvSpPr>
        <p:spPr>
          <a:xfrm>
            <a:off x="4347154" y="4475016"/>
            <a:ext cx="179710" cy="23104"/>
          </a:xfrm>
          <a:custGeom>
            <a:avLst/>
            <a:gdLst/>
            <a:ahLst/>
            <a:cxnLst/>
            <a:rect l="0" t="0" r="0" b="0"/>
            <a:pathLst>
              <a:path w="355404" h="50772">
                <a:moveTo>
                  <a:pt x="0" y="15687"/>
                </a:moveTo>
                <a:lnTo>
                  <a:pt x="294098" y="0"/>
                </a:lnTo>
              </a:path>
            </a:pathLst>
          </a:custGeom>
          <a:noFill/>
          <a:ln w="12700">
            <a:solidFill>
              <a:srgbClr val="000000"/>
            </a:solidFill>
          </a:ln>
        </p:spPr>
        <p:txBody>
          <a:bodyPr/>
          <a:lstStyle/>
          <a:p>
            <a:endParaRPr lang="en-US"/>
          </a:p>
        </p:txBody>
      </p:sp>
      <p:sp>
        <p:nvSpPr>
          <p:cNvPr id="12" name="Freeform 11"/>
          <p:cNvSpPr/>
          <p:nvPr/>
        </p:nvSpPr>
        <p:spPr>
          <a:xfrm>
            <a:off x="4153481" y="3712203"/>
            <a:ext cx="160342" cy="92450"/>
          </a:xfrm>
          <a:custGeom>
            <a:avLst/>
            <a:gdLst/>
            <a:ahLst/>
            <a:cxnLst/>
            <a:rect l="0" t="0" r="0" b="0"/>
            <a:pathLst>
              <a:path w="317325" h="177702">
                <a:moveTo>
                  <a:pt x="0" y="138970"/>
                </a:moveTo>
                <a:lnTo>
                  <a:pt x="259667" y="0"/>
                </a:lnTo>
              </a:path>
            </a:pathLst>
          </a:custGeom>
          <a:noFill/>
          <a:ln w="12700">
            <a:solidFill>
              <a:srgbClr val="000000"/>
            </a:solidFill>
          </a:ln>
        </p:spPr>
        <p:txBody>
          <a:bodyPr/>
          <a:lstStyle/>
          <a:p>
            <a:endParaRPr lang="en-US"/>
          </a:p>
        </p:txBody>
      </p:sp>
      <p:sp>
        <p:nvSpPr>
          <p:cNvPr id="13" name="Freeform 12"/>
          <p:cNvSpPr/>
          <p:nvPr/>
        </p:nvSpPr>
        <p:spPr>
          <a:xfrm>
            <a:off x="3130872" y="2814613"/>
            <a:ext cx="58082" cy="174049"/>
          </a:xfrm>
          <a:custGeom>
            <a:avLst/>
            <a:gdLst/>
            <a:ahLst/>
            <a:cxnLst/>
            <a:rect l="0" t="0" r="0" b="0"/>
            <a:pathLst>
              <a:path w="139623" h="330018">
                <a:moveTo>
                  <a:pt x="0" y="284035"/>
                </a:moveTo>
                <a:lnTo>
                  <a:pt x="77870" y="0"/>
                </a:lnTo>
              </a:path>
            </a:pathLst>
          </a:custGeom>
          <a:noFill/>
          <a:ln w="12700">
            <a:solidFill>
              <a:srgbClr val="000000"/>
            </a:solidFill>
          </a:ln>
        </p:spPr>
        <p:txBody>
          <a:bodyPr/>
          <a:lstStyle/>
          <a:p>
            <a:endParaRPr lang="en-US"/>
          </a:p>
        </p:txBody>
      </p:sp>
      <p:sp>
        <p:nvSpPr>
          <p:cNvPr id="14" name="Freeform 13"/>
          <p:cNvSpPr/>
          <p:nvPr/>
        </p:nvSpPr>
        <p:spPr>
          <a:xfrm>
            <a:off x="4174545" y="5313085"/>
            <a:ext cx="162449" cy="88380"/>
          </a:xfrm>
          <a:custGeom>
            <a:avLst/>
            <a:gdLst/>
            <a:ahLst/>
            <a:cxnLst/>
            <a:rect l="0" t="0" r="0" b="0"/>
            <a:pathLst>
              <a:path w="317325" h="190395">
                <a:moveTo>
                  <a:pt x="0" y="0"/>
                </a:moveTo>
                <a:lnTo>
                  <a:pt x="263412" y="131734"/>
                </a:lnTo>
              </a:path>
            </a:pathLst>
          </a:custGeom>
          <a:noFill/>
          <a:ln w="12700">
            <a:solidFill>
              <a:srgbClr val="000000"/>
            </a:solidFill>
          </a:ln>
        </p:spPr>
        <p:txBody>
          <a:bodyPr/>
          <a:lstStyle/>
          <a:p>
            <a:endParaRPr lang="en-US"/>
          </a:p>
        </p:txBody>
      </p:sp>
      <p:sp>
        <p:nvSpPr>
          <p:cNvPr id="15" name="Freeform 14"/>
          <p:cNvSpPr/>
          <p:nvPr/>
        </p:nvSpPr>
        <p:spPr>
          <a:xfrm>
            <a:off x="1639449" y="5923903"/>
            <a:ext cx="110044" cy="149462"/>
          </a:xfrm>
          <a:custGeom>
            <a:avLst/>
            <a:gdLst/>
            <a:ahLst/>
            <a:cxnLst/>
            <a:rect l="0" t="0" r="0" b="0"/>
            <a:pathLst>
              <a:path w="215781" h="291939">
                <a:moveTo>
                  <a:pt x="170247" y="0"/>
                </a:moveTo>
                <a:lnTo>
                  <a:pt x="0" y="240324"/>
                </a:lnTo>
              </a:path>
            </a:pathLst>
          </a:custGeom>
          <a:noFill/>
          <a:ln w="12700">
            <a:solidFill>
              <a:srgbClr val="000000"/>
            </a:solidFill>
          </a:ln>
        </p:spPr>
        <p:txBody>
          <a:bodyPr/>
          <a:lstStyle/>
          <a:p>
            <a:endParaRPr lang="en-US"/>
          </a:p>
        </p:txBody>
      </p:sp>
      <p:sp>
        <p:nvSpPr>
          <p:cNvPr id="16" name="Freeform 15"/>
          <p:cNvSpPr/>
          <p:nvPr/>
        </p:nvSpPr>
        <p:spPr>
          <a:xfrm>
            <a:off x="926833" y="4122620"/>
            <a:ext cx="174827" cy="55140"/>
          </a:xfrm>
          <a:custGeom>
            <a:avLst/>
            <a:gdLst/>
            <a:ahLst/>
            <a:cxnLst/>
            <a:rect l="0" t="0" r="0" b="0"/>
            <a:pathLst>
              <a:path w="330018" h="114237">
                <a:moveTo>
                  <a:pt x="285417" y="72640"/>
                </a:moveTo>
                <a:lnTo>
                  <a:pt x="0" y="0"/>
                </a:lnTo>
              </a:path>
            </a:pathLst>
          </a:custGeom>
          <a:noFill/>
          <a:ln w="12700">
            <a:solidFill>
              <a:srgbClr val="000000"/>
            </a:solidFill>
          </a:ln>
        </p:spPr>
        <p:txBody>
          <a:bodyPr/>
          <a:lstStyle/>
          <a:p>
            <a:endParaRPr lang="en-US"/>
          </a:p>
        </p:txBody>
      </p:sp>
      <p:sp>
        <p:nvSpPr>
          <p:cNvPr id="17" name="Freeform 16"/>
          <p:cNvSpPr/>
          <p:nvPr/>
        </p:nvSpPr>
        <p:spPr>
          <a:xfrm>
            <a:off x="1004740" y="3885700"/>
            <a:ext cx="167744" cy="76678"/>
          </a:xfrm>
          <a:custGeom>
            <a:avLst/>
            <a:gdLst/>
            <a:ahLst/>
            <a:cxnLst/>
            <a:rect l="0" t="0" r="0" b="0"/>
            <a:pathLst>
              <a:path w="317325" h="152316">
                <a:moveTo>
                  <a:pt x="272826" y="110930"/>
                </a:moveTo>
                <a:lnTo>
                  <a:pt x="0" y="0"/>
                </a:lnTo>
              </a:path>
            </a:pathLst>
          </a:custGeom>
          <a:noFill/>
          <a:ln w="12700">
            <a:solidFill>
              <a:srgbClr val="000000"/>
            </a:solidFill>
          </a:ln>
        </p:spPr>
        <p:txBody>
          <a:bodyPr/>
          <a:lstStyle/>
          <a:p>
            <a:endParaRPr lang="en-US"/>
          </a:p>
        </p:txBody>
      </p:sp>
      <p:sp>
        <p:nvSpPr>
          <p:cNvPr id="18" name="Freeform 17"/>
          <p:cNvSpPr/>
          <p:nvPr/>
        </p:nvSpPr>
        <p:spPr>
          <a:xfrm>
            <a:off x="1120914" y="3650206"/>
            <a:ext cx="157183" cy="98087"/>
          </a:xfrm>
          <a:custGeom>
            <a:avLst/>
            <a:gdLst/>
            <a:ahLst/>
            <a:cxnLst/>
            <a:rect l="0" t="0" r="0" b="0"/>
            <a:pathLst>
              <a:path w="304632" h="190395">
                <a:moveTo>
                  <a:pt x="254051" y="148990"/>
                </a:moveTo>
                <a:lnTo>
                  <a:pt x="0" y="0"/>
                </a:lnTo>
              </a:path>
            </a:pathLst>
          </a:custGeom>
          <a:noFill/>
          <a:ln w="12700">
            <a:solidFill>
              <a:srgbClr val="000000"/>
            </a:solidFill>
          </a:ln>
        </p:spPr>
        <p:txBody>
          <a:bodyPr/>
          <a:lstStyle/>
          <a:p>
            <a:endParaRPr lang="en-US"/>
          </a:p>
        </p:txBody>
      </p:sp>
      <p:sp>
        <p:nvSpPr>
          <p:cNvPr id="19" name="Freeform 18"/>
          <p:cNvSpPr/>
          <p:nvPr/>
        </p:nvSpPr>
        <p:spPr>
          <a:xfrm>
            <a:off x="1499687" y="3194692"/>
            <a:ext cx="122749" cy="139497"/>
          </a:xfrm>
          <a:custGeom>
            <a:avLst/>
            <a:gdLst/>
            <a:ahLst/>
            <a:cxnLst/>
            <a:rect l="0" t="0" r="0" b="0"/>
            <a:pathLst>
              <a:path w="241167" h="266553">
                <a:moveTo>
                  <a:pt x="192835" y="222608"/>
                </a:moveTo>
                <a:lnTo>
                  <a:pt x="0" y="0"/>
                </a:lnTo>
              </a:path>
            </a:pathLst>
          </a:custGeom>
          <a:noFill/>
          <a:ln w="12700">
            <a:solidFill>
              <a:srgbClr val="000000"/>
            </a:solidFill>
          </a:ln>
        </p:spPr>
        <p:txBody>
          <a:bodyPr/>
          <a:lstStyle/>
          <a:p>
            <a:endParaRPr lang="en-US"/>
          </a:p>
        </p:txBody>
      </p:sp>
      <p:sp>
        <p:nvSpPr>
          <p:cNvPr id="20" name="Freeform 19"/>
          <p:cNvSpPr/>
          <p:nvPr/>
        </p:nvSpPr>
        <p:spPr>
          <a:xfrm>
            <a:off x="1998442" y="2887255"/>
            <a:ext cx="77408" cy="167446"/>
          </a:xfrm>
          <a:custGeom>
            <a:avLst/>
            <a:gdLst/>
            <a:ahLst/>
            <a:cxnLst/>
            <a:rect l="0" t="0" r="0" b="0"/>
            <a:pathLst>
              <a:path w="152316" h="317325">
                <a:moveTo>
                  <a:pt x="112228" y="272295"/>
                </a:moveTo>
                <a:lnTo>
                  <a:pt x="0" y="0"/>
                </a:lnTo>
              </a:path>
            </a:pathLst>
          </a:custGeom>
          <a:noFill/>
          <a:ln w="12700">
            <a:solidFill>
              <a:srgbClr val="000000"/>
            </a:solidFill>
          </a:ln>
        </p:spPr>
        <p:txBody>
          <a:bodyPr/>
          <a:lstStyle/>
          <a:p>
            <a:endParaRPr lang="en-US"/>
          </a:p>
        </p:txBody>
      </p:sp>
      <p:sp>
        <p:nvSpPr>
          <p:cNvPr id="21" name="Oval 20"/>
          <p:cNvSpPr/>
          <p:nvPr/>
        </p:nvSpPr>
        <p:spPr>
          <a:xfrm>
            <a:off x="1027917" y="2907144"/>
            <a:ext cx="3313306" cy="3313306"/>
          </a:xfrm>
          <a:prstGeom prst="ellipse">
            <a:avLst/>
          </a:prstGeom>
          <a:noFill/>
          <a:ln w="25400">
            <a:solidFill>
              <a:srgbClr val="000000"/>
            </a:solidFill>
          </a:ln>
        </p:spPr>
        <p:txBody>
          <a:bodyPr/>
          <a:lstStyle/>
          <a:p>
            <a:endParaRPr lang="en-US"/>
          </a:p>
        </p:txBody>
      </p:sp>
      <p:sp>
        <p:nvSpPr>
          <p:cNvPr id="22" name="Oval 21"/>
          <p:cNvSpPr/>
          <p:nvPr/>
        </p:nvSpPr>
        <p:spPr>
          <a:xfrm>
            <a:off x="1027917" y="2907144"/>
            <a:ext cx="3313306" cy="3313306"/>
          </a:xfrm>
          <a:prstGeom prst="ellipse">
            <a:avLst/>
          </a:prstGeom>
          <a:noFill/>
          <a:ln w="0">
            <a:solidFill>
              <a:srgbClr val="FFFFFF"/>
            </a:solidFill>
          </a:ln>
        </p:spPr>
        <p:txBody>
          <a:bodyPr/>
          <a:lstStyle/>
          <a:p>
            <a:endParaRPr lang="en-US"/>
          </a:p>
        </p:txBody>
      </p:sp>
      <p:sp>
        <p:nvSpPr>
          <p:cNvPr id="27" name="Rectangle 26"/>
          <p:cNvSpPr/>
          <p:nvPr/>
        </p:nvSpPr>
        <p:spPr>
          <a:xfrm>
            <a:off x="4540639" y="4328183"/>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8" name="Rectangle 27"/>
          <p:cNvSpPr/>
          <p:nvPr/>
        </p:nvSpPr>
        <p:spPr>
          <a:xfrm>
            <a:off x="4319306" y="3557084"/>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9" name="Rectangle 28"/>
          <p:cNvSpPr/>
          <p:nvPr/>
        </p:nvSpPr>
        <p:spPr>
          <a:xfrm>
            <a:off x="3176935"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30" name="Rectangle 29"/>
          <p:cNvSpPr/>
          <p:nvPr/>
        </p:nvSpPr>
        <p:spPr>
          <a:xfrm>
            <a:off x="4347865" y="5399155"/>
            <a:ext cx="718145" cy="155877"/>
          </a:xfrm>
          <a:prstGeom prst="rect">
            <a:avLst/>
          </a:prstGeom>
          <a:noFill/>
        </p:spPr>
        <p:txBody>
          <a:bodyPr wrap="none" lIns="0" tIns="0" rIns="0" bIns="0" rtlCol="0">
            <a:spAutoFit/>
          </a:bodyPr>
          <a:lstStyle/>
          <a:p>
            <a:r>
              <a:rPr sz="1013" dirty="0">
                <a:solidFill>
                  <a:srgbClr val="000000"/>
                </a:solidFill>
                <a:latin typeface="Helvetica"/>
              </a:rPr>
              <a:t>2μ ORI-STB</a:t>
            </a:r>
          </a:p>
        </p:txBody>
      </p:sp>
      <p:sp>
        <p:nvSpPr>
          <p:cNvPr id="31" name="Rectangle 30"/>
          <p:cNvSpPr/>
          <p:nvPr/>
        </p:nvSpPr>
        <p:spPr>
          <a:xfrm>
            <a:off x="1206347" y="6084577"/>
            <a:ext cx="405560" cy="155877"/>
          </a:xfrm>
          <a:prstGeom prst="rect">
            <a:avLst/>
          </a:prstGeom>
          <a:noFill/>
        </p:spPr>
        <p:txBody>
          <a:bodyPr wrap="none" lIns="0" tIns="0" rIns="0" bIns="0" rtlCol="0">
            <a:spAutoFit/>
          </a:bodyPr>
          <a:lstStyle/>
          <a:p>
            <a:r>
              <a:rPr sz="1013" dirty="0">
                <a:solidFill>
                  <a:srgbClr val="000000"/>
                </a:solidFill>
                <a:latin typeface="Helvetica"/>
              </a:rPr>
              <a:t>kanMX</a:t>
            </a:r>
          </a:p>
        </p:txBody>
      </p:sp>
      <p:sp>
        <p:nvSpPr>
          <p:cNvPr id="32" name="Rectangle 31"/>
          <p:cNvSpPr/>
          <p:nvPr/>
        </p:nvSpPr>
        <p:spPr>
          <a:xfrm>
            <a:off x="178214" y="3971193"/>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3" name="Rectangle 32"/>
          <p:cNvSpPr/>
          <p:nvPr/>
        </p:nvSpPr>
        <p:spPr>
          <a:xfrm>
            <a:off x="-281" y="3728439"/>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4" name="Rectangle 33"/>
          <p:cNvSpPr/>
          <p:nvPr/>
        </p:nvSpPr>
        <p:spPr>
          <a:xfrm>
            <a:off x="799378" y="3492825"/>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35" name="Rectangle 34"/>
          <p:cNvSpPr/>
          <p:nvPr/>
        </p:nvSpPr>
        <p:spPr>
          <a:xfrm>
            <a:off x="578044" y="3028738"/>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6" name="Rectangle 35"/>
          <p:cNvSpPr/>
          <p:nvPr/>
        </p:nvSpPr>
        <p:spPr>
          <a:xfrm>
            <a:off x="1270606" y="271458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7" name="Arc 36"/>
          <p:cNvSpPr/>
          <p:nvPr/>
        </p:nvSpPr>
        <p:spPr>
          <a:xfrm>
            <a:off x="1027917" y="2907144"/>
            <a:ext cx="3313306" cy="3313306"/>
          </a:xfrm>
          <a:prstGeom prst="arc">
            <a:avLst>
              <a:gd name="adj1" fmla="val 199197"/>
              <a:gd name="adj2" fmla="val 3149065"/>
            </a:avLst>
          </a:prstGeom>
          <a:ln w="88900">
            <a:solidFill>
              <a:srgbClr val="581357"/>
            </a:solidFill>
          </a:ln>
        </p:spPr>
        <p:txBody>
          <a:bodyPr/>
          <a:lstStyle/>
          <a:p>
            <a:endParaRPr lang="en-US"/>
          </a:p>
        </p:txBody>
      </p:sp>
      <p:sp>
        <p:nvSpPr>
          <p:cNvPr id="38" name="Freeform 37"/>
          <p:cNvSpPr/>
          <p:nvPr/>
        </p:nvSpPr>
        <p:spPr>
          <a:xfrm>
            <a:off x="4302552" y="4592728"/>
            <a:ext cx="99826" cy="102058"/>
          </a:xfrm>
          <a:custGeom>
            <a:avLst/>
            <a:gdLst/>
            <a:ahLst/>
            <a:cxnLst/>
            <a:rect l="0" t="0" r="0" b="0"/>
            <a:pathLst>
              <a:path w="177702" h="177702">
                <a:moveTo>
                  <a:pt x="95023" y="128744"/>
                </a:moveTo>
                <a:lnTo>
                  <a:pt x="126697" y="130665"/>
                </a:lnTo>
                <a:lnTo>
                  <a:pt x="68299" y="0"/>
                </a:lnTo>
                <a:lnTo>
                  <a:pt x="0" y="122982"/>
                </a:lnTo>
                <a:lnTo>
                  <a:pt x="31674" y="124903"/>
                </a:lnTo>
                <a:close/>
              </a:path>
            </a:pathLst>
          </a:custGeom>
          <a:solidFill>
            <a:srgbClr val="000000"/>
          </a:solidFill>
          <a:ln w="25400">
            <a:solidFill>
              <a:srgbClr val="581357"/>
            </a:solidFill>
          </a:ln>
        </p:spPr>
        <p:txBody>
          <a:bodyPr/>
          <a:lstStyle/>
          <a:p>
            <a:endParaRPr lang="en-US"/>
          </a:p>
        </p:txBody>
      </p:sp>
      <p:sp>
        <p:nvSpPr>
          <p:cNvPr id="39" name="Arc 38"/>
          <p:cNvSpPr/>
          <p:nvPr/>
        </p:nvSpPr>
        <p:spPr>
          <a:xfrm>
            <a:off x="1027917" y="2907144"/>
            <a:ext cx="3313306" cy="3313306"/>
          </a:xfrm>
          <a:prstGeom prst="arc">
            <a:avLst>
              <a:gd name="adj1" fmla="val 199197"/>
              <a:gd name="adj2" fmla="val 3134249"/>
            </a:avLst>
          </a:prstGeom>
          <a:ln w="63500">
            <a:solidFill>
              <a:srgbClr val="932092"/>
            </a:solidFill>
          </a:ln>
        </p:spPr>
        <p:txBody>
          <a:bodyPr/>
          <a:lstStyle/>
          <a:p>
            <a:endParaRPr lang="en-US"/>
          </a:p>
        </p:txBody>
      </p:sp>
      <p:sp>
        <p:nvSpPr>
          <p:cNvPr id="40" name="Freeform 39"/>
          <p:cNvSpPr/>
          <p:nvPr/>
        </p:nvSpPr>
        <p:spPr>
          <a:xfrm>
            <a:off x="4302552" y="4592728"/>
            <a:ext cx="85547" cy="87779"/>
          </a:xfrm>
          <a:custGeom>
            <a:avLst/>
            <a:gdLst/>
            <a:ahLst/>
            <a:cxnLst/>
            <a:rect l="0" t="0" r="0" b="0"/>
            <a:pathLst>
              <a:path w="152316" h="152316">
                <a:moveTo>
                  <a:pt x="95023" y="128744"/>
                </a:moveTo>
                <a:lnTo>
                  <a:pt x="126697" y="130665"/>
                </a:lnTo>
                <a:lnTo>
                  <a:pt x="68299" y="0"/>
                </a:lnTo>
                <a:lnTo>
                  <a:pt x="0" y="122982"/>
                </a:lnTo>
                <a:lnTo>
                  <a:pt x="31674" y="124903"/>
                </a:lnTo>
                <a:close/>
              </a:path>
            </a:pathLst>
          </a:custGeom>
          <a:solidFill>
            <a:srgbClr val="932092"/>
          </a:solidFill>
          <a:ln w="12700">
            <a:noFill/>
          </a:ln>
        </p:spPr>
        <p:txBody>
          <a:bodyPr/>
          <a:lstStyle/>
          <a:p>
            <a:endParaRPr lang="en-US"/>
          </a:p>
        </p:txBody>
      </p:sp>
      <p:sp>
        <p:nvSpPr>
          <p:cNvPr id="41" name="Arc 40"/>
          <p:cNvSpPr/>
          <p:nvPr/>
        </p:nvSpPr>
        <p:spPr>
          <a:xfrm>
            <a:off x="1027917" y="2907144"/>
            <a:ext cx="3313306" cy="3313306"/>
          </a:xfrm>
          <a:prstGeom prst="arc">
            <a:avLst>
              <a:gd name="adj1" fmla="val 11880098"/>
              <a:gd name="adj2" fmla="val 12538065"/>
            </a:avLst>
          </a:prstGeom>
          <a:ln w="88900">
            <a:solidFill>
              <a:srgbClr val="009799"/>
            </a:solidFill>
          </a:ln>
        </p:spPr>
        <p:txBody>
          <a:bodyPr/>
          <a:lstStyle/>
          <a:p>
            <a:endParaRPr lang="en-US"/>
          </a:p>
        </p:txBody>
      </p:sp>
      <p:sp>
        <p:nvSpPr>
          <p:cNvPr id="42" name="Freeform 41"/>
          <p:cNvSpPr/>
          <p:nvPr/>
        </p:nvSpPr>
        <p:spPr>
          <a:xfrm>
            <a:off x="1076437" y="4036574"/>
            <a:ext cx="96404" cy="107984"/>
          </a:xfrm>
          <a:custGeom>
            <a:avLst/>
            <a:gdLst/>
            <a:ahLst/>
            <a:cxnLst/>
            <a:rect l="0" t="0" r="0" b="0"/>
            <a:pathLst>
              <a:path w="165009" h="190395">
                <a:moveTo>
                  <a:pt x="30153" y="9886"/>
                </a:moveTo>
                <a:lnTo>
                  <a:pt x="0" y="0"/>
                </a:lnTo>
                <a:lnTo>
                  <a:pt x="23375" y="141199"/>
                </a:lnTo>
                <a:lnTo>
                  <a:pt x="120613" y="39543"/>
                </a:lnTo>
                <a:lnTo>
                  <a:pt x="90460" y="29657"/>
                </a:lnTo>
                <a:close/>
              </a:path>
            </a:pathLst>
          </a:custGeom>
          <a:solidFill>
            <a:srgbClr val="000000"/>
          </a:solidFill>
          <a:ln w="25400">
            <a:solidFill>
              <a:srgbClr val="009799"/>
            </a:solidFill>
          </a:ln>
        </p:spPr>
        <p:txBody>
          <a:bodyPr/>
          <a:lstStyle/>
          <a:p>
            <a:endParaRPr lang="en-US"/>
          </a:p>
        </p:txBody>
      </p:sp>
      <p:sp>
        <p:nvSpPr>
          <p:cNvPr id="43" name="Arc 42"/>
          <p:cNvSpPr/>
          <p:nvPr/>
        </p:nvSpPr>
        <p:spPr>
          <a:xfrm>
            <a:off x="1027917" y="2907144"/>
            <a:ext cx="3313306" cy="3313306"/>
          </a:xfrm>
          <a:prstGeom prst="arc">
            <a:avLst>
              <a:gd name="adj1" fmla="val 11880098"/>
              <a:gd name="adj2" fmla="val 12523249"/>
            </a:avLst>
          </a:prstGeom>
          <a:ln w="63500">
            <a:solidFill>
              <a:srgbClr val="00FCFF"/>
            </a:solidFill>
          </a:ln>
        </p:spPr>
        <p:txBody>
          <a:bodyPr/>
          <a:lstStyle/>
          <a:p>
            <a:endParaRPr lang="en-US"/>
          </a:p>
        </p:txBody>
      </p:sp>
      <p:sp>
        <p:nvSpPr>
          <p:cNvPr id="44" name="Freeform 43"/>
          <p:cNvSpPr/>
          <p:nvPr/>
        </p:nvSpPr>
        <p:spPr>
          <a:xfrm>
            <a:off x="1076437" y="4036574"/>
            <a:ext cx="82124" cy="93704"/>
          </a:xfrm>
          <a:custGeom>
            <a:avLst/>
            <a:gdLst/>
            <a:ahLst/>
            <a:cxnLst/>
            <a:rect l="0" t="0" r="0" b="0"/>
            <a:pathLst>
              <a:path w="139623" h="165009">
                <a:moveTo>
                  <a:pt x="30153" y="9886"/>
                </a:moveTo>
                <a:lnTo>
                  <a:pt x="0" y="0"/>
                </a:lnTo>
                <a:lnTo>
                  <a:pt x="23375" y="141199"/>
                </a:lnTo>
                <a:lnTo>
                  <a:pt x="120613" y="39543"/>
                </a:lnTo>
                <a:lnTo>
                  <a:pt x="90460" y="29657"/>
                </a:lnTo>
                <a:close/>
              </a:path>
            </a:pathLst>
          </a:custGeom>
          <a:solidFill>
            <a:srgbClr val="00FCFF"/>
          </a:solidFill>
          <a:ln w="12700">
            <a:noFill/>
          </a:ln>
        </p:spPr>
        <p:txBody>
          <a:bodyPr/>
          <a:lstStyle/>
          <a:p>
            <a:endParaRPr lang="en-US"/>
          </a:p>
        </p:txBody>
      </p:sp>
      <p:sp>
        <p:nvSpPr>
          <p:cNvPr id="45" name="Arc 44"/>
          <p:cNvSpPr/>
          <p:nvPr/>
        </p:nvSpPr>
        <p:spPr>
          <a:xfrm>
            <a:off x="1027917" y="2907144"/>
            <a:ext cx="3313306" cy="3313306"/>
          </a:xfrm>
          <a:prstGeom prst="arc">
            <a:avLst>
              <a:gd name="adj1" fmla="val 21390708"/>
              <a:gd name="adj2" fmla="val 2768"/>
            </a:avLst>
          </a:prstGeom>
          <a:ln w="88900">
            <a:solidFill>
              <a:srgbClr val="000000"/>
            </a:solidFill>
          </a:ln>
        </p:spPr>
        <p:txBody>
          <a:bodyPr/>
          <a:lstStyle/>
          <a:p>
            <a:endParaRPr lang="en-US"/>
          </a:p>
        </p:txBody>
      </p:sp>
      <p:sp>
        <p:nvSpPr>
          <p:cNvPr id="46" name="Freeform 45"/>
          <p:cNvSpPr/>
          <p:nvPr/>
        </p:nvSpPr>
        <p:spPr>
          <a:xfrm>
            <a:off x="4302773" y="4396166"/>
            <a:ext cx="99836" cy="101804"/>
          </a:xfrm>
          <a:custGeom>
            <a:avLst/>
            <a:gdLst/>
            <a:ahLst/>
            <a:cxnLst/>
            <a:rect l="0" t="0" r="0" b="0"/>
            <a:pathLst>
              <a:path w="177702" h="177702">
                <a:moveTo>
                  <a:pt x="95036" y="124668"/>
                </a:moveTo>
                <a:lnTo>
                  <a:pt x="126715" y="122821"/>
                </a:lnTo>
                <a:lnTo>
                  <a:pt x="53238" y="0"/>
                </a:lnTo>
                <a:lnTo>
                  <a:pt x="0" y="130212"/>
                </a:lnTo>
                <a:lnTo>
                  <a:pt x="31679" y="128364"/>
                </a:lnTo>
                <a:close/>
              </a:path>
            </a:pathLst>
          </a:custGeom>
          <a:solidFill>
            <a:srgbClr val="000000"/>
          </a:solidFill>
          <a:ln w="25400">
            <a:solidFill>
              <a:srgbClr val="000000"/>
            </a:solidFill>
          </a:ln>
        </p:spPr>
        <p:txBody>
          <a:bodyPr/>
          <a:lstStyle/>
          <a:p>
            <a:endParaRPr lang="en-US"/>
          </a:p>
        </p:txBody>
      </p:sp>
      <p:sp>
        <p:nvSpPr>
          <p:cNvPr id="47" name="Arc 46"/>
          <p:cNvSpPr/>
          <p:nvPr/>
        </p:nvSpPr>
        <p:spPr>
          <a:xfrm>
            <a:off x="1027917" y="2907144"/>
            <a:ext cx="3313306" cy="3313306"/>
          </a:xfrm>
          <a:prstGeom prst="arc">
            <a:avLst>
              <a:gd name="adj1" fmla="val 21390708"/>
              <a:gd name="adj2" fmla="val 21587952"/>
            </a:avLst>
          </a:prstGeom>
          <a:ln w="63500">
            <a:solidFill>
              <a:srgbClr val="000000"/>
            </a:solidFill>
          </a:ln>
        </p:spPr>
        <p:txBody>
          <a:bodyPr/>
          <a:lstStyle/>
          <a:p>
            <a:endParaRPr lang="en-US"/>
          </a:p>
        </p:txBody>
      </p:sp>
      <p:sp>
        <p:nvSpPr>
          <p:cNvPr id="48" name="Freeform 47"/>
          <p:cNvSpPr/>
          <p:nvPr/>
        </p:nvSpPr>
        <p:spPr>
          <a:xfrm>
            <a:off x="4302773" y="4396166"/>
            <a:ext cx="85557" cy="87524"/>
          </a:xfrm>
          <a:custGeom>
            <a:avLst/>
            <a:gdLst/>
            <a:ahLst/>
            <a:cxnLst/>
            <a:rect l="0" t="0" r="0" b="0"/>
            <a:pathLst>
              <a:path w="152316" h="152316">
                <a:moveTo>
                  <a:pt x="95036" y="124668"/>
                </a:moveTo>
                <a:lnTo>
                  <a:pt x="126715" y="122821"/>
                </a:lnTo>
                <a:lnTo>
                  <a:pt x="53238" y="0"/>
                </a:lnTo>
                <a:lnTo>
                  <a:pt x="0" y="130212"/>
                </a:lnTo>
                <a:lnTo>
                  <a:pt x="31679" y="128364"/>
                </a:lnTo>
                <a:close/>
              </a:path>
            </a:pathLst>
          </a:custGeom>
          <a:solidFill>
            <a:srgbClr val="000000"/>
          </a:solidFill>
          <a:ln w="12700">
            <a:noFill/>
          </a:ln>
        </p:spPr>
        <p:txBody>
          <a:bodyPr/>
          <a:lstStyle/>
          <a:p>
            <a:endParaRPr lang="en-US"/>
          </a:p>
        </p:txBody>
      </p:sp>
      <p:sp>
        <p:nvSpPr>
          <p:cNvPr id="49" name="Arc 48"/>
          <p:cNvSpPr/>
          <p:nvPr/>
        </p:nvSpPr>
        <p:spPr>
          <a:xfrm>
            <a:off x="1027917" y="2907144"/>
            <a:ext cx="3313306" cy="3313306"/>
          </a:xfrm>
          <a:prstGeom prst="arc">
            <a:avLst>
              <a:gd name="adj1" fmla="val 18705910"/>
              <a:gd name="adj2" fmla="val 21275354"/>
            </a:avLst>
          </a:prstGeom>
          <a:ln w="88900">
            <a:solidFill>
              <a:srgbClr val="000000"/>
            </a:solidFill>
          </a:ln>
        </p:spPr>
        <p:txBody>
          <a:bodyPr/>
          <a:lstStyle/>
          <a:p>
            <a:endParaRPr lang="en-US"/>
          </a:p>
        </p:txBody>
      </p:sp>
      <p:sp>
        <p:nvSpPr>
          <p:cNvPr id="50" name="Freeform 49"/>
          <p:cNvSpPr/>
          <p:nvPr/>
        </p:nvSpPr>
        <p:spPr>
          <a:xfrm>
            <a:off x="3737122" y="3284487"/>
            <a:ext cx="106548" cy="101661"/>
          </a:xfrm>
          <a:custGeom>
            <a:avLst/>
            <a:gdLst/>
            <a:ahLst/>
            <a:cxnLst/>
            <a:rect l="0" t="0" r="0" b="0"/>
            <a:pathLst>
              <a:path w="190395" h="177702">
                <a:moveTo>
                  <a:pt x="117449" y="59118"/>
                </a:moveTo>
                <a:lnTo>
                  <a:pt x="138647" y="35505"/>
                </a:lnTo>
                <a:lnTo>
                  <a:pt x="0" y="0"/>
                </a:lnTo>
                <a:lnTo>
                  <a:pt x="53854" y="129958"/>
                </a:lnTo>
                <a:lnTo>
                  <a:pt x="75052" y="106345"/>
                </a:lnTo>
                <a:close/>
              </a:path>
            </a:pathLst>
          </a:custGeom>
          <a:solidFill>
            <a:srgbClr val="000000"/>
          </a:solidFill>
          <a:ln w="25400">
            <a:solidFill>
              <a:srgbClr val="000000"/>
            </a:solidFill>
          </a:ln>
        </p:spPr>
        <p:txBody>
          <a:bodyPr/>
          <a:lstStyle/>
          <a:p>
            <a:endParaRPr lang="en-US"/>
          </a:p>
        </p:txBody>
      </p:sp>
      <p:sp>
        <p:nvSpPr>
          <p:cNvPr id="51" name="Arc 50"/>
          <p:cNvSpPr/>
          <p:nvPr/>
        </p:nvSpPr>
        <p:spPr>
          <a:xfrm>
            <a:off x="1027917" y="2907144"/>
            <a:ext cx="3313306" cy="3313306"/>
          </a:xfrm>
          <a:prstGeom prst="arc">
            <a:avLst>
              <a:gd name="adj1" fmla="val 18705910"/>
              <a:gd name="adj2" fmla="val 21260538"/>
            </a:avLst>
          </a:prstGeom>
          <a:ln w="63500">
            <a:solidFill>
              <a:srgbClr val="000000"/>
            </a:solidFill>
          </a:ln>
        </p:spPr>
        <p:txBody>
          <a:bodyPr/>
          <a:lstStyle/>
          <a:p>
            <a:endParaRPr lang="en-US"/>
          </a:p>
        </p:txBody>
      </p:sp>
      <p:sp>
        <p:nvSpPr>
          <p:cNvPr id="52" name="Freeform 51"/>
          <p:cNvSpPr/>
          <p:nvPr/>
        </p:nvSpPr>
        <p:spPr>
          <a:xfrm>
            <a:off x="3737121" y="3284488"/>
            <a:ext cx="92269" cy="87381"/>
          </a:xfrm>
          <a:custGeom>
            <a:avLst/>
            <a:gdLst/>
            <a:ahLst/>
            <a:cxnLst/>
            <a:rect l="0" t="0" r="0" b="0"/>
            <a:pathLst>
              <a:path w="165009" h="152316">
                <a:moveTo>
                  <a:pt x="117449" y="59118"/>
                </a:moveTo>
                <a:lnTo>
                  <a:pt x="138647" y="35505"/>
                </a:lnTo>
                <a:lnTo>
                  <a:pt x="0" y="0"/>
                </a:lnTo>
                <a:lnTo>
                  <a:pt x="53854" y="129958"/>
                </a:lnTo>
                <a:lnTo>
                  <a:pt x="75052" y="106345"/>
                </a:lnTo>
                <a:close/>
              </a:path>
            </a:pathLst>
          </a:custGeom>
          <a:solidFill>
            <a:srgbClr val="000000"/>
          </a:solidFill>
          <a:ln w="12700">
            <a:noFill/>
          </a:ln>
        </p:spPr>
        <p:txBody>
          <a:bodyPr/>
          <a:lstStyle/>
          <a:p>
            <a:endParaRPr lang="en-US"/>
          </a:p>
        </p:txBody>
      </p:sp>
      <p:sp>
        <p:nvSpPr>
          <p:cNvPr id="53" name="Arc 52"/>
          <p:cNvSpPr/>
          <p:nvPr/>
        </p:nvSpPr>
        <p:spPr>
          <a:xfrm>
            <a:off x="1027917" y="2907144"/>
            <a:ext cx="3313306" cy="3313306"/>
          </a:xfrm>
          <a:prstGeom prst="arc">
            <a:avLst>
              <a:gd name="adj1" fmla="val 6246955"/>
              <a:gd name="adj2" fmla="val 8657369"/>
            </a:avLst>
          </a:prstGeom>
          <a:ln w="88900">
            <a:solidFill>
              <a:srgbClr val="991600"/>
            </a:solidFill>
          </a:ln>
        </p:spPr>
        <p:txBody>
          <a:bodyPr/>
          <a:lstStyle/>
          <a:p>
            <a:endParaRPr lang="en-US"/>
          </a:p>
        </p:txBody>
      </p:sp>
      <p:sp>
        <p:nvSpPr>
          <p:cNvPr id="54" name="Freeform 53"/>
          <p:cNvSpPr/>
          <p:nvPr/>
        </p:nvSpPr>
        <p:spPr>
          <a:xfrm>
            <a:off x="1305319" y="5481493"/>
            <a:ext cx="98220" cy="108169"/>
          </a:xfrm>
          <a:custGeom>
            <a:avLst/>
            <a:gdLst/>
            <a:ahLst/>
            <a:cxnLst/>
            <a:rect l="0" t="0" r="0" b="0"/>
            <a:pathLst>
              <a:path w="177702" h="190395">
                <a:moveTo>
                  <a:pt x="46930" y="122828"/>
                </a:moveTo>
                <a:lnTo>
                  <a:pt x="21293" y="141528"/>
                </a:lnTo>
                <a:lnTo>
                  <a:pt x="0" y="0"/>
                </a:lnTo>
                <a:lnTo>
                  <a:pt x="123842" y="66728"/>
                </a:lnTo>
                <a:lnTo>
                  <a:pt x="98205" y="85428"/>
                </a:lnTo>
                <a:close/>
              </a:path>
            </a:pathLst>
          </a:custGeom>
          <a:solidFill>
            <a:srgbClr val="000000"/>
          </a:solidFill>
          <a:ln w="25400">
            <a:solidFill>
              <a:srgbClr val="991600"/>
            </a:solidFill>
          </a:ln>
        </p:spPr>
        <p:txBody>
          <a:bodyPr/>
          <a:lstStyle/>
          <a:p>
            <a:endParaRPr lang="en-US"/>
          </a:p>
        </p:txBody>
      </p:sp>
      <p:sp>
        <p:nvSpPr>
          <p:cNvPr id="55" name="Arc 54"/>
          <p:cNvSpPr/>
          <p:nvPr/>
        </p:nvSpPr>
        <p:spPr>
          <a:xfrm>
            <a:off x="1027917" y="2907144"/>
            <a:ext cx="3313306" cy="3313306"/>
          </a:xfrm>
          <a:prstGeom prst="arc">
            <a:avLst>
              <a:gd name="adj1" fmla="val 6246955"/>
              <a:gd name="adj2" fmla="val 8642553"/>
            </a:avLst>
          </a:prstGeom>
          <a:ln w="63500">
            <a:solidFill>
              <a:srgbClr val="FF2600"/>
            </a:solidFill>
          </a:ln>
        </p:spPr>
        <p:txBody>
          <a:bodyPr/>
          <a:lstStyle/>
          <a:p>
            <a:endParaRPr lang="en-US"/>
          </a:p>
        </p:txBody>
      </p:sp>
      <p:sp>
        <p:nvSpPr>
          <p:cNvPr id="56" name="Freeform 55"/>
          <p:cNvSpPr/>
          <p:nvPr/>
        </p:nvSpPr>
        <p:spPr>
          <a:xfrm>
            <a:off x="1305318" y="5481493"/>
            <a:ext cx="83941" cy="93889"/>
          </a:xfrm>
          <a:custGeom>
            <a:avLst/>
            <a:gdLst/>
            <a:ahLst/>
            <a:cxnLst/>
            <a:rect l="0" t="0" r="0" b="0"/>
            <a:pathLst>
              <a:path w="152316" h="165009">
                <a:moveTo>
                  <a:pt x="46930" y="122828"/>
                </a:moveTo>
                <a:lnTo>
                  <a:pt x="21293" y="141528"/>
                </a:lnTo>
                <a:lnTo>
                  <a:pt x="0" y="0"/>
                </a:lnTo>
                <a:lnTo>
                  <a:pt x="123842" y="66728"/>
                </a:lnTo>
                <a:lnTo>
                  <a:pt x="98205" y="85428"/>
                </a:lnTo>
                <a:close/>
              </a:path>
            </a:pathLst>
          </a:custGeom>
          <a:solidFill>
            <a:srgbClr val="FF2600"/>
          </a:solidFill>
          <a:ln w="12700">
            <a:noFill/>
          </a:ln>
        </p:spPr>
        <p:txBody>
          <a:bodyPr/>
          <a:lstStyle/>
          <a:p>
            <a:endParaRPr lang="en-US"/>
          </a:p>
        </p:txBody>
      </p:sp>
      <p:sp>
        <p:nvSpPr>
          <p:cNvPr id="57" name="Arc 56"/>
          <p:cNvSpPr/>
          <p:nvPr/>
        </p:nvSpPr>
        <p:spPr>
          <a:xfrm>
            <a:off x="1027917" y="2907144"/>
            <a:ext cx="3313306" cy="3313306"/>
          </a:xfrm>
          <a:prstGeom prst="arc">
            <a:avLst>
              <a:gd name="adj1" fmla="val 12881050"/>
              <a:gd name="adj2" fmla="val 14773837"/>
            </a:avLst>
          </a:prstGeom>
          <a:ln w="88900">
            <a:solidFill>
              <a:srgbClr val="009799"/>
            </a:solidFill>
          </a:ln>
        </p:spPr>
        <p:txBody>
          <a:bodyPr/>
          <a:lstStyle/>
          <a:p>
            <a:endParaRPr lang="en-US"/>
          </a:p>
        </p:txBody>
      </p:sp>
      <p:sp>
        <p:nvSpPr>
          <p:cNvPr id="58" name="Freeform 57"/>
          <p:cNvSpPr/>
          <p:nvPr/>
        </p:nvSpPr>
        <p:spPr>
          <a:xfrm>
            <a:off x="1285267" y="3597120"/>
            <a:ext cx="97369" cy="108416"/>
          </a:xfrm>
          <a:custGeom>
            <a:avLst/>
            <a:gdLst/>
            <a:ahLst/>
            <a:cxnLst/>
            <a:rect l="0" t="0" r="0" b="0"/>
            <a:pathLst>
              <a:path w="177702" h="190395">
                <a:moveTo>
                  <a:pt x="44189" y="18126"/>
                </a:moveTo>
                <a:lnTo>
                  <a:pt x="18143" y="0"/>
                </a:lnTo>
                <a:lnTo>
                  <a:pt x="0" y="141967"/>
                </a:lnTo>
                <a:lnTo>
                  <a:pt x="122328" y="72503"/>
                </a:lnTo>
                <a:lnTo>
                  <a:pt x="96282" y="54377"/>
                </a:lnTo>
                <a:close/>
              </a:path>
            </a:pathLst>
          </a:custGeom>
          <a:solidFill>
            <a:srgbClr val="000000"/>
          </a:solidFill>
          <a:ln w="25400">
            <a:solidFill>
              <a:srgbClr val="009799"/>
            </a:solidFill>
          </a:ln>
        </p:spPr>
        <p:txBody>
          <a:bodyPr/>
          <a:lstStyle/>
          <a:p>
            <a:endParaRPr lang="en-US"/>
          </a:p>
        </p:txBody>
      </p:sp>
      <p:sp>
        <p:nvSpPr>
          <p:cNvPr id="59" name="Arc 58"/>
          <p:cNvSpPr/>
          <p:nvPr/>
        </p:nvSpPr>
        <p:spPr>
          <a:xfrm>
            <a:off x="1027917" y="2907144"/>
            <a:ext cx="3313306" cy="3313306"/>
          </a:xfrm>
          <a:prstGeom prst="arc">
            <a:avLst>
              <a:gd name="adj1" fmla="val 12881050"/>
              <a:gd name="adj2" fmla="val 14759021"/>
            </a:avLst>
          </a:prstGeom>
          <a:ln w="63500">
            <a:solidFill>
              <a:srgbClr val="00FCFF"/>
            </a:solidFill>
          </a:ln>
        </p:spPr>
        <p:txBody>
          <a:bodyPr/>
          <a:lstStyle/>
          <a:p>
            <a:endParaRPr lang="en-US"/>
          </a:p>
        </p:txBody>
      </p:sp>
      <p:sp>
        <p:nvSpPr>
          <p:cNvPr id="60" name="Freeform 59"/>
          <p:cNvSpPr/>
          <p:nvPr/>
        </p:nvSpPr>
        <p:spPr>
          <a:xfrm>
            <a:off x="1285267" y="3597120"/>
            <a:ext cx="83089" cy="94136"/>
          </a:xfrm>
          <a:custGeom>
            <a:avLst/>
            <a:gdLst/>
            <a:ahLst/>
            <a:cxnLst/>
            <a:rect l="0" t="0" r="0" b="0"/>
            <a:pathLst>
              <a:path w="152316" h="165009">
                <a:moveTo>
                  <a:pt x="44189" y="18126"/>
                </a:moveTo>
                <a:lnTo>
                  <a:pt x="18143" y="0"/>
                </a:lnTo>
                <a:lnTo>
                  <a:pt x="0" y="141967"/>
                </a:lnTo>
                <a:lnTo>
                  <a:pt x="122328" y="72503"/>
                </a:lnTo>
                <a:lnTo>
                  <a:pt x="96282" y="54377"/>
                </a:lnTo>
                <a:close/>
              </a:path>
            </a:pathLst>
          </a:custGeom>
          <a:solidFill>
            <a:srgbClr val="00FCFF"/>
          </a:solidFill>
          <a:ln w="12700">
            <a:noFill/>
          </a:ln>
        </p:spPr>
        <p:txBody>
          <a:bodyPr/>
          <a:lstStyle/>
          <a:p>
            <a:endParaRPr lang="en-US"/>
          </a:p>
        </p:txBody>
      </p:sp>
      <p:sp>
        <p:nvSpPr>
          <p:cNvPr id="61" name="Arc 60"/>
          <p:cNvSpPr/>
          <p:nvPr/>
        </p:nvSpPr>
        <p:spPr>
          <a:xfrm>
            <a:off x="1027917" y="2907144"/>
            <a:ext cx="3313306" cy="3313306"/>
          </a:xfrm>
          <a:prstGeom prst="arc">
            <a:avLst>
              <a:gd name="adj1" fmla="val 16339171"/>
              <a:gd name="adj2" fmla="val 18060455"/>
            </a:avLst>
          </a:prstGeom>
          <a:ln w="88900">
            <a:solidFill>
              <a:srgbClr val="000000"/>
            </a:solidFill>
          </a:ln>
        </p:spPr>
        <p:txBody>
          <a:bodyPr/>
          <a:lstStyle/>
          <a:p>
            <a:endParaRPr lang="en-US"/>
          </a:p>
        </p:txBody>
      </p:sp>
      <p:sp>
        <p:nvSpPr>
          <p:cNvPr id="62" name="Freeform 61"/>
          <p:cNvSpPr/>
          <p:nvPr/>
        </p:nvSpPr>
        <p:spPr>
          <a:xfrm>
            <a:off x="2684576" y="2873017"/>
            <a:ext cx="101473" cy="99891"/>
          </a:xfrm>
          <a:custGeom>
            <a:avLst/>
            <a:gdLst/>
            <a:ahLst/>
            <a:cxnLst/>
            <a:rect l="0" t="0" r="0" b="0"/>
            <a:pathLst>
              <a:path w="177702" h="177702">
                <a:moveTo>
                  <a:pt x="128258" y="31703"/>
                </a:moveTo>
                <a:lnTo>
                  <a:pt x="129625" y="0"/>
                </a:lnTo>
                <a:lnTo>
                  <a:pt x="0" y="60671"/>
                </a:lnTo>
                <a:lnTo>
                  <a:pt x="124156" y="126812"/>
                </a:lnTo>
                <a:lnTo>
                  <a:pt x="125523" y="95109"/>
                </a:lnTo>
                <a:close/>
              </a:path>
            </a:pathLst>
          </a:custGeom>
          <a:solidFill>
            <a:srgbClr val="000000"/>
          </a:solidFill>
          <a:ln w="25400">
            <a:solidFill>
              <a:srgbClr val="000000"/>
            </a:solidFill>
          </a:ln>
        </p:spPr>
        <p:txBody>
          <a:bodyPr/>
          <a:lstStyle/>
          <a:p>
            <a:endParaRPr lang="en-US"/>
          </a:p>
        </p:txBody>
      </p:sp>
      <p:sp>
        <p:nvSpPr>
          <p:cNvPr id="63" name="Arc 62"/>
          <p:cNvSpPr/>
          <p:nvPr/>
        </p:nvSpPr>
        <p:spPr>
          <a:xfrm>
            <a:off x="1027917" y="2907144"/>
            <a:ext cx="3313306" cy="3313306"/>
          </a:xfrm>
          <a:prstGeom prst="arc">
            <a:avLst>
              <a:gd name="adj1" fmla="val 16339171"/>
              <a:gd name="adj2" fmla="val 18045639"/>
            </a:avLst>
          </a:prstGeom>
          <a:ln w="63500">
            <a:solidFill>
              <a:srgbClr val="000000"/>
            </a:solidFill>
          </a:ln>
        </p:spPr>
        <p:txBody>
          <a:bodyPr/>
          <a:lstStyle/>
          <a:p>
            <a:endParaRPr lang="en-US"/>
          </a:p>
        </p:txBody>
      </p:sp>
      <p:sp>
        <p:nvSpPr>
          <p:cNvPr id="64" name="Freeform 63"/>
          <p:cNvSpPr/>
          <p:nvPr/>
        </p:nvSpPr>
        <p:spPr>
          <a:xfrm>
            <a:off x="2684575" y="2873017"/>
            <a:ext cx="87194" cy="85611"/>
          </a:xfrm>
          <a:custGeom>
            <a:avLst/>
            <a:gdLst/>
            <a:ahLst/>
            <a:cxnLst/>
            <a:rect l="0" t="0" r="0" b="0"/>
            <a:pathLst>
              <a:path w="152316" h="152316">
                <a:moveTo>
                  <a:pt x="128258" y="31703"/>
                </a:moveTo>
                <a:lnTo>
                  <a:pt x="129625" y="0"/>
                </a:lnTo>
                <a:lnTo>
                  <a:pt x="0" y="60671"/>
                </a:lnTo>
                <a:lnTo>
                  <a:pt x="124156" y="126812"/>
                </a:lnTo>
                <a:lnTo>
                  <a:pt x="125523" y="95109"/>
                </a:lnTo>
                <a:close/>
              </a:path>
            </a:pathLst>
          </a:custGeom>
          <a:solidFill>
            <a:srgbClr val="000000"/>
          </a:solidFill>
          <a:ln w="12700">
            <a:noFill/>
          </a:ln>
        </p:spPr>
        <p:txBody>
          <a:bodyPr/>
          <a:lstStyle/>
          <a:p>
            <a:endParaRPr lang="en-US"/>
          </a:p>
        </p:txBody>
      </p:sp>
      <p:sp>
        <p:nvSpPr>
          <p:cNvPr id="65" name="Arc 64"/>
          <p:cNvSpPr/>
          <p:nvPr/>
        </p:nvSpPr>
        <p:spPr>
          <a:xfrm>
            <a:off x="1027917" y="2907144"/>
            <a:ext cx="3313306" cy="3313306"/>
          </a:xfrm>
          <a:prstGeom prst="arc">
            <a:avLst>
              <a:gd name="adj1" fmla="val 11616552"/>
              <a:gd name="adj2" fmla="val 11631368"/>
            </a:avLst>
          </a:prstGeom>
          <a:ln w="88900">
            <a:solidFill>
              <a:srgbClr val="000000"/>
            </a:solidFill>
          </a:ln>
        </p:spPr>
        <p:txBody>
          <a:bodyPr/>
          <a:lstStyle/>
          <a:p>
            <a:endParaRPr lang="en-US"/>
          </a:p>
        </p:txBody>
      </p:sp>
      <p:sp>
        <p:nvSpPr>
          <p:cNvPr id="66" name="Freeform 65"/>
          <p:cNvSpPr/>
          <p:nvPr/>
        </p:nvSpPr>
        <p:spPr>
          <a:xfrm>
            <a:off x="1035713" y="4121425"/>
            <a:ext cx="98123" cy="105796"/>
          </a:xfrm>
          <a:custGeom>
            <a:avLst/>
            <a:gdLst/>
            <a:ahLst/>
            <a:cxnLst/>
            <a:rect l="0" t="0" r="0" b="0"/>
            <a:pathLst>
              <a:path w="177702" h="190395">
                <a:moveTo>
                  <a:pt x="30917" y="115865"/>
                </a:moveTo>
                <a:lnTo>
                  <a:pt x="0" y="108717"/>
                </a:lnTo>
                <a:lnTo>
                  <a:pt x="93082" y="0"/>
                </a:lnTo>
                <a:lnTo>
                  <a:pt x="123668" y="137310"/>
                </a:lnTo>
                <a:lnTo>
                  <a:pt x="92751" y="130161"/>
                </a:lnTo>
                <a:close/>
              </a:path>
            </a:pathLst>
          </a:custGeom>
          <a:solidFill>
            <a:srgbClr val="000000"/>
          </a:solidFill>
          <a:ln w="25400">
            <a:solidFill>
              <a:srgbClr val="000000"/>
            </a:solidFill>
          </a:ln>
        </p:spPr>
        <p:txBody>
          <a:bodyPr/>
          <a:lstStyle/>
          <a:p>
            <a:endParaRPr lang="en-US"/>
          </a:p>
        </p:txBody>
      </p:sp>
      <p:sp>
        <p:nvSpPr>
          <p:cNvPr id="67" name="Arc 66"/>
          <p:cNvSpPr/>
          <p:nvPr/>
        </p:nvSpPr>
        <p:spPr>
          <a:xfrm>
            <a:off x="1027917" y="2907144"/>
            <a:ext cx="3313306" cy="3313306"/>
          </a:xfrm>
          <a:prstGeom prst="arc">
            <a:avLst>
              <a:gd name="adj1" fmla="val 11616552"/>
              <a:gd name="adj2" fmla="val 11636552"/>
            </a:avLst>
          </a:prstGeom>
          <a:ln w="63500">
            <a:solidFill>
              <a:srgbClr val="000000"/>
            </a:solidFill>
          </a:ln>
        </p:spPr>
        <p:txBody>
          <a:bodyPr/>
          <a:lstStyle/>
          <a:p>
            <a:endParaRPr lang="en-US"/>
          </a:p>
        </p:txBody>
      </p:sp>
      <p:sp>
        <p:nvSpPr>
          <p:cNvPr id="68" name="Freeform 67"/>
          <p:cNvSpPr/>
          <p:nvPr/>
        </p:nvSpPr>
        <p:spPr>
          <a:xfrm>
            <a:off x="1035713" y="4121424"/>
            <a:ext cx="83843" cy="91517"/>
          </a:xfrm>
          <a:custGeom>
            <a:avLst/>
            <a:gdLst/>
            <a:ahLst/>
            <a:cxnLst/>
            <a:rect l="0" t="0" r="0" b="0"/>
            <a:pathLst>
              <a:path w="152316" h="165009">
                <a:moveTo>
                  <a:pt x="30917" y="115865"/>
                </a:moveTo>
                <a:lnTo>
                  <a:pt x="0" y="108717"/>
                </a:lnTo>
                <a:lnTo>
                  <a:pt x="93082" y="0"/>
                </a:lnTo>
                <a:lnTo>
                  <a:pt x="123668" y="137310"/>
                </a:lnTo>
                <a:lnTo>
                  <a:pt x="92751" y="130161"/>
                </a:lnTo>
                <a:close/>
              </a:path>
            </a:pathLst>
          </a:custGeom>
          <a:solidFill>
            <a:srgbClr val="000000"/>
          </a:solidFill>
          <a:ln w="12700">
            <a:noFill/>
          </a:ln>
        </p:spPr>
        <p:txBody>
          <a:bodyPr/>
          <a:lstStyle/>
          <a:p>
            <a:endParaRPr lang="en-US"/>
          </a:p>
        </p:txBody>
      </p:sp>
      <p:sp>
        <p:nvSpPr>
          <p:cNvPr id="69" name="Arc 68"/>
          <p:cNvSpPr/>
          <p:nvPr/>
        </p:nvSpPr>
        <p:spPr>
          <a:xfrm>
            <a:off x="1027917" y="2907144"/>
            <a:ext cx="3313306" cy="3313306"/>
          </a:xfrm>
          <a:prstGeom prst="arc">
            <a:avLst>
              <a:gd name="adj1" fmla="val 14919568"/>
              <a:gd name="adj2" fmla="val 14934384"/>
            </a:avLst>
          </a:prstGeom>
          <a:ln w="88900">
            <a:solidFill>
              <a:srgbClr val="000000"/>
            </a:solidFill>
          </a:ln>
        </p:spPr>
        <p:txBody>
          <a:bodyPr/>
          <a:lstStyle/>
          <a:p>
            <a:endParaRPr lang="en-US"/>
          </a:p>
        </p:txBody>
      </p:sp>
      <p:sp>
        <p:nvSpPr>
          <p:cNvPr id="70" name="Freeform 69"/>
          <p:cNvSpPr/>
          <p:nvPr/>
        </p:nvSpPr>
        <p:spPr>
          <a:xfrm>
            <a:off x="2019745" y="2985877"/>
            <a:ext cx="107457" cy="95129"/>
          </a:xfrm>
          <a:custGeom>
            <a:avLst/>
            <a:gdLst/>
            <a:ahLst/>
            <a:cxnLst/>
            <a:rect l="0" t="0" r="0" b="0"/>
            <a:pathLst>
              <a:path w="190395" h="165009">
                <a:moveTo>
                  <a:pt x="105852" y="29587"/>
                </a:moveTo>
                <a:lnTo>
                  <a:pt x="94382" y="0"/>
                </a:lnTo>
                <a:lnTo>
                  <a:pt x="0" y="107591"/>
                </a:lnTo>
                <a:lnTo>
                  <a:pt x="140263" y="118347"/>
                </a:lnTo>
                <a:lnTo>
                  <a:pt x="128793" y="88761"/>
                </a:lnTo>
                <a:close/>
              </a:path>
            </a:pathLst>
          </a:custGeom>
          <a:solidFill>
            <a:srgbClr val="000000"/>
          </a:solidFill>
          <a:ln w="25400">
            <a:solidFill>
              <a:srgbClr val="000000"/>
            </a:solidFill>
          </a:ln>
        </p:spPr>
        <p:txBody>
          <a:bodyPr/>
          <a:lstStyle/>
          <a:p>
            <a:endParaRPr lang="en-US"/>
          </a:p>
        </p:txBody>
      </p:sp>
      <p:sp>
        <p:nvSpPr>
          <p:cNvPr id="71" name="Arc 70"/>
          <p:cNvSpPr/>
          <p:nvPr/>
        </p:nvSpPr>
        <p:spPr>
          <a:xfrm>
            <a:off x="1027917" y="2907144"/>
            <a:ext cx="3313306" cy="3313306"/>
          </a:xfrm>
          <a:prstGeom prst="arc">
            <a:avLst>
              <a:gd name="adj1" fmla="val 14919568"/>
              <a:gd name="adj2" fmla="val 14939568"/>
            </a:avLst>
          </a:prstGeom>
          <a:ln w="63500">
            <a:solidFill>
              <a:srgbClr val="000000"/>
            </a:solidFill>
          </a:ln>
        </p:spPr>
        <p:txBody>
          <a:bodyPr/>
          <a:lstStyle/>
          <a:p>
            <a:endParaRPr lang="en-US"/>
          </a:p>
        </p:txBody>
      </p:sp>
      <p:sp>
        <p:nvSpPr>
          <p:cNvPr id="72" name="Freeform 71"/>
          <p:cNvSpPr/>
          <p:nvPr/>
        </p:nvSpPr>
        <p:spPr>
          <a:xfrm>
            <a:off x="2019745" y="2985876"/>
            <a:ext cx="93178" cy="80850"/>
          </a:xfrm>
          <a:custGeom>
            <a:avLst/>
            <a:gdLst/>
            <a:ahLst/>
            <a:cxnLst/>
            <a:rect l="0" t="0" r="0" b="0"/>
            <a:pathLst>
              <a:path w="165009" h="139623">
                <a:moveTo>
                  <a:pt x="105852" y="29587"/>
                </a:moveTo>
                <a:lnTo>
                  <a:pt x="94382" y="0"/>
                </a:lnTo>
                <a:lnTo>
                  <a:pt x="0" y="107591"/>
                </a:lnTo>
                <a:lnTo>
                  <a:pt x="140263" y="118347"/>
                </a:lnTo>
                <a:lnTo>
                  <a:pt x="128793" y="88761"/>
                </a:lnTo>
                <a:close/>
              </a:path>
            </a:pathLst>
          </a:custGeom>
          <a:solidFill>
            <a:srgbClr val="000000"/>
          </a:solidFill>
          <a:ln w="12700">
            <a:noFill/>
          </a:ln>
        </p:spPr>
        <p:txBody>
          <a:bodyPr/>
          <a:lstStyle/>
          <a:p>
            <a:endParaRPr lang="en-US"/>
          </a:p>
        </p:txBody>
      </p:sp>
      <p:sp>
        <p:nvSpPr>
          <p:cNvPr id="73" name="Arc 72"/>
          <p:cNvSpPr/>
          <p:nvPr/>
        </p:nvSpPr>
        <p:spPr>
          <a:xfrm>
            <a:off x="1027917" y="2907144"/>
            <a:ext cx="3313306" cy="3313306"/>
          </a:xfrm>
          <a:prstGeom prst="arc">
            <a:avLst>
              <a:gd name="adj1" fmla="val 12653419"/>
              <a:gd name="adj2" fmla="val 12753222"/>
            </a:avLst>
          </a:prstGeom>
          <a:ln w="88900">
            <a:solidFill>
              <a:srgbClr val="009500"/>
            </a:solidFill>
          </a:ln>
        </p:spPr>
        <p:txBody>
          <a:bodyPr/>
          <a:lstStyle/>
          <a:p>
            <a:endParaRPr lang="en-US"/>
          </a:p>
        </p:txBody>
      </p:sp>
      <p:sp>
        <p:nvSpPr>
          <p:cNvPr id="74" name="Freeform 73"/>
          <p:cNvSpPr/>
          <p:nvPr/>
        </p:nvSpPr>
        <p:spPr>
          <a:xfrm>
            <a:off x="1229655" y="3691151"/>
            <a:ext cx="94633" cy="108916"/>
          </a:xfrm>
          <a:custGeom>
            <a:avLst/>
            <a:gdLst/>
            <a:ahLst/>
            <a:cxnLst/>
            <a:rect l="0" t="0" r="0" b="0"/>
            <a:pathLst>
              <a:path w="165009" h="190395">
                <a:moveTo>
                  <a:pt x="35898" y="16363"/>
                </a:moveTo>
                <a:lnTo>
                  <a:pt x="8710" y="0"/>
                </a:lnTo>
                <a:lnTo>
                  <a:pt x="0" y="142856"/>
                </a:lnTo>
                <a:lnTo>
                  <a:pt x="117464" y="65450"/>
                </a:lnTo>
                <a:lnTo>
                  <a:pt x="90275" y="49088"/>
                </a:lnTo>
                <a:close/>
              </a:path>
            </a:pathLst>
          </a:custGeom>
          <a:solidFill>
            <a:srgbClr val="000000"/>
          </a:solidFill>
          <a:ln w="25400">
            <a:solidFill>
              <a:srgbClr val="009500"/>
            </a:solidFill>
          </a:ln>
        </p:spPr>
        <p:txBody>
          <a:bodyPr/>
          <a:lstStyle/>
          <a:p>
            <a:endParaRPr lang="en-US"/>
          </a:p>
        </p:txBody>
      </p:sp>
      <p:sp>
        <p:nvSpPr>
          <p:cNvPr id="75" name="Arc 74"/>
          <p:cNvSpPr/>
          <p:nvPr/>
        </p:nvSpPr>
        <p:spPr>
          <a:xfrm>
            <a:off x="1027917" y="2907144"/>
            <a:ext cx="3313306" cy="3313306"/>
          </a:xfrm>
          <a:prstGeom prst="arc">
            <a:avLst>
              <a:gd name="adj1" fmla="val 12653419"/>
              <a:gd name="adj2" fmla="val 12738406"/>
            </a:avLst>
          </a:prstGeom>
          <a:ln w="63500">
            <a:solidFill>
              <a:srgbClr val="00F900"/>
            </a:solidFill>
          </a:ln>
        </p:spPr>
        <p:txBody>
          <a:bodyPr/>
          <a:lstStyle/>
          <a:p>
            <a:endParaRPr lang="en-US"/>
          </a:p>
        </p:txBody>
      </p:sp>
      <p:sp>
        <p:nvSpPr>
          <p:cNvPr id="76" name="Freeform 75"/>
          <p:cNvSpPr/>
          <p:nvPr/>
        </p:nvSpPr>
        <p:spPr>
          <a:xfrm>
            <a:off x="1229655" y="3691151"/>
            <a:ext cx="80353" cy="94636"/>
          </a:xfrm>
          <a:custGeom>
            <a:avLst/>
            <a:gdLst/>
            <a:ahLst/>
            <a:cxnLst/>
            <a:rect l="0" t="0" r="0" b="0"/>
            <a:pathLst>
              <a:path w="139623" h="165009">
                <a:moveTo>
                  <a:pt x="35898" y="16363"/>
                </a:moveTo>
                <a:lnTo>
                  <a:pt x="8710" y="0"/>
                </a:lnTo>
                <a:lnTo>
                  <a:pt x="0" y="142856"/>
                </a:lnTo>
                <a:lnTo>
                  <a:pt x="117464" y="65450"/>
                </a:lnTo>
                <a:lnTo>
                  <a:pt x="90275" y="49088"/>
                </a:lnTo>
                <a:close/>
              </a:path>
            </a:pathLst>
          </a:custGeom>
          <a:solidFill>
            <a:srgbClr val="00F900"/>
          </a:solidFill>
          <a:ln w="12700">
            <a:noFill/>
          </a:ln>
        </p:spPr>
        <p:txBody>
          <a:bodyPr/>
          <a:lstStyle/>
          <a:p>
            <a:endParaRPr lang="en-US"/>
          </a:p>
        </p:txBody>
      </p:sp>
      <p:sp>
        <p:nvSpPr>
          <p:cNvPr id="77" name="Freeform 76"/>
          <p:cNvSpPr/>
          <p:nvPr/>
        </p:nvSpPr>
        <p:spPr>
          <a:xfrm>
            <a:off x="2684570" y="2989977"/>
            <a:ext cx="28559" cy="111392"/>
          </a:xfrm>
          <a:custGeom>
            <a:avLst/>
            <a:gdLst/>
            <a:ahLst/>
            <a:cxnLst/>
            <a:rect l="0" t="0" r="0" b="0"/>
            <a:pathLst>
              <a:path w="76158" h="228474">
                <a:moveTo>
                  <a:pt x="0" y="0"/>
                </a:moveTo>
                <a:lnTo>
                  <a:pt x="0" y="147258"/>
                </a:lnTo>
              </a:path>
            </a:pathLst>
          </a:custGeom>
          <a:noFill/>
          <a:ln w="25400">
            <a:solidFill>
              <a:srgbClr val="000000"/>
            </a:solidFill>
          </a:ln>
        </p:spPr>
        <p:txBody>
          <a:bodyPr/>
          <a:lstStyle/>
          <a:p>
            <a:endParaRPr lang="en-US"/>
          </a:p>
        </p:txBody>
      </p:sp>
      <p:sp>
        <p:nvSpPr>
          <p:cNvPr id="78" name="Rectangle 77"/>
          <p:cNvSpPr/>
          <p:nvPr/>
        </p:nvSpPr>
        <p:spPr>
          <a:xfrm>
            <a:off x="2655729" y="3071576"/>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9" name="Freeform 78"/>
          <p:cNvSpPr/>
          <p:nvPr/>
        </p:nvSpPr>
        <p:spPr>
          <a:xfrm>
            <a:off x="2824127" y="2996447"/>
            <a:ext cx="17281" cy="47276"/>
          </a:xfrm>
          <a:custGeom>
            <a:avLst/>
            <a:gdLst/>
            <a:ahLst/>
            <a:cxnLst/>
            <a:rect l="0" t="0" r="0" b="0"/>
            <a:pathLst>
              <a:path w="63465" h="114237">
                <a:moveTo>
                  <a:pt x="5336" y="0"/>
                </a:moveTo>
                <a:lnTo>
                  <a:pt x="0" y="58661"/>
                </a:lnTo>
              </a:path>
            </a:pathLst>
          </a:custGeom>
          <a:noFill/>
          <a:ln w="12700">
            <a:solidFill>
              <a:srgbClr val="000000"/>
            </a:solidFill>
          </a:ln>
        </p:spPr>
        <p:txBody>
          <a:bodyPr/>
          <a:lstStyle/>
          <a:p>
            <a:endParaRPr lang="en-US"/>
          </a:p>
        </p:txBody>
      </p:sp>
      <p:sp>
        <p:nvSpPr>
          <p:cNvPr id="80" name="Freeform 79"/>
          <p:cNvSpPr/>
          <p:nvPr/>
        </p:nvSpPr>
        <p:spPr>
          <a:xfrm>
            <a:off x="2962538" y="3015804"/>
            <a:ext cx="20257" cy="46869"/>
          </a:xfrm>
          <a:custGeom>
            <a:avLst/>
            <a:gdLst/>
            <a:ahLst/>
            <a:cxnLst/>
            <a:rect l="0" t="0" r="0" b="0"/>
            <a:pathLst>
              <a:path w="50772" h="114237">
                <a:moveTo>
                  <a:pt x="10627" y="0"/>
                </a:moveTo>
                <a:lnTo>
                  <a:pt x="0" y="57937"/>
                </a:lnTo>
              </a:path>
            </a:pathLst>
          </a:custGeom>
          <a:noFill/>
          <a:ln w="12700">
            <a:solidFill>
              <a:srgbClr val="000000"/>
            </a:solidFill>
          </a:ln>
        </p:spPr>
        <p:txBody>
          <a:bodyPr/>
          <a:lstStyle/>
          <a:p>
            <a:endParaRPr lang="en-US"/>
          </a:p>
        </p:txBody>
      </p:sp>
      <p:sp>
        <p:nvSpPr>
          <p:cNvPr id="81" name="Freeform 80"/>
          <p:cNvSpPr/>
          <p:nvPr/>
        </p:nvSpPr>
        <p:spPr>
          <a:xfrm>
            <a:off x="3098662" y="3047887"/>
            <a:ext cx="23185" cy="46194"/>
          </a:xfrm>
          <a:custGeom>
            <a:avLst/>
            <a:gdLst/>
            <a:ahLst/>
            <a:cxnLst/>
            <a:rect l="0" t="0" r="0" b="0"/>
            <a:pathLst>
              <a:path w="63465" h="114237">
                <a:moveTo>
                  <a:pt x="15831" y="0"/>
                </a:moveTo>
                <a:lnTo>
                  <a:pt x="0" y="56736"/>
                </a:lnTo>
              </a:path>
            </a:pathLst>
          </a:custGeom>
          <a:noFill/>
          <a:ln w="12700">
            <a:solidFill>
              <a:srgbClr val="000000"/>
            </a:solidFill>
          </a:ln>
        </p:spPr>
        <p:txBody>
          <a:bodyPr/>
          <a:lstStyle/>
          <a:p>
            <a:endParaRPr lang="en-US"/>
          </a:p>
        </p:txBody>
      </p:sp>
      <p:sp>
        <p:nvSpPr>
          <p:cNvPr id="82" name="Freeform 81"/>
          <p:cNvSpPr/>
          <p:nvPr/>
        </p:nvSpPr>
        <p:spPr>
          <a:xfrm>
            <a:off x="3231382" y="3092435"/>
            <a:ext cx="26039" cy="45256"/>
          </a:xfrm>
          <a:custGeom>
            <a:avLst/>
            <a:gdLst/>
            <a:ahLst/>
            <a:cxnLst/>
            <a:rect l="0" t="0" r="0" b="0"/>
            <a:pathLst>
              <a:path w="63465" h="114237">
                <a:moveTo>
                  <a:pt x="20906" y="0"/>
                </a:moveTo>
                <a:lnTo>
                  <a:pt x="0" y="55069"/>
                </a:lnTo>
              </a:path>
            </a:pathLst>
          </a:custGeom>
          <a:noFill/>
          <a:ln w="12700">
            <a:solidFill>
              <a:srgbClr val="000000"/>
            </a:solidFill>
          </a:ln>
        </p:spPr>
        <p:txBody>
          <a:bodyPr/>
          <a:lstStyle/>
          <a:p>
            <a:endParaRPr lang="en-US"/>
          </a:p>
        </p:txBody>
      </p:sp>
      <p:sp>
        <p:nvSpPr>
          <p:cNvPr id="83" name="Freeform 82"/>
          <p:cNvSpPr/>
          <p:nvPr/>
        </p:nvSpPr>
        <p:spPr>
          <a:xfrm>
            <a:off x="3337831" y="3149080"/>
            <a:ext cx="64852" cy="103018"/>
          </a:xfrm>
          <a:custGeom>
            <a:avLst/>
            <a:gdLst/>
            <a:ahLst/>
            <a:cxnLst/>
            <a:rect l="0" t="0" r="0" b="0"/>
            <a:pathLst>
              <a:path w="139623" h="215781">
                <a:moveTo>
                  <a:pt x="64520" y="0"/>
                </a:moveTo>
                <a:lnTo>
                  <a:pt x="0" y="132371"/>
                </a:lnTo>
              </a:path>
            </a:pathLst>
          </a:custGeom>
          <a:noFill/>
          <a:ln w="25400">
            <a:solidFill>
              <a:srgbClr val="000000"/>
            </a:solidFill>
          </a:ln>
        </p:spPr>
        <p:txBody>
          <a:bodyPr/>
          <a:lstStyle/>
          <a:p>
            <a:endParaRPr lang="en-US"/>
          </a:p>
        </p:txBody>
      </p:sp>
      <p:sp>
        <p:nvSpPr>
          <p:cNvPr id="84" name="Rectangle 83"/>
          <p:cNvSpPr/>
          <p:nvPr/>
        </p:nvSpPr>
        <p:spPr>
          <a:xfrm>
            <a:off x="3184075" y="3221512"/>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5" name="Freeform 84"/>
          <p:cNvSpPr/>
          <p:nvPr/>
        </p:nvSpPr>
        <p:spPr>
          <a:xfrm>
            <a:off x="3482280" y="3217356"/>
            <a:ext cx="31435" cy="42626"/>
          </a:xfrm>
          <a:custGeom>
            <a:avLst/>
            <a:gdLst/>
            <a:ahLst/>
            <a:cxnLst/>
            <a:rect l="0" t="0" r="0" b="0"/>
            <a:pathLst>
              <a:path w="76158" h="101544">
                <a:moveTo>
                  <a:pt x="30498" y="0"/>
                </a:moveTo>
                <a:lnTo>
                  <a:pt x="0" y="50393"/>
                </a:lnTo>
              </a:path>
            </a:pathLst>
          </a:custGeom>
          <a:noFill/>
          <a:ln w="12700">
            <a:solidFill>
              <a:srgbClr val="000000"/>
            </a:solidFill>
          </a:ln>
        </p:spPr>
        <p:txBody>
          <a:bodyPr/>
          <a:lstStyle/>
          <a:p>
            <a:endParaRPr lang="en-US"/>
          </a:p>
        </p:txBody>
      </p:sp>
      <p:sp>
        <p:nvSpPr>
          <p:cNvPr id="86" name="Freeform 85"/>
          <p:cNvSpPr/>
          <p:nvPr/>
        </p:nvSpPr>
        <p:spPr>
          <a:xfrm>
            <a:off x="3598396" y="3296703"/>
            <a:ext cx="33932" cy="40955"/>
          </a:xfrm>
          <a:custGeom>
            <a:avLst/>
            <a:gdLst/>
            <a:ahLst/>
            <a:cxnLst/>
            <a:rect l="0" t="0" r="0" b="0"/>
            <a:pathLst>
              <a:path w="76158" h="101544">
                <a:moveTo>
                  <a:pt x="34937" y="0"/>
                </a:moveTo>
                <a:lnTo>
                  <a:pt x="0" y="47423"/>
                </a:lnTo>
              </a:path>
            </a:pathLst>
          </a:custGeom>
          <a:noFill/>
          <a:ln w="12700">
            <a:solidFill>
              <a:srgbClr val="000000"/>
            </a:solidFill>
          </a:ln>
        </p:spPr>
        <p:txBody>
          <a:bodyPr/>
          <a:lstStyle/>
          <a:p>
            <a:endParaRPr lang="en-US"/>
          </a:p>
        </p:txBody>
      </p:sp>
      <p:sp>
        <p:nvSpPr>
          <p:cNvPr id="87" name="Freeform 86"/>
          <p:cNvSpPr/>
          <p:nvPr/>
        </p:nvSpPr>
        <p:spPr>
          <a:xfrm>
            <a:off x="3706999" y="3386468"/>
            <a:ext cx="36267" cy="39066"/>
          </a:xfrm>
          <a:custGeom>
            <a:avLst/>
            <a:gdLst/>
            <a:ahLst/>
            <a:cxnLst/>
            <a:rect l="0" t="0" r="0" b="0"/>
            <a:pathLst>
              <a:path w="88851" h="101544">
                <a:moveTo>
                  <a:pt x="39089" y="0"/>
                </a:moveTo>
                <a:lnTo>
                  <a:pt x="0" y="44064"/>
                </a:lnTo>
              </a:path>
            </a:pathLst>
          </a:custGeom>
          <a:noFill/>
          <a:ln w="12700">
            <a:solidFill>
              <a:srgbClr val="000000"/>
            </a:solidFill>
          </a:ln>
        </p:spPr>
        <p:txBody>
          <a:bodyPr/>
          <a:lstStyle/>
          <a:p>
            <a:endParaRPr lang="en-US"/>
          </a:p>
        </p:txBody>
      </p:sp>
      <p:sp>
        <p:nvSpPr>
          <p:cNvPr id="88" name="Freeform 87"/>
          <p:cNvSpPr/>
          <p:nvPr/>
        </p:nvSpPr>
        <p:spPr>
          <a:xfrm>
            <a:off x="3807194" y="3485913"/>
            <a:ext cx="38422" cy="36972"/>
          </a:xfrm>
          <a:custGeom>
            <a:avLst/>
            <a:gdLst/>
            <a:ahLst/>
            <a:cxnLst/>
            <a:rect l="0" t="0" r="0" b="0"/>
            <a:pathLst>
              <a:path w="88851" h="88851">
                <a:moveTo>
                  <a:pt x="42920" y="0"/>
                </a:moveTo>
                <a:lnTo>
                  <a:pt x="0" y="40342"/>
                </a:lnTo>
              </a:path>
            </a:pathLst>
          </a:custGeom>
          <a:noFill/>
          <a:ln w="12700">
            <a:solidFill>
              <a:srgbClr val="000000"/>
            </a:solidFill>
          </a:ln>
        </p:spPr>
        <p:txBody>
          <a:bodyPr/>
          <a:lstStyle/>
          <a:p>
            <a:endParaRPr lang="en-US"/>
          </a:p>
        </p:txBody>
      </p:sp>
      <p:sp>
        <p:nvSpPr>
          <p:cNvPr id="89" name="Freeform 88"/>
          <p:cNvSpPr/>
          <p:nvPr/>
        </p:nvSpPr>
        <p:spPr>
          <a:xfrm>
            <a:off x="3859012" y="3594219"/>
            <a:ext cx="93806" cy="79590"/>
          </a:xfrm>
          <a:custGeom>
            <a:avLst/>
            <a:gdLst/>
            <a:ahLst/>
            <a:cxnLst/>
            <a:rect l="0" t="0" r="0" b="0"/>
            <a:pathLst>
              <a:path w="190395" h="165009">
                <a:moveTo>
                  <a:pt x="115994" y="0"/>
                </a:moveTo>
                <a:lnTo>
                  <a:pt x="0" y="90721"/>
                </a:lnTo>
              </a:path>
            </a:pathLst>
          </a:custGeom>
          <a:noFill/>
          <a:ln w="25400">
            <a:solidFill>
              <a:srgbClr val="000000"/>
            </a:solidFill>
          </a:ln>
        </p:spPr>
        <p:txBody>
          <a:bodyPr/>
          <a:lstStyle/>
          <a:p>
            <a:endParaRPr lang="en-US"/>
          </a:p>
        </p:txBody>
      </p:sp>
      <p:sp>
        <p:nvSpPr>
          <p:cNvPr id="90" name="Rectangle 89"/>
          <p:cNvSpPr/>
          <p:nvPr/>
        </p:nvSpPr>
        <p:spPr>
          <a:xfrm>
            <a:off x="3641023" y="3642761"/>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91" name="Freeform 90"/>
          <p:cNvSpPr/>
          <p:nvPr/>
        </p:nvSpPr>
        <p:spPr>
          <a:xfrm>
            <a:off x="3979148" y="3710498"/>
            <a:ext cx="42120" cy="32244"/>
          </a:xfrm>
          <a:custGeom>
            <a:avLst/>
            <a:gdLst/>
            <a:ahLst/>
            <a:cxnLst/>
            <a:rect l="0" t="0" r="0" b="0"/>
            <a:pathLst>
              <a:path w="101544" h="88851">
                <a:moveTo>
                  <a:pt x="49494" y="0"/>
                </a:moveTo>
                <a:lnTo>
                  <a:pt x="0" y="31936"/>
                </a:lnTo>
              </a:path>
            </a:pathLst>
          </a:custGeom>
          <a:noFill/>
          <a:ln w="12700">
            <a:solidFill>
              <a:srgbClr val="000000"/>
            </a:solidFill>
          </a:ln>
        </p:spPr>
        <p:txBody>
          <a:bodyPr/>
          <a:lstStyle/>
          <a:p>
            <a:endParaRPr lang="en-US"/>
          </a:p>
        </p:txBody>
      </p:sp>
      <p:sp>
        <p:nvSpPr>
          <p:cNvPr id="92" name="Freeform 91"/>
          <p:cNvSpPr/>
          <p:nvPr/>
        </p:nvSpPr>
        <p:spPr>
          <a:xfrm>
            <a:off x="4049492" y="3833793"/>
            <a:ext cx="43633" cy="29648"/>
          </a:xfrm>
          <a:custGeom>
            <a:avLst/>
            <a:gdLst/>
            <a:ahLst/>
            <a:cxnLst/>
            <a:rect l="0" t="0" r="0" b="0"/>
            <a:pathLst>
              <a:path w="101544" h="88851">
                <a:moveTo>
                  <a:pt x="52183" y="0"/>
                </a:moveTo>
                <a:lnTo>
                  <a:pt x="0" y="27322"/>
                </a:lnTo>
              </a:path>
            </a:pathLst>
          </a:custGeom>
          <a:noFill/>
          <a:ln w="12700">
            <a:solidFill>
              <a:srgbClr val="000000"/>
            </a:solidFill>
          </a:ln>
        </p:spPr>
        <p:txBody>
          <a:bodyPr/>
          <a:lstStyle/>
          <a:p>
            <a:endParaRPr lang="en-US"/>
          </a:p>
        </p:txBody>
      </p:sp>
      <p:sp>
        <p:nvSpPr>
          <p:cNvPr id="93" name="Freeform 92"/>
          <p:cNvSpPr/>
          <p:nvPr/>
        </p:nvSpPr>
        <p:spPr>
          <a:xfrm>
            <a:off x="4108613" y="3963089"/>
            <a:ext cx="44904" cy="26926"/>
          </a:xfrm>
          <a:custGeom>
            <a:avLst/>
            <a:gdLst/>
            <a:ahLst/>
            <a:cxnLst/>
            <a:rect l="0" t="0" r="0" b="0"/>
            <a:pathLst>
              <a:path w="101544" h="88851">
                <a:moveTo>
                  <a:pt x="54444" y="0"/>
                </a:moveTo>
                <a:lnTo>
                  <a:pt x="0" y="22483"/>
                </a:lnTo>
              </a:path>
            </a:pathLst>
          </a:custGeom>
          <a:noFill/>
          <a:ln w="12700">
            <a:solidFill>
              <a:srgbClr val="000000"/>
            </a:solidFill>
          </a:ln>
        </p:spPr>
        <p:txBody>
          <a:bodyPr/>
          <a:lstStyle/>
          <a:p>
            <a:endParaRPr lang="en-US"/>
          </a:p>
        </p:txBody>
      </p:sp>
      <p:sp>
        <p:nvSpPr>
          <p:cNvPr id="94" name="Freeform 93"/>
          <p:cNvSpPr/>
          <p:nvPr/>
        </p:nvSpPr>
        <p:spPr>
          <a:xfrm>
            <a:off x="4156026" y="4097325"/>
            <a:ext cx="45924" cy="24100"/>
          </a:xfrm>
          <a:custGeom>
            <a:avLst/>
            <a:gdLst/>
            <a:ahLst/>
            <a:cxnLst/>
            <a:rect l="0" t="0" r="0" b="0"/>
            <a:pathLst>
              <a:path w="101544" h="76158">
                <a:moveTo>
                  <a:pt x="56256" y="0"/>
                </a:moveTo>
                <a:lnTo>
                  <a:pt x="0" y="17459"/>
                </a:lnTo>
              </a:path>
            </a:pathLst>
          </a:custGeom>
          <a:noFill/>
          <a:ln w="12700">
            <a:solidFill>
              <a:srgbClr val="000000"/>
            </a:solidFill>
          </a:ln>
        </p:spPr>
        <p:txBody>
          <a:bodyPr/>
          <a:lstStyle/>
          <a:p>
            <a:endParaRPr lang="en-US"/>
          </a:p>
        </p:txBody>
      </p:sp>
      <p:sp>
        <p:nvSpPr>
          <p:cNvPr id="95" name="Freeform 94"/>
          <p:cNvSpPr/>
          <p:nvPr/>
        </p:nvSpPr>
        <p:spPr>
          <a:xfrm>
            <a:off x="4142736" y="4235394"/>
            <a:ext cx="109568" cy="45844"/>
          </a:xfrm>
          <a:custGeom>
            <a:avLst/>
            <a:gdLst/>
            <a:ahLst/>
            <a:cxnLst/>
            <a:rect l="0" t="0" r="0" b="0"/>
            <a:pathLst>
              <a:path w="215781" h="101544">
                <a:moveTo>
                  <a:pt x="144016" y="0"/>
                </a:moveTo>
                <a:lnTo>
                  <a:pt x="0" y="30728"/>
                </a:lnTo>
              </a:path>
            </a:pathLst>
          </a:custGeom>
          <a:noFill/>
          <a:ln w="25400">
            <a:solidFill>
              <a:srgbClr val="000000"/>
            </a:solidFill>
          </a:ln>
        </p:spPr>
        <p:txBody>
          <a:bodyPr/>
          <a:lstStyle/>
          <a:p>
            <a:endParaRPr lang="en-US"/>
          </a:p>
        </p:txBody>
      </p:sp>
      <p:sp>
        <p:nvSpPr>
          <p:cNvPr id="96" name="Rectangle 95"/>
          <p:cNvSpPr/>
          <p:nvPr/>
        </p:nvSpPr>
        <p:spPr>
          <a:xfrm>
            <a:off x="3926616" y="4199667"/>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7" name="Freeform 96"/>
          <p:cNvSpPr/>
          <p:nvPr/>
        </p:nvSpPr>
        <p:spPr>
          <a:xfrm>
            <a:off x="4214268" y="4376165"/>
            <a:ext cx="47176" cy="18230"/>
          </a:xfrm>
          <a:custGeom>
            <a:avLst/>
            <a:gdLst/>
            <a:ahLst/>
            <a:cxnLst/>
            <a:rect l="0" t="0" r="0" b="0"/>
            <a:pathLst>
              <a:path w="101544" h="63465">
                <a:moveTo>
                  <a:pt x="58483" y="0"/>
                </a:moveTo>
                <a:lnTo>
                  <a:pt x="0" y="7022"/>
                </a:lnTo>
              </a:path>
            </a:pathLst>
          </a:custGeom>
          <a:noFill/>
          <a:ln w="12700">
            <a:solidFill>
              <a:srgbClr val="000000"/>
            </a:solidFill>
          </a:ln>
        </p:spPr>
        <p:txBody>
          <a:bodyPr/>
          <a:lstStyle/>
          <a:p>
            <a:endParaRPr lang="en-US"/>
          </a:p>
        </p:txBody>
      </p:sp>
      <p:sp>
        <p:nvSpPr>
          <p:cNvPr id="98" name="Freeform 97"/>
          <p:cNvSpPr/>
          <p:nvPr/>
        </p:nvSpPr>
        <p:spPr>
          <a:xfrm>
            <a:off x="4224618" y="4518479"/>
            <a:ext cx="47399" cy="15234"/>
          </a:xfrm>
          <a:custGeom>
            <a:avLst/>
            <a:gdLst/>
            <a:ahLst/>
            <a:cxnLst/>
            <a:rect l="0" t="0" r="0" b="0"/>
            <a:pathLst>
              <a:path w="101544" h="63465">
                <a:moveTo>
                  <a:pt x="58879" y="0"/>
                </a:moveTo>
                <a:lnTo>
                  <a:pt x="0" y="1696"/>
                </a:lnTo>
              </a:path>
            </a:pathLst>
          </a:custGeom>
          <a:noFill/>
          <a:ln w="12700">
            <a:solidFill>
              <a:srgbClr val="000000"/>
            </a:solidFill>
          </a:ln>
        </p:spPr>
        <p:txBody>
          <a:bodyPr/>
          <a:lstStyle/>
          <a:p>
            <a:endParaRPr lang="en-US"/>
          </a:p>
        </p:txBody>
      </p:sp>
      <p:sp>
        <p:nvSpPr>
          <p:cNvPr id="99" name="Freeform 98"/>
          <p:cNvSpPr/>
          <p:nvPr/>
        </p:nvSpPr>
        <p:spPr>
          <a:xfrm>
            <a:off x="4222306" y="4659115"/>
            <a:ext cx="47349" cy="16329"/>
          </a:xfrm>
          <a:custGeom>
            <a:avLst/>
            <a:gdLst/>
            <a:ahLst/>
            <a:cxnLst/>
            <a:rect l="0" t="0" r="0" b="0"/>
            <a:pathLst>
              <a:path w="114237" h="50772">
                <a:moveTo>
                  <a:pt x="58790" y="3644"/>
                </a:moveTo>
                <a:lnTo>
                  <a:pt x="0" y="0"/>
                </a:lnTo>
              </a:path>
            </a:pathLst>
          </a:custGeom>
          <a:noFill/>
          <a:ln w="12700">
            <a:solidFill>
              <a:srgbClr val="000000"/>
            </a:solidFill>
          </a:ln>
        </p:spPr>
        <p:txBody>
          <a:bodyPr/>
          <a:lstStyle/>
          <a:p>
            <a:endParaRPr lang="en-US"/>
          </a:p>
        </p:txBody>
      </p:sp>
      <p:sp>
        <p:nvSpPr>
          <p:cNvPr id="100" name="Freeform 99"/>
          <p:cNvSpPr/>
          <p:nvPr/>
        </p:nvSpPr>
        <p:spPr>
          <a:xfrm>
            <a:off x="4207350" y="4798013"/>
            <a:ext cx="47028" cy="19317"/>
          </a:xfrm>
          <a:custGeom>
            <a:avLst/>
            <a:gdLst/>
            <a:ahLst/>
            <a:cxnLst/>
            <a:rect l="0" t="0" r="0" b="0"/>
            <a:pathLst>
              <a:path w="101544" h="50772">
                <a:moveTo>
                  <a:pt x="58219" y="8955"/>
                </a:moveTo>
                <a:lnTo>
                  <a:pt x="0" y="0"/>
                </a:lnTo>
              </a:path>
            </a:pathLst>
          </a:custGeom>
          <a:noFill/>
          <a:ln w="12700">
            <a:solidFill>
              <a:srgbClr val="000000"/>
            </a:solidFill>
          </a:ln>
        </p:spPr>
        <p:txBody>
          <a:bodyPr/>
          <a:lstStyle/>
          <a:p>
            <a:endParaRPr lang="en-US"/>
          </a:p>
        </p:txBody>
      </p:sp>
      <p:sp>
        <p:nvSpPr>
          <p:cNvPr id="101" name="Freeform 100"/>
          <p:cNvSpPr/>
          <p:nvPr/>
        </p:nvSpPr>
        <p:spPr>
          <a:xfrm>
            <a:off x="4131638" y="4923012"/>
            <a:ext cx="108952" cy="48516"/>
          </a:xfrm>
          <a:custGeom>
            <a:avLst/>
            <a:gdLst/>
            <a:ahLst/>
            <a:cxnLst/>
            <a:rect l="0" t="0" r="0" b="0"/>
            <a:pathLst>
              <a:path w="203088" h="114237">
                <a:moveTo>
                  <a:pt x="142920" y="35478"/>
                </a:moveTo>
                <a:lnTo>
                  <a:pt x="0" y="0"/>
                </a:lnTo>
              </a:path>
            </a:pathLst>
          </a:custGeom>
          <a:noFill/>
          <a:ln w="25400">
            <a:solidFill>
              <a:srgbClr val="000000"/>
            </a:solidFill>
          </a:ln>
        </p:spPr>
        <p:txBody>
          <a:bodyPr/>
          <a:lstStyle/>
          <a:p>
            <a:endParaRPr lang="en-US"/>
          </a:p>
        </p:txBody>
      </p:sp>
      <p:sp>
        <p:nvSpPr>
          <p:cNvPr id="102" name="Rectangle 101"/>
          <p:cNvSpPr/>
          <p:nvPr/>
        </p:nvSpPr>
        <p:spPr>
          <a:xfrm>
            <a:off x="3919476" y="4870809"/>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3" name="Freeform 102"/>
          <p:cNvSpPr/>
          <p:nvPr/>
        </p:nvSpPr>
        <p:spPr>
          <a:xfrm>
            <a:off x="4140104" y="5068907"/>
            <a:ext cx="45582" cy="25142"/>
          </a:xfrm>
          <a:custGeom>
            <a:avLst/>
            <a:gdLst/>
            <a:ahLst/>
            <a:cxnLst/>
            <a:rect l="0" t="0" r="0" b="0"/>
            <a:pathLst>
              <a:path w="101544" h="63465">
                <a:moveTo>
                  <a:pt x="55648" y="19311"/>
                </a:moveTo>
                <a:lnTo>
                  <a:pt x="0" y="0"/>
                </a:lnTo>
              </a:path>
            </a:pathLst>
          </a:custGeom>
          <a:noFill/>
          <a:ln w="12700">
            <a:solidFill>
              <a:srgbClr val="000000"/>
            </a:solidFill>
          </a:ln>
        </p:spPr>
        <p:txBody>
          <a:bodyPr/>
          <a:lstStyle/>
          <a:p>
            <a:endParaRPr lang="en-US"/>
          </a:p>
        </p:txBody>
      </p:sp>
      <p:sp>
        <p:nvSpPr>
          <p:cNvPr id="104" name="Freeform 103"/>
          <p:cNvSpPr/>
          <p:nvPr/>
        </p:nvSpPr>
        <p:spPr>
          <a:xfrm>
            <a:off x="4088367" y="5198675"/>
            <a:ext cx="44469" cy="27933"/>
          </a:xfrm>
          <a:custGeom>
            <a:avLst/>
            <a:gdLst/>
            <a:ahLst/>
            <a:cxnLst/>
            <a:rect l="0" t="0" r="0" b="0"/>
            <a:pathLst>
              <a:path w="88851" h="63465">
                <a:moveTo>
                  <a:pt x="53670" y="24273"/>
                </a:moveTo>
                <a:lnTo>
                  <a:pt x="0" y="0"/>
                </a:lnTo>
              </a:path>
            </a:pathLst>
          </a:custGeom>
          <a:noFill/>
          <a:ln w="12700">
            <a:solidFill>
              <a:srgbClr val="000000"/>
            </a:solidFill>
          </a:ln>
        </p:spPr>
        <p:txBody>
          <a:bodyPr/>
          <a:lstStyle/>
          <a:p>
            <a:endParaRPr lang="en-US"/>
          </a:p>
        </p:txBody>
      </p:sp>
      <p:sp>
        <p:nvSpPr>
          <p:cNvPr id="105" name="Freeform 104"/>
          <p:cNvSpPr/>
          <p:nvPr/>
        </p:nvSpPr>
        <p:spPr>
          <a:xfrm>
            <a:off x="4025088" y="5323223"/>
            <a:ext cx="43108" cy="30611"/>
          </a:xfrm>
          <a:custGeom>
            <a:avLst/>
            <a:gdLst/>
            <a:ahLst/>
            <a:cxnLst/>
            <a:rect l="0" t="0" r="0" b="0"/>
            <a:pathLst>
              <a:path w="88851" h="76158">
                <a:moveTo>
                  <a:pt x="51250" y="29034"/>
                </a:moveTo>
                <a:lnTo>
                  <a:pt x="0" y="0"/>
                </a:lnTo>
              </a:path>
            </a:pathLst>
          </a:custGeom>
          <a:noFill/>
          <a:ln w="12700">
            <a:solidFill>
              <a:srgbClr val="000000"/>
            </a:solidFill>
          </a:ln>
        </p:spPr>
        <p:txBody>
          <a:bodyPr/>
          <a:lstStyle/>
          <a:p>
            <a:endParaRPr lang="en-US"/>
          </a:p>
        </p:txBody>
      </p:sp>
      <p:sp>
        <p:nvSpPr>
          <p:cNvPr id="106" name="Freeform 105"/>
          <p:cNvSpPr/>
          <p:nvPr/>
        </p:nvSpPr>
        <p:spPr>
          <a:xfrm>
            <a:off x="3950788" y="5441527"/>
            <a:ext cx="41510" cy="33155"/>
          </a:xfrm>
          <a:custGeom>
            <a:avLst/>
            <a:gdLst/>
            <a:ahLst/>
            <a:cxnLst/>
            <a:rect l="0" t="0" r="0" b="0"/>
            <a:pathLst>
              <a:path w="101544" h="76158">
                <a:moveTo>
                  <a:pt x="48410" y="33557"/>
                </a:moveTo>
                <a:lnTo>
                  <a:pt x="0" y="0"/>
                </a:lnTo>
              </a:path>
            </a:pathLst>
          </a:custGeom>
          <a:noFill/>
          <a:ln w="12700">
            <a:solidFill>
              <a:srgbClr val="000000"/>
            </a:solidFill>
          </a:ln>
        </p:spPr>
        <p:txBody>
          <a:bodyPr/>
          <a:lstStyle/>
          <a:p>
            <a:endParaRPr lang="en-US"/>
          </a:p>
        </p:txBody>
      </p:sp>
      <p:sp>
        <p:nvSpPr>
          <p:cNvPr id="107" name="Freeform 106"/>
          <p:cNvSpPr/>
          <p:nvPr/>
        </p:nvSpPr>
        <p:spPr>
          <a:xfrm>
            <a:off x="3827963" y="5520717"/>
            <a:ext cx="92081" cy="81722"/>
          </a:xfrm>
          <a:custGeom>
            <a:avLst/>
            <a:gdLst/>
            <a:ahLst/>
            <a:cxnLst/>
            <a:rect l="0" t="0" r="0" b="0"/>
            <a:pathLst>
              <a:path w="190395" h="165009">
                <a:moveTo>
                  <a:pt x="112928" y="94511"/>
                </a:moveTo>
                <a:lnTo>
                  <a:pt x="0" y="0"/>
                </a:lnTo>
              </a:path>
            </a:pathLst>
          </a:custGeom>
          <a:noFill/>
          <a:ln w="25400">
            <a:solidFill>
              <a:srgbClr val="000000"/>
            </a:solidFill>
          </a:ln>
        </p:spPr>
        <p:txBody>
          <a:bodyPr/>
          <a:lstStyle/>
          <a:p>
            <a:endParaRPr lang="en-US"/>
          </a:p>
        </p:txBody>
      </p:sp>
      <p:sp>
        <p:nvSpPr>
          <p:cNvPr id="108" name="Rectangle 107"/>
          <p:cNvSpPr/>
          <p:nvPr/>
        </p:nvSpPr>
        <p:spPr>
          <a:xfrm>
            <a:off x="3612464" y="5420575"/>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9" name="Freeform 108"/>
          <p:cNvSpPr/>
          <p:nvPr/>
        </p:nvSpPr>
        <p:spPr>
          <a:xfrm>
            <a:off x="3771650" y="5655572"/>
            <a:ext cx="37658" cy="37758"/>
          </a:xfrm>
          <a:custGeom>
            <a:avLst/>
            <a:gdLst/>
            <a:ahLst/>
            <a:cxnLst/>
            <a:rect l="0" t="0" r="0" b="0"/>
            <a:pathLst>
              <a:path w="88851" h="88851">
                <a:moveTo>
                  <a:pt x="41561" y="41740"/>
                </a:moveTo>
                <a:lnTo>
                  <a:pt x="0" y="0"/>
                </a:lnTo>
              </a:path>
            </a:pathLst>
          </a:custGeom>
          <a:noFill/>
          <a:ln w="12700">
            <a:solidFill>
              <a:srgbClr val="000000"/>
            </a:solidFill>
          </a:ln>
        </p:spPr>
        <p:txBody>
          <a:bodyPr/>
          <a:lstStyle/>
          <a:p>
            <a:endParaRPr lang="en-US"/>
          </a:p>
        </p:txBody>
      </p:sp>
      <p:sp>
        <p:nvSpPr>
          <p:cNvPr id="110" name="Freeform 109"/>
          <p:cNvSpPr/>
          <p:nvPr/>
        </p:nvSpPr>
        <p:spPr>
          <a:xfrm>
            <a:off x="3668287" y="5749553"/>
            <a:ext cx="35435" cy="39780"/>
          </a:xfrm>
          <a:custGeom>
            <a:avLst/>
            <a:gdLst/>
            <a:ahLst/>
            <a:cxnLst/>
            <a:rect l="0" t="0" r="0" b="0"/>
            <a:pathLst>
              <a:path w="76158" h="88851">
                <a:moveTo>
                  <a:pt x="37609" y="45334"/>
                </a:moveTo>
                <a:lnTo>
                  <a:pt x="0" y="0"/>
                </a:lnTo>
              </a:path>
            </a:pathLst>
          </a:custGeom>
          <a:noFill/>
          <a:ln w="12700">
            <a:solidFill>
              <a:srgbClr val="000000"/>
            </a:solidFill>
          </a:ln>
        </p:spPr>
        <p:txBody>
          <a:bodyPr/>
          <a:lstStyle/>
          <a:p>
            <a:endParaRPr lang="en-US"/>
          </a:p>
        </p:txBody>
      </p:sp>
      <p:sp>
        <p:nvSpPr>
          <p:cNvPr id="111" name="Freeform 110"/>
          <p:cNvSpPr/>
          <p:nvPr/>
        </p:nvSpPr>
        <p:spPr>
          <a:xfrm>
            <a:off x="3556835" y="5833785"/>
            <a:ext cx="33038" cy="41591"/>
          </a:xfrm>
          <a:custGeom>
            <a:avLst/>
            <a:gdLst/>
            <a:ahLst/>
            <a:cxnLst/>
            <a:rect l="0" t="0" r="0" b="0"/>
            <a:pathLst>
              <a:path w="76158" h="88851">
                <a:moveTo>
                  <a:pt x="33348" y="48554"/>
                </a:moveTo>
                <a:lnTo>
                  <a:pt x="0" y="0"/>
                </a:lnTo>
              </a:path>
            </a:pathLst>
          </a:custGeom>
          <a:noFill/>
          <a:ln w="12700">
            <a:solidFill>
              <a:srgbClr val="000000"/>
            </a:solidFill>
          </a:ln>
        </p:spPr>
        <p:txBody>
          <a:bodyPr/>
          <a:lstStyle/>
          <a:p>
            <a:endParaRPr lang="en-US"/>
          </a:p>
        </p:txBody>
      </p:sp>
      <p:sp>
        <p:nvSpPr>
          <p:cNvPr id="112" name="Freeform 111"/>
          <p:cNvSpPr/>
          <p:nvPr/>
        </p:nvSpPr>
        <p:spPr>
          <a:xfrm>
            <a:off x="3438213" y="5907576"/>
            <a:ext cx="30487" cy="43178"/>
          </a:xfrm>
          <a:custGeom>
            <a:avLst/>
            <a:gdLst/>
            <a:ahLst/>
            <a:cxnLst/>
            <a:rect l="0" t="0" r="0" b="0"/>
            <a:pathLst>
              <a:path w="63465" h="101544">
                <a:moveTo>
                  <a:pt x="28813" y="51375"/>
                </a:moveTo>
                <a:lnTo>
                  <a:pt x="0" y="0"/>
                </a:lnTo>
              </a:path>
            </a:pathLst>
          </a:custGeom>
          <a:noFill/>
          <a:ln w="12700">
            <a:solidFill>
              <a:srgbClr val="000000"/>
            </a:solidFill>
          </a:ln>
        </p:spPr>
        <p:txBody>
          <a:bodyPr/>
          <a:lstStyle/>
          <a:p>
            <a:endParaRPr lang="en-US"/>
          </a:p>
        </p:txBody>
      </p:sp>
      <p:sp>
        <p:nvSpPr>
          <p:cNvPr id="113" name="Freeform 112"/>
          <p:cNvSpPr/>
          <p:nvPr/>
        </p:nvSpPr>
        <p:spPr>
          <a:xfrm>
            <a:off x="3293109" y="5924945"/>
            <a:ext cx="62367" cy="104178"/>
          </a:xfrm>
          <a:custGeom>
            <a:avLst/>
            <a:gdLst/>
            <a:ahLst/>
            <a:cxnLst/>
            <a:rect l="0" t="0" r="0" b="0"/>
            <a:pathLst>
              <a:path w="126930" h="203088">
                <a:moveTo>
                  <a:pt x="60103" y="134434"/>
                </a:moveTo>
                <a:lnTo>
                  <a:pt x="0" y="0"/>
                </a:lnTo>
              </a:path>
            </a:pathLst>
          </a:custGeom>
          <a:noFill/>
          <a:ln w="25400">
            <a:solidFill>
              <a:srgbClr val="000000"/>
            </a:solidFill>
          </a:ln>
        </p:spPr>
        <p:txBody>
          <a:bodyPr/>
          <a:lstStyle/>
          <a:p>
            <a:endParaRPr lang="en-US"/>
          </a:p>
        </p:txBody>
      </p:sp>
      <p:sp>
        <p:nvSpPr>
          <p:cNvPr id="114" name="Rectangle 113"/>
          <p:cNvSpPr/>
          <p:nvPr/>
        </p:nvSpPr>
        <p:spPr>
          <a:xfrm>
            <a:off x="3076978" y="5827544"/>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5" name="Freeform 114"/>
          <p:cNvSpPr/>
          <p:nvPr/>
        </p:nvSpPr>
        <p:spPr>
          <a:xfrm>
            <a:off x="3183404" y="6021494"/>
            <a:ext cx="25007" cy="45628"/>
          </a:xfrm>
          <a:custGeom>
            <a:avLst/>
            <a:gdLst/>
            <a:ahLst/>
            <a:cxnLst/>
            <a:rect l="0" t="0" r="0" b="0"/>
            <a:pathLst>
              <a:path w="63465" h="101544">
                <a:moveTo>
                  <a:pt x="19071" y="55730"/>
                </a:moveTo>
                <a:lnTo>
                  <a:pt x="0" y="0"/>
                </a:lnTo>
              </a:path>
            </a:pathLst>
          </a:custGeom>
          <a:noFill/>
          <a:ln w="12700">
            <a:solidFill>
              <a:srgbClr val="000000"/>
            </a:solidFill>
          </a:ln>
        </p:spPr>
        <p:txBody>
          <a:bodyPr/>
          <a:lstStyle/>
          <a:p>
            <a:endParaRPr lang="en-US"/>
          </a:p>
        </p:txBody>
      </p:sp>
      <p:sp>
        <p:nvSpPr>
          <p:cNvPr id="116" name="Freeform 115"/>
          <p:cNvSpPr/>
          <p:nvPr/>
        </p:nvSpPr>
        <p:spPr>
          <a:xfrm>
            <a:off x="3049313" y="6060687"/>
            <a:ext cx="22124" cy="46471"/>
          </a:xfrm>
          <a:custGeom>
            <a:avLst/>
            <a:gdLst/>
            <a:ahLst/>
            <a:cxnLst/>
            <a:rect l="0" t="0" r="0" b="0"/>
            <a:pathLst>
              <a:path w="63465" h="101544">
                <a:moveTo>
                  <a:pt x="13945" y="57229"/>
                </a:moveTo>
                <a:lnTo>
                  <a:pt x="0" y="0"/>
                </a:lnTo>
              </a:path>
            </a:pathLst>
          </a:custGeom>
          <a:noFill/>
          <a:ln w="12700">
            <a:solidFill>
              <a:srgbClr val="000000"/>
            </a:solidFill>
          </a:ln>
        </p:spPr>
        <p:txBody>
          <a:bodyPr/>
          <a:lstStyle/>
          <a:p>
            <a:endParaRPr lang="en-US"/>
          </a:p>
        </p:txBody>
      </p:sp>
      <p:sp>
        <p:nvSpPr>
          <p:cNvPr id="117" name="Freeform 116"/>
          <p:cNvSpPr/>
          <p:nvPr/>
        </p:nvSpPr>
        <p:spPr>
          <a:xfrm>
            <a:off x="2912223" y="6087573"/>
            <a:ext cx="19176" cy="47049"/>
          </a:xfrm>
          <a:custGeom>
            <a:avLst/>
            <a:gdLst/>
            <a:ahLst/>
            <a:cxnLst/>
            <a:rect l="0" t="0" r="0" b="0"/>
            <a:pathLst>
              <a:path w="50772" h="114237">
                <a:moveTo>
                  <a:pt x="8704" y="58257"/>
                </a:moveTo>
                <a:lnTo>
                  <a:pt x="0" y="0"/>
                </a:lnTo>
              </a:path>
            </a:pathLst>
          </a:custGeom>
          <a:noFill/>
          <a:ln w="12700">
            <a:solidFill>
              <a:srgbClr val="000000"/>
            </a:solidFill>
          </a:ln>
        </p:spPr>
        <p:txBody>
          <a:bodyPr/>
          <a:lstStyle/>
          <a:p>
            <a:endParaRPr lang="en-US"/>
          </a:p>
        </p:txBody>
      </p:sp>
      <p:sp>
        <p:nvSpPr>
          <p:cNvPr id="118" name="Freeform 117"/>
          <p:cNvSpPr/>
          <p:nvPr/>
        </p:nvSpPr>
        <p:spPr>
          <a:xfrm>
            <a:off x="2773261" y="6101929"/>
            <a:ext cx="16187" cy="47358"/>
          </a:xfrm>
          <a:custGeom>
            <a:avLst/>
            <a:gdLst/>
            <a:ahLst/>
            <a:cxnLst/>
            <a:rect l="0" t="0" r="0" b="0"/>
            <a:pathLst>
              <a:path w="50772" h="114237">
                <a:moveTo>
                  <a:pt x="3391" y="58806"/>
                </a:moveTo>
                <a:lnTo>
                  <a:pt x="0" y="0"/>
                </a:lnTo>
              </a:path>
            </a:pathLst>
          </a:custGeom>
          <a:noFill/>
          <a:ln w="12700">
            <a:solidFill>
              <a:srgbClr val="000000"/>
            </a:solidFill>
          </a:ln>
        </p:spPr>
        <p:txBody>
          <a:bodyPr/>
          <a:lstStyle/>
          <a:p>
            <a:endParaRPr lang="en-US"/>
          </a:p>
        </p:txBody>
      </p:sp>
      <p:sp>
        <p:nvSpPr>
          <p:cNvPr id="119" name="Freeform 118"/>
          <p:cNvSpPr/>
          <p:nvPr/>
        </p:nvSpPr>
        <p:spPr>
          <a:xfrm>
            <a:off x="2632474" y="6053968"/>
            <a:ext cx="31301" cy="111346"/>
          </a:xfrm>
          <a:custGeom>
            <a:avLst/>
            <a:gdLst/>
            <a:ahLst/>
            <a:cxnLst/>
            <a:rect l="0" t="0" r="0" b="0"/>
            <a:pathLst>
              <a:path w="88851" h="215781">
                <a:moveTo>
                  <a:pt x="0" y="147177"/>
                </a:moveTo>
                <a:lnTo>
                  <a:pt x="4874" y="0"/>
                </a:lnTo>
              </a:path>
            </a:pathLst>
          </a:custGeom>
          <a:noFill/>
          <a:ln w="25400">
            <a:solidFill>
              <a:srgbClr val="000000"/>
            </a:solidFill>
          </a:ln>
        </p:spPr>
        <p:txBody>
          <a:bodyPr/>
          <a:lstStyle/>
          <a:p>
            <a:endParaRPr lang="en-US"/>
          </a:p>
        </p:txBody>
      </p:sp>
      <p:sp>
        <p:nvSpPr>
          <p:cNvPr id="120" name="Rectangle 119"/>
          <p:cNvSpPr/>
          <p:nvPr/>
        </p:nvSpPr>
        <p:spPr>
          <a:xfrm>
            <a:off x="2527213" y="5956061"/>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21" name="Freeform 120"/>
          <p:cNvSpPr/>
          <p:nvPr/>
        </p:nvSpPr>
        <p:spPr>
          <a:xfrm>
            <a:off x="2490207" y="6092690"/>
            <a:ext cx="18371" cy="47159"/>
          </a:xfrm>
          <a:custGeom>
            <a:avLst/>
            <a:gdLst/>
            <a:ahLst/>
            <a:cxnLst/>
            <a:rect l="0" t="0" r="0" b="0"/>
            <a:pathLst>
              <a:path w="63465" h="101544">
                <a:moveTo>
                  <a:pt x="0" y="58452"/>
                </a:moveTo>
                <a:lnTo>
                  <a:pt x="7274" y="0"/>
                </a:lnTo>
              </a:path>
            </a:pathLst>
          </a:custGeom>
          <a:noFill/>
          <a:ln w="12700">
            <a:solidFill>
              <a:srgbClr val="000000"/>
            </a:solidFill>
          </a:ln>
        </p:spPr>
        <p:txBody>
          <a:bodyPr/>
          <a:lstStyle/>
          <a:p>
            <a:endParaRPr lang="en-US"/>
          </a:p>
        </p:txBody>
      </p:sp>
      <p:sp>
        <p:nvSpPr>
          <p:cNvPr id="122" name="Freeform 121"/>
          <p:cNvSpPr/>
          <p:nvPr/>
        </p:nvSpPr>
        <p:spPr>
          <a:xfrm>
            <a:off x="2349539" y="6069170"/>
            <a:ext cx="21333" cy="46653"/>
          </a:xfrm>
          <a:custGeom>
            <a:avLst/>
            <a:gdLst/>
            <a:ahLst/>
            <a:cxnLst/>
            <a:rect l="0" t="0" r="0" b="0"/>
            <a:pathLst>
              <a:path w="63465" h="101544">
                <a:moveTo>
                  <a:pt x="0" y="57553"/>
                </a:moveTo>
                <a:lnTo>
                  <a:pt x="12539" y="0"/>
                </a:lnTo>
              </a:path>
            </a:pathLst>
          </a:custGeom>
          <a:noFill/>
          <a:ln w="12700">
            <a:solidFill>
              <a:srgbClr val="000000"/>
            </a:solidFill>
          </a:ln>
        </p:spPr>
        <p:txBody>
          <a:bodyPr/>
          <a:lstStyle/>
          <a:p>
            <a:endParaRPr lang="en-US"/>
          </a:p>
        </p:txBody>
      </p:sp>
      <p:sp>
        <p:nvSpPr>
          <p:cNvPr id="123" name="Freeform 122"/>
          <p:cNvSpPr/>
          <p:nvPr/>
        </p:nvSpPr>
        <p:spPr>
          <a:xfrm>
            <a:off x="2211625" y="6033273"/>
            <a:ext cx="24236" cy="45881"/>
          </a:xfrm>
          <a:custGeom>
            <a:avLst/>
            <a:gdLst/>
            <a:ahLst/>
            <a:cxnLst/>
            <a:rect l="0" t="0" r="0" b="0"/>
            <a:pathLst>
              <a:path w="76158" h="101544">
                <a:moveTo>
                  <a:pt x="0" y="56181"/>
                </a:moveTo>
                <a:lnTo>
                  <a:pt x="17701" y="0"/>
                </a:lnTo>
              </a:path>
            </a:pathLst>
          </a:custGeom>
          <a:noFill/>
          <a:ln w="12700">
            <a:solidFill>
              <a:srgbClr val="000000"/>
            </a:solidFill>
          </a:ln>
        </p:spPr>
        <p:txBody>
          <a:bodyPr/>
          <a:lstStyle/>
          <a:p>
            <a:endParaRPr lang="en-US"/>
          </a:p>
        </p:txBody>
      </p:sp>
      <p:sp>
        <p:nvSpPr>
          <p:cNvPr id="124" name="Freeform 123"/>
          <p:cNvSpPr/>
          <p:nvPr/>
        </p:nvSpPr>
        <p:spPr>
          <a:xfrm>
            <a:off x="2077600" y="5985294"/>
            <a:ext cx="27058" cy="44849"/>
          </a:xfrm>
          <a:custGeom>
            <a:avLst/>
            <a:gdLst/>
            <a:ahLst/>
            <a:cxnLst/>
            <a:rect l="0" t="0" r="0" b="0"/>
            <a:pathLst>
              <a:path w="88851" h="101544">
                <a:moveTo>
                  <a:pt x="0" y="54346"/>
                </a:moveTo>
                <a:lnTo>
                  <a:pt x="22717" y="0"/>
                </a:lnTo>
              </a:path>
            </a:pathLst>
          </a:custGeom>
          <a:noFill/>
          <a:ln w="12700">
            <a:solidFill>
              <a:srgbClr val="000000"/>
            </a:solidFill>
          </a:ln>
        </p:spPr>
        <p:txBody>
          <a:bodyPr/>
          <a:lstStyle/>
          <a:p>
            <a:endParaRPr lang="en-US"/>
          </a:p>
        </p:txBody>
      </p:sp>
      <p:sp>
        <p:nvSpPr>
          <p:cNvPr id="125" name="Freeform 124"/>
          <p:cNvSpPr/>
          <p:nvPr/>
        </p:nvSpPr>
        <p:spPr>
          <a:xfrm>
            <a:off x="1948564" y="5881698"/>
            <a:ext cx="67296" cy="101776"/>
          </a:xfrm>
          <a:custGeom>
            <a:avLst/>
            <a:gdLst/>
            <a:ahLst/>
            <a:cxnLst/>
            <a:rect l="0" t="0" r="0" b="0"/>
            <a:pathLst>
              <a:path w="152316" h="190395">
                <a:moveTo>
                  <a:pt x="0" y="130163"/>
                </a:moveTo>
                <a:lnTo>
                  <a:pt x="68866" y="0"/>
                </a:lnTo>
              </a:path>
            </a:pathLst>
          </a:custGeom>
          <a:noFill/>
          <a:ln w="25400">
            <a:solidFill>
              <a:srgbClr val="000000"/>
            </a:solidFill>
          </a:ln>
        </p:spPr>
        <p:txBody>
          <a:bodyPr/>
          <a:lstStyle/>
          <a:p>
            <a:endParaRPr lang="en-US"/>
          </a:p>
        </p:txBody>
      </p:sp>
      <p:sp>
        <p:nvSpPr>
          <p:cNvPr id="126" name="Rectangle 125"/>
          <p:cNvSpPr/>
          <p:nvPr/>
        </p:nvSpPr>
        <p:spPr>
          <a:xfrm>
            <a:off x="1977447" y="5784705"/>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7" name="Freeform 126"/>
          <p:cNvSpPr/>
          <p:nvPr/>
        </p:nvSpPr>
        <p:spPr>
          <a:xfrm>
            <a:off x="1825581" y="5854764"/>
            <a:ext cx="32363" cy="42042"/>
          </a:xfrm>
          <a:custGeom>
            <a:avLst/>
            <a:gdLst/>
            <a:ahLst/>
            <a:cxnLst/>
            <a:rect l="0" t="0" r="0" b="0"/>
            <a:pathLst>
              <a:path w="88851" h="88851">
                <a:moveTo>
                  <a:pt x="0" y="49356"/>
                </a:moveTo>
                <a:lnTo>
                  <a:pt x="32149" y="0"/>
                </a:lnTo>
              </a:path>
            </a:pathLst>
          </a:custGeom>
          <a:noFill/>
          <a:ln w="12700">
            <a:solidFill>
              <a:srgbClr val="000000"/>
            </a:solidFill>
          </a:ln>
        </p:spPr>
        <p:txBody>
          <a:bodyPr/>
          <a:lstStyle/>
          <a:p>
            <a:endParaRPr lang="en-US"/>
          </a:p>
        </p:txBody>
      </p:sp>
      <p:sp>
        <p:nvSpPr>
          <p:cNvPr id="128" name="Freeform 127"/>
          <p:cNvSpPr/>
          <p:nvPr/>
        </p:nvSpPr>
        <p:spPr>
          <a:xfrm>
            <a:off x="1709660" y="5773287"/>
            <a:ext cx="34804" cy="40290"/>
          </a:xfrm>
          <a:custGeom>
            <a:avLst/>
            <a:gdLst/>
            <a:ahLst/>
            <a:cxnLst/>
            <a:rect l="0" t="0" r="0" b="0"/>
            <a:pathLst>
              <a:path w="88851" h="101544">
                <a:moveTo>
                  <a:pt x="0" y="46241"/>
                </a:moveTo>
                <a:lnTo>
                  <a:pt x="36488" y="0"/>
                </a:lnTo>
              </a:path>
            </a:pathLst>
          </a:custGeom>
          <a:noFill/>
          <a:ln w="12700">
            <a:solidFill>
              <a:srgbClr val="000000"/>
            </a:solidFill>
          </a:ln>
        </p:spPr>
        <p:txBody>
          <a:bodyPr/>
          <a:lstStyle/>
          <a:p>
            <a:endParaRPr lang="en-US"/>
          </a:p>
        </p:txBody>
      </p:sp>
      <p:sp>
        <p:nvSpPr>
          <p:cNvPr id="129" name="Freeform 128"/>
          <p:cNvSpPr/>
          <p:nvPr/>
        </p:nvSpPr>
        <p:spPr>
          <a:xfrm>
            <a:off x="1601754" y="5681865"/>
            <a:ext cx="37076" cy="38324"/>
          </a:xfrm>
          <a:custGeom>
            <a:avLst/>
            <a:gdLst/>
            <a:ahLst/>
            <a:cxnLst/>
            <a:rect l="0" t="0" r="0" b="0"/>
            <a:pathLst>
              <a:path w="101544" h="76158">
                <a:moveTo>
                  <a:pt x="0" y="42746"/>
                </a:moveTo>
                <a:lnTo>
                  <a:pt x="40526" y="0"/>
                </a:lnTo>
              </a:path>
            </a:pathLst>
          </a:custGeom>
          <a:noFill/>
          <a:ln w="12700">
            <a:solidFill>
              <a:srgbClr val="000000"/>
            </a:solidFill>
          </a:ln>
        </p:spPr>
        <p:txBody>
          <a:bodyPr/>
          <a:lstStyle/>
          <a:p>
            <a:endParaRPr lang="en-US"/>
          </a:p>
        </p:txBody>
      </p:sp>
      <p:sp>
        <p:nvSpPr>
          <p:cNvPr id="130" name="Freeform 129"/>
          <p:cNvSpPr/>
          <p:nvPr/>
        </p:nvSpPr>
        <p:spPr>
          <a:xfrm>
            <a:off x="1502751" y="5581251"/>
            <a:ext cx="39160" cy="36160"/>
          </a:xfrm>
          <a:custGeom>
            <a:avLst/>
            <a:gdLst/>
            <a:ahLst/>
            <a:cxnLst/>
            <a:rect l="0" t="0" r="0" b="0"/>
            <a:pathLst>
              <a:path w="101544" h="76158">
                <a:moveTo>
                  <a:pt x="0" y="38899"/>
                </a:moveTo>
                <a:lnTo>
                  <a:pt x="44232" y="0"/>
                </a:lnTo>
              </a:path>
            </a:pathLst>
          </a:custGeom>
          <a:noFill/>
          <a:ln w="12700">
            <a:solidFill>
              <a:srgbClr val="000000"/>
            </a:solidFill>
          </a:ln>
        </p:spPr>
        <p:txBody>
          <a:bodyPr/>
          <a:lstStyle/>
          <a:p>
            <a:endParaRPr lang="en-US"/>
          </a:p>
        </p:txBody>
      </p:sp>
      <p:sp>
        <p:nvSpPr>
          <p:cNvPr id="131" name="Freeform 130"/>
          <p:cNvSpPr/>
          <p:nvPr/>
        </p:nvSpPr>
        <p:spPr>
          <a:xfrm>
            <a:off x="1413465" y="5442966"/>
            <a:ext cx="95460" cy="77402"/>
          </a:xfrm>
          <a:custGeom>
            <a:avLst/>
            <a:gdLst/>
            <a:ahLst/>
            <a:cxnLst/>
            <a:rect l="0" t="0" r="0" b="0"/>
            <a:pathLst>
              <a:path w="203088" h="152316">
                <a:moveTo>
                  <a:pt x="0" y="86831"/>
                </a:moveTo>
                <a:lnTo>
                  <a:pt x="118934" y="0"/>
                </a:lnTo>
              </a:path>
            </a:pathLst>
          </a:custGeom>
          <a:noFill/>
          <a:ln w="25400">
            <a:solidFill>
              <a:srgbClr val="000000"/>
            </a:solidFill>
          </a:ln>
        </p:spPr>
        <p:txBody>
          <a:bodyPr/>
          <a:lstStyle/>
          <a:p>
            <a:endParaRPr lang="en-US"/>
          </a:p>
        </p:txBody>
      </p:sp>
      <p:sp>
        <p:nvSpPr>
          <p:cNvPr id="132" name="Rectangle 131"/>
          <p:cNvSpPr/>
          <p:nvPr/>
        </p:nvSpPr>
        <p:spPr>
          <a:xfrm>
            <a:off x="1470520" y="5342037"/>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3" name="Freeform 132"/>
          <p:cNvSpPr/>
          <p:nvPr/>
        </p:nvSpPr>
        <p:spPr>
          <a:xfrm>
            <a:off x="1334630" y="5355822"/>
            <a:ext cx="42699" cy="31313"/>
          </a:xfrm>
          <a:custGeom>
            <a:avLst/>
            <a:gdLst/>
            <a:ahLst/>
            <a:cxnLst/>
            <a:rect l="0" t="0" r="0" b="0"/>
            <a:pathLst>
              <a:path w="114237" h="76158">
                <a:moveTo>
                  <a:pt x="0" y="30281"/>
                </a:moveTo>
                <a:lnTo>
                  <a:pt x="50524" y="0"/>
                </a:lnTo>
              </a:path>
            </a:pathLst>
          </a:custGeom>
          <a:noFill/>
          <a:ln w="12700">
            <a:solidFill>
              <a:srgbClr val="000000"/>
            </a:solidFill>
          </a:ln>
        </p:spPr>
        <p:txBody>
          <a:bodyPr/>
          <a:lstStyle/>
          <a:p>
            <a:endParaRPr lang="en-US"/>
          </a:p>
        </p:txBody>
      </p:sp>
      <p:sp>
        <p:nvSpPr>
          <p:cNvPr id="134" name="Freeform 133"/>
          <p:cNvSpPr/>
          <p:nvPr/>
        </p:nvSpPr>
        <p:spPr>
          <a:xfrm>
            <a:off x="1266894" y="5232861"/>
            <a:ext cx="44125" cy="28668"/>
          </a:xfrm>
          <a:custGeom>
            <a:avLst/>
            <a:gdLst/>
            <a:ahLst/>
            <a:cxnLst/>
            <a:rect l="0" t="0" r="0" b="0"/>
            <a:pathLst>
              <a:path w="114237" h="63465">
                <a:moveTo>
                  <a:pt x="0" y="25579"/>
                </a:moveTo>
                <a:lnTo>
                  <a:pt x="53059" y="0"/>
                </a:lnTo>
              </a:path>
            </a:pathLst>
          </a:custGeom>
          <a:noFill/>
          <a:ln w="12700">
            <a:solidFill>
              <a:srgbClr val="000000"/>
            </a:solidFill>
          </a:ln>
        </p:spPr>
        <p:txBody>
          <a:bodyPr/>
          <a:lstStyle/>
          <a:p>
            <a:endParaRPr lang="en-US"/>
          </a:p>
        </p:txBody>
      </p:sp>
      <p:sp>
        <p:nvSpPr>
          <p:cNvPr id="135" name="Freeform 134"/>
          <p:cNvSpPr/>
          <p:nvPr/>
        </p:nvSpPr>
        <p:spPr>
          <a:xfrm>
            <a:off x="1210814" y="5104399"/>
            <a:ext cx="45306" cy="25905"/>
          </a:xfrm>
          <a:custGeom>
            <a:avLst/>
            <a:gdLst/>
            <a:ahLst/>
            <a:cxnLst/>
            <a:rect l="0" t="0" r="0" b="0"/>
            <a:pathLst>
              <a:path w="114237" h="63465">
                <a:moveTo>
                  <a:pt x="0" y="20668"/>
                </a:moveTo>
                <a:lnTo>
                  <a:pt x="55158" y="0"/>
                </a:lnTo>
              </a:path>
            </a:pathLst>
          </a:custGeom>
          <a:noFill/>
          <a:ln w="12700">
            <a:solidFill>
              <a:srgbClr val="000000"/>
            </a:solidFill>
          </a:ln>
        </p:spPr>
        <p:txBody>
          <a:bodyPr/>
          <a:lstStyle/>
          <a:p>
            <a:endParaRPr lang="en-US"/>
          </a:p>
        </p:txBody>
      </p:sp>
      <p:sp>
        <p:nvSpPr>
          <p:cNvPr id="136" name="Freeform 135"/>
          <p:cNvSpPr/>
          <p:nvPr/>
        </p:nvSpPr>
        <p:spPr>
          <a:xfrm>
            <a:off x="1166852" y="4971492"/>
            <a:ext cx="46231" cy="23047"/>
          </a:xfrm>
          <a:custGeom>
            <a:avLst/>
            <a:gdLst/>
            <a:ahLst/>
            <a:cxnLst/>
            <a:rect l="0" t="0" r="0" b="0"/>
            <a:pathLst>
              <a:path w="114237" h="63465">
                <a:moveTo>
                  <a:pt x="0" y="15587"/>
                </a:moveTo>
                <a:lnTo>
                  <a:pt x="56803" y="0"/>
                </a:lnTo>
              </a:path>
            </a:pathLst>
          </a:custGeom>
          <a:noFill/>
          <a:ln w="12700">
            <a:solidFill>
              <a:srgbClr val="000000"/>
            </a:solidFill>
          </a:ln>
        </p:spPr>
        <p:txBody>
          <a:bodyPr/>
          <a:lstStyle/>
          <a:p>
            <a:endParaRPr lang="en-US"/>
          </a:p>
        </p:txBody>
      </p:sp>
      <p:sp>
        <p:nvSpPr>
          <p:cNvPr id="137" name="Freeform 136"/>
          <p:cNvSpPr/>
          <p:nvPr/>
        </p:nvSpPr>
        <p:spPr>
          <a:xfrm>
            <a:off x="1135367" y="4826477"/>
            <a:ext cx="110096" cy="43153"/>
          </a:xfrm>
          <a:custGeom>
            <a:avLst/>
            <a:gdLst/>
            <a:ahLst/>
            <a:cxnLst/>
            <a:rect l="0" t="0" r="0" b="0"/>
            <a:pathLst>
              <a:path w="215781" h="88851">
                <a:moveTo>
                  <a:pt x="0" y="25944"/>
                </a:moveTo>
                <a:lnTo>
                  <a:pt x="144955" y="0"/>
                </a:lnTo>
              </a:path>
            </a:pathLst>
          </a:custGeom>
          <a:noFill/>
          <a:ln w="25400">
            <a:solidFill>
              <a:srgbClr val="000000"/>
            </a:solidFill>
          </a:ln>
        </p:spPr>
        <p:txBody>
          <a:bodyPr/>
          <a:lstStyle/>
          <a:p>
            <a:endParaRPr lang="en-US"/>
          </a:p>
        </p:txBody>
      </p:sp>
      <p:sp>
        <p:nvSpPr>
          <p:cNvPr id="138" name="Rectangle 137"/>
          <p:cNvSpPr/>
          <p:nvPr/>
        </p:nvSpPr>
        <p:spPr>
          <a:xfrm>
            <a:off x="1206347" y="4777992"/>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9" name="Freeform 138"/>
          <p:cNvSpPr/>
          <p:nvPr/>
        </p:nvSpPr>
        <p:spPr>
          <a:xfrm>
            <a:off x="1116620" y="4696743"/>
            <a:ext cx="47289" cy="17139"/>
          </a:xfrm>
          <a:custGeom>
            <a:avLst/>
            <a:gdLst/>
            <a:ahLst/>
            <a:cxnLst/>
            <a:rect l="0" t="0" r="0" b="0"/>
            <a:pathLst>
              <a:path w="114237" h="50772">
                <a:moveTo>
                  <a:pt x="0" y="5083"/>
                </a:moveTo>
                <a:lnTo>
                  <a:pt x="58684" y="0"/>
                </a:lnTo>
              </a:path>
            </a:pathLst>
          </a:custGeom>
          <a:noFill/>
          <a:ln w="12700">
            <a:solidFill>
              <a:srgbClr val="000000"/>
            </a:solidFill>
          </a:ln>
        </p:spPr>
        <p:txBody>
          <a:bodyPr/>
          <a:lstStyle/>
          <a:p>
            <a:endParaRPr lang="en-US"/>
          </a:p>
        </p:txBody>
      </p:sp>
      <p:sp>
        <p:nvSpPr>
          <p:cNvPr id="140" name="Freeform 139"/>
          <p:cNvSpPr/>
          <p:nvPr/>
        </p:nvSpPr>
        <p:spPr>
          <a:xfrm>
            <a:off x="1110764" y="4557016"/>
            <a:ext cx="47413" cy="14423"/>
          </a:xfrm>
          <a:custGeom>
            <a:avLst/>
            <a:gdLst/>
            <a:ahLst/>
            <a:cxnLst/>
            <a:rect l="0" t="0" r="0" b="0"/>
            <a:pathLst>
              <a:path w="114237" h="50772">
                <a:moveTo>
                  <a:pt x="0" y="0"/>
                </a:moveTo>
                <a:lnTo>
                  <a:pt x="58903" y="254"/>
                </a:lnTo>
              </a:path>
            </a:pathLst>
          </a:custGeom>
          <a:noFill/>
          <a:ln w="12700">
            <a:solidFill>
              <a:srgbClr val="000000"/>
            </a:solidFill>
          </a:ln>
        </p:spPr>
        <p:txBody>
          <a:bodyPr/>
          <a:lstStyle/>
          <a:p>
            <a:endParaRPr lang="en-US"/>
          </a:p>
        </p:txBody>
      </p:sp>
      <p:sp>
        <p:nvSpPr>
          <p:cNvPr id="141" name="Freeform 140"/>
          <p:cNvSpPr/>
          <p:nvPr/>
        </p:nvSpPr>
        <p:spPr>
          <a:xfrm>
            <a:off x="1117848" y="4414486"/>
            <a:ext cx="47264" cy="17423"/>
          </a:xfrm>
          <a:custGeom>
            <a:avLst/>
            <a:gdLst/>
            <a:ahLst/>
            <a:cxnLst/>
            <a:rect l="0" t="0" r="0" b="0"/>
            <a:pathLst>
              <a:path w="114237" h="63465">
                <a:moveTo>
                  <a:pt x="0" y="0"/>
                </a:moveTo>
                <a:lnTo>
                  <a:pt x="58638" y="5588"/>
                </a:lnTo>
              </a:path>
            </a:pathLst>
          </a:custGeom>
          <a:noFill/>
          <a:ln w="12700">
            <a:solidFill>
              <a:srgbClr val="000000"/>
            </a:solidFill>
          </a:ln>
        </p:spPr>
        <p:txBody>
          <a:bodyPr/>
          <a:lstStyle/>
          <a:p>
            <a:endParaRPr lang="en-US"/>
          </a:p>
        </p:txBody>
      </p:sp>
      <p:sp>
        <p:nvSpPr>
          <p:cNvPr id="142" name="Freeform 141"/>
          <p:cNvSpPr/>
          <p:nvPr/>
        </p:nvSpPr>
        <p:spPr>
          <a:xfrm>
            <a:off x="1137813" y="4273185"/>
            <a:ext cx="46843" cy="20398"/>
          </a:xfrm>
          <a:custGeom>
            <a:avLst/>
            <a:gdLst/>
            <a:ahLst/>
            <a:cxnLst/>
            <a:rect l="0" t="0" r="0" b="0"/>
            <a:pathLst>
              <a:path w="114237" h="63465">
                <a:moveTo>
                  <a:pt x="0" y="0"/>
                </a:moveTo>
                <a:lnTo>
                  <a:pt x="57890" y="10877"/>
                </a:lnTo>
              </a:path>
            </a:pathLst>
          </a:custGeom>
          <a:noFill/>
          <a:ln w="12700">
            <a:solidFill>
              <a:srgbClr val="000000"/>
            </a:solidFill>
          </a:ln>
        </p:spPr>
        <p:txBody>
          <a:bodyPr/>
          <a:lstStyle/>
          <a:p>
            <a:endParaRPr lang="en-US"/>
          </a:p>
        </p:txBody>
      </p:sp>
      <p:sp>
        <p:nvSpPr>
          <p:cNvPr id="143" name="Freeform 142"/>
          <p:cNvSpPr/>
          <p:nvPr/>
        </p:nvSpPr>
        <p:spPr>
          <a:xfrm>
            <a:off x="1170496" y="4134272"/>
            <a:ext cx="108248" cy="51166"/>
          </a:xfrm>
          <a:custGeom>
            <a:avLst/>
            <a:gdLst/>
            <a:ahLst/>
            <a:cxnLst/>
            <a:rect l="0" t="0" r="0" b="0"/>
            <a:pathLst>
              <a:path w="228474" h="126930">
                <a:moveTo>
                  <a:pt x="0" y="0"/>
                </a:moveTo>
                <a:lnTo>
                  <a:pt x="141668" y="40189"/>
                </a:lnTo>
              </a:path>
            </a:pathLst>
          </a:custGeom>
          <a:noFill/>
          <a:ln w="25400">
            <a:solidFill>
              <a:srgbClr val="000000"/>
            </a:solidFill>
          </a:ln>
        </p:spPr>
        <p:txBody>
          <a:bodyPr/>
          <a:lstStyle/>
          <a:p>
            <a:endParaRPr lang="en-US"/>
          </a:p>
        </p:txBody>
      </p:sp>
      <p:sp>
        <p:nvSpPr>
          <p:cNvPr id="144" name="Rectangle 143"/>
          <p:cNvSpPr/>
          <p:nvPr/>
        </p:nvSpPr>
        <p:spPr>
          <a:xfrm>
            <a:off x="1242046" y="4106849"/>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5" name="Freeform 144"/>
          <p:cNvSpPr/>
          <p:nvPr/>
        </p:nvSpPr>
        <p:spPr>
          <a:xfrm>
            <a:off x="1215627" y="3998891"/>
            <a:ext cx="45205" cy="26173"/>
          </a:xfrm>
          <a:custGeom>
            <a:avLst/>
            <a:gdLst/>
            <a:ahLst/>
            <a:cxnLst/>
            <a:rect l="0" t="0" r="0" b="0"/>
            <a:pathLst>
              <a:path w="114237" h="88851">
                <a:moveTo>
                  <a:pt x="0" y="0"/>
                </a:moveTo>
                <a:lnTo>
                  <a:pt x="54978" y="21143"/>
                </a:lnTo>
              </a:path>
            </a:pathLst>
          </a:custGeom>
          <a:noFill/>
          <a:ln w="12700">
            <a:solidFill>
              <a:srgbClr val="000000"/>
            </a:solidFill>
          </a:ln>
        </p:spPr>
        <p:txBody>
          <a:bodyPr/>
          <a:lstStyle/>
          <a:p>
            <a:endParaRPr lang="en-US"/>
          </a:p>
        </p:txBody>
      </p:sp>
      <p:sp>
        <p:nvSpPr>
          <p:cNvPr id="146" name="Freeform 145"/>
          <p:cNvSpPr/>
          <p:nvPr/>
        </p:nvSpPr>
        <p:spPr>
          <a:xfrm>
            <a:off x="1272837" y="3868154"/>
            <a:ext cx="44000" cy="28925"/>
          </a:xfrm>
          <a:custGeom>
            <a:avLst/>
            <a:gdLst/>
            <a:ahLst/>
            <a:cxnLst/>
            <a:rect l="0" t="0" r="0" b="0"/>
            <a:pathLst>
              <a:path w="101544" h="88851">
                <a:moveTo>
                  <a:pt x="0" y="0"/>
                </a:moveTo>
                <a:lnTo>
                  <a:pt x="52837" y="26036"/>
                </a:lnTo>
              </a:path>
            </a:pathLst>
          </a:custGeom>
          <a:noFill/>
          <a:ln w="12700">
            <a:solidFill>
              <a:srgbClr val="000000"/>
            </a:solidFill>
          </a:ln>
        </p:spPr>
        <p:txBody>
          <a:bodyPr/>
          <a:lstStyle/>
          <a:p>
            <a:endParaRPr lang="en-US"/>
          </a:p>
        </p:txBody>
      </p:sp>
      <p:sp>
        <p:nvSpPr>
          <p:cNvPr id="147" name="Freeform 146"/>
          <p:cNvSpPr/>
          <p:nvPr/>
        </p:nvSpPr>
        <p:spPr>
          <a:xfrm>
            <a:off x="1341652" y="3743137"/>
            <a:ext cx="42551" cy="31557"/>
          </a:xfrm>
          <a:custGeom>
            <a:avLst/>
            <a:gdLst/>
            <a:ahLst/>
            <a:cxnLst/>
            <a:rect l="0" t="0" r="0" b="0"/>
            <a:pathLst>
              <a:path w="114237" h="76158">
                <a:moveTo>
                  <a:pt x="0" y="0"/>
                </a:moveTo>
                <a:lnTo>
                  <a:pt x="50261" y="30715"/>
                </a:lnTo>
              </a:path>
            </a:pathLst>
          </a:custGeom>
          <a:noFill/>
          <a:ln w="12700">
            <a:solidFill>
              <a:srgbClr val="000000"/>
            </a:solidFill>
          </a:ln>
        </p:spPr>
        <p:txBody>
          <a:bodyPr/>
          <a:lstStyle/>
          <a:p>
            <a:endParaRPr lang="en-US"/>
          </a:p>
        </p:txBody>
      </p:sp>
      <p:sp>
        <p:nvSpPr>
          <p:cNvPr id="148" name="Freeform 147"/>
          <p:cNvSpPr/>
          <p:nvPr/>
        </p:nvSpPr>
        <p:spPr>
          <a:xfrm>
            <a:off x="1421509" y="3624868"/>
            <a:ext cx="40870" cy="34046"/>
          </a:xfrm>
          <a:custGeom>
            <a:avLst/>
            <a:gdLst/>
            <a:ahLst/>
            <a:cxnLst/>
            <a:rect l="0" t="0" r="0" b="0"/>
            <a:pathLst>
              <a:path w="101544" h="88851">
                <a:moveTo>
                  <a:pt x="0" y="0"/>
                </a:moveTo>
                <a:lnTo>
                  <a:pt x="47272" y="35141"/>
                </a:lnTo>
              </a:path>
            </a:pathLst>
          </a:custGeom>
          <a:noFill/>
          <a:ln w="12700">
            <a:solidFill>
              <a:srgbClr val="000000"/>
            </a:solidFill>
          </a:ln>
        </p:spPr>
        <p:txBody>
          <a:bodyPr/>
          <a:lstStyle/>
          <a:p>
            <a:endParaRPr lang="en-US"/>
          </a:p>
        </p:txBody>
      </p:sp>
      <p:sp>
        <p:nvSpPr>
          <p:cNvPr id="149" name="Freeform 148"/>
          <p:cNvSpPr/>
          <p:nvPr/>
        </p:nvSpPr>
        <p:spPr>
          <a:xfrm>
            <a:off x="1511751" y="3514318"/>
            <a:ext cx="90286" cy="83795"/>
          </a:xfrm>
          <a:custGeom>
            <a:avLst/>
            <a:gdLst/>
            <a:ahLst/>
            <a:cxnLst/>
            <a:rect l="0" t="0" r="0" b="0"/>
            <a:pathLst>
              <a:path w="190395" h="177702">
                <a:moveTo>
                  <a:pt x="0" y="0"/>
                </a:moveTo>
                <a:lnTo>
                  <a:pt x="109737" y="98197"/>
                </a:lnTo>
              </a:path>
            </a:pathLst>
          </a:custGeom>
          <a:noFill/>
          <a:ln w="25400">
            <a:solidFill>
              <a:srgbClr val="000000"/>
            </a:solidFill>
          </a:ln>
        </p:spPr>
        <p:txBody>
          <a:bodyPr/>
          <a:lstStyle/>
          <a:p>
            <a:endParaRPr lang="en-US"/>
          </a:p>
        </p:txBody>
      </p:sp>
      <p:sp>
        <p:nvSpPr>
          <p:cNvPr id="150" name="Rectangle 149"/>
          <p:cNvSpPr/>
          <p:nvPr/>
        </p:nvSpPr>
        <p:spPr>
          <a:xfrm>
            <a:off x="1563338" y="3571363"/>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51" name="Freeform 150"/>
          <p:cNvSpPr/>
          <p:nvPr/>
        </p:nvSpPr>
        <p:spPr>
          <a:xfrm>
            <a:off x="1611636" y="3412397"/>
            <a:ext cx="36868" cy="38519"/>
          </a:xfrm>
          <a:custGeom>
            <a:avLst/>
            <a:gdLst/>
            <a:ahLst/>
            <a:cxnLst/>
            <a:rect l="0" t="0" r="0" b="0"/>
            <a:pathLst>
              <a:path w="101544" h="101544">
                <a:moveTo>
                  <a:pt x="0" y="0"/>
                </a:moveTo>
                <a:lnTo>
                  <a:pt x="40157" y="43093"/>
                </a:lnTo>
              </a:path>
            </a:pathLst>
          </a:custGeom>
          <a:noFill/>
          <a:ln w="12700">
            <a:solidFill>
              <a:srgbClr val="000000"/>
            </a:solidFill>
          </a:ln>
        </p:spPr>
        <p:txBody>
          <a:bodyPr/>
          <a:lstStyle/>
          <a:p>
            <a:endParaRPr lang="en-US"/>
          </a:p>
        </p:txBody>
      </p:sp>
      <p:sp>
        <p:nvSpPr>
          <p:cNvPr id="152" name="Freeform 151"/>
          <p:cNvSpPr/>
          <p:nvPr/>
        </p:nvSpPr>
        <p:spPr>
          <a:xfrm>
            <a:off x="1720342" y="3319942"/>
            <a:ext cx="34579" cy="40466"/>
          </a:xfrm>
          <a:custGeom>
            <a:avLst/>
            <a:gdLst/>
            <a:ahLst/>
            <a:cxnLst/>
            <a:rect l="0" t="0" r="0" b="0"/>
            <a:pathLst>
              <a:path w="101544" h="101544">
                <a:moveTo>
                  <a:pt x="0" y="0"/>
                </a:moveTo>
                <a:lnTo>
                  <a:pt x="36088" y="46554"/>
                </a:lnTo>
              </a:path>
            </a:pathLst>
          </a:custGeom>
          <a:noFill/>
          <a:ln w="12700">
            <a:solidFill>
              <a:srgbClr val="000000"/>
            </a:solidFill>
          </a:ln>
        </p:spPr>
        <p:txBody>
          <a:bodyPr/>
          <a:lstStyle/>
          <a:p>
            <a:endParaRPr lang="en-US"/>
          </a:p>
        </p:txBody>
      </p:sp>
      <p:sp>
        <p:nvSpPr>
          <p:cNvPr id="153" name="Freeform 152"/>
          <p:cNvSpPr/>
          <p:nvPr/>
        </p:nvSpPr>
        <p:spPr>
          <a:xfrm>
            <a:off x="1836976" y="3237715"/>
            <a:ext cx="32124" cy="42197"/>
          </a:xfrm>
          <a:custGeom>
            <a:avLst/>
            <a:gdLst/>
            <a:ahLst/>
            <a:cxnLst/>
            <a:rect l="0" t="0" r="0" b="0"/>
            <a:pathLst>
              <a:path w="88851" h="101544">
                <a:moveTo>
                  <a:pt x="0" y="0"/>
                </a:moveTo>
                <a:lnTo>
                  <a:pt x="31723" y="49631"/>
                </a:lnTo>
              </a:path>
            </a:pathLst>
          </a:custGeom>
          <a:noFill/>
          <a:ln w="12700">
            <a:solidFill>
              <a:srgbClr val="000000"/>
            </a:solidFill>
          </a:ln>
        </p:spPr>
        <p:txBody>
          <a:bodyPr/>
          <a:lstStyle/>
          <a:p>
            <a:endParaRPr lang="en-US"/>
          </a:p>
        </p:txBody>
      </p:sp>
      <p:sp>
        <p:nvSpPr>
          <p:cNvPr id="154" name="Freeform 153"/>
          <p:cNvSpPr/>
          <p:nvPr/>
        </p:nvSpPr>
        <p:spPr>
          <a:xfrm>
            <a:off x="1960579" y="3166390"/>
            <a:ext cx="29522" cy="43699"/>
          </a:xfrm>
          <a:custGeom>
            <a:avLst/>
            <a:gdLst/>
            <a:ahLst/>
            <a:cxnLst/>
            <a:rect l="0" t="0" r="0" b="0"/>
            <a:pathLst>
              <a:path w="88851" h="101544">
                <a:moveTo>
                  <a:pt x="0" y="0"/>
                </a:moveTo>
                <a:lnTo>
                  <a:pt x="27097" y="52301"/>
                </a:lnTo>
              </a:path>
            </a:pathLst>
          </a:custGeom>
          <a:noFill/>
          <a:ln w="12700">
            <a:solidFill>
              <a:srgbClr val="000000"/>
            </a:solidFill>
          </a:ln>
        </p:spPr>
        <p:txBody>
          <a:bodyPr/>
          <a:lstStyle/>
          <a:p>
            <a:endParaRPr lang="en-US"/>
          </a:p>
        </p:txBody>
      </p:sp>
      <p:sp>
        <p:nvSpPr>
          <p:cNvPr id="155" name="Freeform 154"/>
          <p:cNvSpPr/>
          <p:nvPr/>
        </p:nvSpPr>
        <p:spPr>
          <a:xfrm>
            <a:off x="2090134" y="3106554"/>
            <a:ext cx="59846" cy="105256"/>
          </a:xfrm>
          <a:custGeom>
            <a:avLst/>
            <a:gdLst/>
            <a:ahLst/>
            <a:cxnLst/>
            <a:rect l="0" t="0" r="0" b="0"/>
            <a:pathLst>
              <a:path w="139623" h="228474">
                <a:moveTo>
                  <a:pt x="0" y="0"/>
                </a:moveTo>
                <a:lnTo>
                  <a:pt x="55620" y="136350"/>
                </a:lnTo>
              </a:path>
            </a:pathLst>
          </a:custGeom>
          <a:noFill/>
          <a:ln w="25400">
            <a:solidFill>
              <a:srgbClr val="000000"/>
            </a:solidFill>
          </a:ln>
        </p:spPr>
        <p:txBody>
          <a:bodyPr/>
          <a:lstStyle/>
          <a:p>
            <a:endParaRPr lang="en-US"/>
          </a:p>
        </p:txBody>
      </p:sp>
      <p:sp>
        <p:nvSpPr>
          <p:cNvPr id="156" name="Rectangle 155"/>
          <p:cNvSpPr/>
          <p:nvPr/>
        </p:nvSpPr>
        <p:spPr>
          <a:xfrm>
            <a:off x="2013146" y="3185813"/>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7" name="Freeform 156"/>
          <p:cNvSpPr/>
          <p:nvPr/>
        </p:nvSpPr>
        <p:spPr>
          <a:xfrm>
            <a:off x="2224577" y="3058700"/>
            <a:ext cx="23964" cy="45966"/>
          </a:xfrm>
          <a:custGeom>
            <a:avLst/>
            <a:gdLst/>
            <a:ahLst/>
            <a:cxnLst/>
            <a:rect l="0" t="0" r="0" b="0"/>
            <a:pathLst>
              <a:path w="76158" h="114237">
                <a:moveTo>
                  <a:pt x="0" y="0"/>
                </a:moveTo>
                <a:lnTo>
                  <a:pt x="17216" y="56331"/>
                </a:lnTo>
              </a:path>
            </a:pathLst>
          </a:custGeom>
          <a:noFill/>
          <a:ln w="12700">
            <a:solidFill>
              <a:srgbClr val="000000"/>
            </a:solidFill>
          </a:ln>
        </p:spPr>
        <p:txBody>
          <a:bodyPr/>
          <a:lstStyle/>
          <a:p>
            <a:endParaRPr lang="en-US"/>
          </a:p>
        </p:txBody>
      </p:sp>
      <p:sp>
        <p:nvSpPr>
          <p:cNvPr id="158" name="Freeform 157"/>
          <p:cNvSpPr/>
          <p:nvPr/>
        </p:nvSpPr>
        <p:spPr>
          <a:xfrm>
            <a:off x="2362802" y="3023221"/>
            <a:ext cx="21054" cy="46713"/>
          </a:xfrm>
          <a:custGeom>
            <a:avLst/>
            <a:gdLst/>
            <a:ahLst/>
            <a:cxnLst/>
            <a:rect l="0" t="0" r="0" b="0"/>
            <a:pathLst>
              <a:path w="76158" h="114237">
                <a:moveTo>
                  <a:pt x="0" y="0"/>
                </a:moveTo>
                <a:lnTo>
                  <a:pt x="12043" y="57659"/>
                </a:lnTo>
              </a:path>
            </a:pathLst>
          </a:custGeom>
          <a:noFill/>
          <a:ln w="12700">
            <a:solidFill>
              <a:srgbClr val="000000"/>
            </a:solidFill>
          </a:ln>
        </p:spPr>
        <p:txBody>
          <a:bodyPr/>
          <a:lstStyle/>
          <a:p>
            <a:endParaRPr lang="en-US"/>
          </a:p>
        </p:txBody>
      </p:sp>
      <p:sp>
        <p:nvSpPr>
          <p:cNvPr id="159" name="Freeform 158"/>
          <p:cNvSpPr/>
          <p:nvPr/>
        </p:nvSpPr>
        <p:spPr>
          <a:xfrm>
            <a:off x="2503672" y="3000408"/>
            <a:ext cx="18088" cy="47193"/>
          </a:xfrm>
          <a:custGeom>
            <a:avLst/>
            <a:gdLst/>
            <a:ahLst/>
            <a:cxnLst/>
            <a:rect l="0" t="0" r="0" b="0"/>
            <a:pathLst>
              <a:path w="63465" h="114237">
                <a:moveTo>
                  <a:pt x="0" y="0"/>
                </a:moveTo>
                <a:lnTo>
                  <a:pt x="6770" y="58513"/>
                </a:lnTo>
              </a:path>
            </a:pathLst>
          </a:custGeom>
          <a:noFill/>
          <a:ln w="12700">
            <a:solidFill>
              <a:srgbClr val="000000"/>
            </a:solidFill>
          </a:ln>
        </p:spPr>
        <p:txBody>
          <a:bodyPr/>
          <a:lstStyle/>
          <a:p>
            <a:endParaRPr lang="en-US"/>
          </a:p>
        </p:txBody>
      </p:sp>
      <p:sp>
        <p:nvSpPr>
          <p:cNvPr id="160" name="Freeform 159"/>
          <p:cNvSpPr/>
          <p:nvPr/>
        </p:nvSpPr>
        <p:spPr>
          <a:xfrm>
            <a:off x="2646030" y="2990449"/>
            <a:ext cx="15091" cy="47403"/>
          </a:xfrm>
          <a:custGeom>
            <a:avLst/>
            <a:gdLst/>
            <a:ahLst/>
            <a:cxnLst/>
            <a:rect l="0" t="0" r="0" b="0"/>
            <a:pathLst>
              <a:path w="63465" h="114237">
                <a:moveTo>
                  <a:pt x="0" y="0"/>
                </a:moveTo>
                <a:lnTo>
                  <a:pt x="1442" y="58886"/>
                </a:lnTo>
              </a:path>
            </a:pathLst>
          </a:custGeom>
          <a:noFill/>
          <a:ln w="12700">
            <a:solidFill>
              <a:srgbClr val="000000"/>
            </a:solidFill>
          </a:ln>
        </p:spPr>
        <p:txBody>
          <a:bodyPr/>
          <a:lstStyle/>
          <a:p>
            <a:endParaRPr lang="en-US"/>
          </a:p>
        </p:txBody>
      </p:sp>
      <p:sp>
        <p:nvSpPr>
          <p:cNvPr id="162" name="Rectangle 161"/>
          <p:cNvSpPr/>
          <p:nvPr/>
        </p:nvSpPr>
        <p:spPr>
          <a:xfrm>
            <a:off x="2055985" y="4199667"/>
            <a:ext cx="1257170" cy="207749"/>
          </a:xfrm>
          <a:prstGeom prst="rect">
            <a:avLst/>
          </a:prstGeom>
          <a:noFill/>
        </p:spPr>
        <p:txBody>
          <a:bodyPr wrap="square" lIns="0" tIns="0" rIns="0" bIns="0" rtlCol="0">
            <a:spAutoFit/>
          </a:bodyPr>
          <a:lstStyle/>
          <a:p>
            <a:pPr algn="ctr"/>
            <a:r>
              <a:rPr sz="1350" dirty="0">
                <a:solidFill>
                  <a:srgbClr val="000000"/>
                </a:solidFill>
                <a:latin typeface="Helvetica"/>
              </a:rPr>
              <a:t>pRSII42K-TDH3</a:t>
            </a:r>
          </a:p>
        </p:txBody>
      </p:sp>
      <p:sp>
        <p:nvSpPr>
          <p:cNvPr id="163" name="Rectangle 162"/>
          <p:cNvSpPr/>
          <p:nvPr/>
        </p:nvSpPr>
        <p:spPr>
          <a:xfrm>
            <a:off x="2375554" y="4728013"/>
            <a:ext cx="625171" cy="207749"/>
          </a:xfrm>
          <a:prstGeom prst="rect">
            <a:avLst/>
          </a:prstGeom>
          <a:noFill/>
        </p:spPr>
        <p:txBody>
          <a:bodyPr wrap="none" lIns="0" tIns="0" rIns="0" bIns="0" rtlCol="0">
            <a:spAutoFit/>
          </a:bodyPr>
          <a:lstStyle/>
          <a:p>
            <a:pPr algn="ctr"/>
            <a:r>
              <a:rPr sz="1350" dirty="0">
                <a:solidFill>
                  <a:srgbClr val="000000"/>
                </a:solidFill>
                <a:latin typeface="Helvetica"/>
              </a:rPr>
              <a:t>6927 bp</a:t>
            </a:r>
          </a:p>
        </p:txBody>
      </p:sp>
      <p:sp>
        <p:nvSpPr>
          <p:cNvPr id="23" name="TextBox 22">
            <a:extLst>
              <a:ext uri="{FF2B5EF4-FFF2-40B4-BE49-F238E27FC236}">
                <a16:creationId xmlns:a16="http://schemas.microsoft.com/office/drawing/2014/main" id="{5ED803E2-0D76-BDE5-CFB6-EE20BB0D35E6}"/>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31237741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 name="Freeform 157"/>
          <p:cNvSpPr/>
          <p:nvPr/>
        </p:nvSpPr>
        <p:spPr>
          <a:xfrm>
            <a:off x="4538178" y="4571216"/>
            <a:ext cx="47441" cy="14295"/>
          </a:xfrm>
          <a:custGeom>
            <a:avLst/>
            <a:gdLst/>
            <a:ahLst/>
            <a:cxnLst/>
            <a:rect l="0" t="0" r="0" b="0"/>
            <a:pathLst>
              <a:path w="114237" h="50772">
                <a:moveTo>
                  <a:pt x="0" y="28"/>
                </a:moveTo>
                <a:lnTo>
                  <a:pt x="58954" y="0"/>
                </a:lnTo>
              </a:path>
            </a:pathLst>
          </a:custGeom>
          <a:noFill/>
          <a:ln w="12700">
            <a:solidFill>
              <a:srgbClr val="000000"/>
            </a:solidFill>
          </a:ln>
        </p:spPr>
        <p:txBody>
          <a:bodyPr/>
          <a:lstStyle/>
          <a:p>
            <a:endParaRPr lang="en-US"/>
          </a:p>
        </p:txBody>
      </p:sp>
      <p:sp>
        <p:nvSpPr>
          <p:cNvPr id="2" name="Freeform 1"/>
          <p:cNvSpPr/>
          <p:nvPr/>
        </p:nvSpPr>
        <p:spPr>
          <a:xfrm>
            <a:off x="4353556" y="3757937"/>
            <a:ext cx="44085" cy="28818"/>
          </a:xfrm>
          <a:custGeom>
            <a:avLst/>
            <a:gdLst/>
            <a:ahLst/>
            <a:cxnLst/>
            <a:rect l="0" t="0" r="0" b="0"/>
            <a:pathLst>
              <a:path w="114237" h="76158">
                <a:moveTo>
                  <a:pt x="0" y="25846"/>
                </a:moveTo>
                <a:lnTo>
                  <a:pt x="52987" y="0"/>
                </a:lnTo>
              </a:path>
            </a:pathLst>
          </a:custGeom>
          <a:noFill/>
          <a:ln w="12700">
            <a:solidFill>
              <a:srgbClr val="000000"/>
            </a:solidFill>
          </a:ln>
        </p:spPr>
        <p:txBody>
          <a:bodyPr/>
          <a:lstStyle/>
          <a:p>
            <a:endParaRPr lang="en-US"/>
          </a:p>
        </p:txBody>
      </p:sp>
      <p:sp>
        <p:nvSpPr>
          <p:cNvPr id="3" name="Freeform 2"/>
          <p:cNvSpPr/>
          <p:nvPr/>
        </p:nvSpPr>
        <p:spPr>
          <a:xfrm>
            <a:off x="3212880" y="2785765"/>
            <a:ext cx="23345" cy="46178"/>
          </a:xfrm>
          <a:custGeom>
            <a:avLst/>
            <a:gdLst/>
            <a:ahLst/>
            <a:cxnLst/>
            <a:rect l="0" t="0" r="0" b="0"/>
            <a:pathLst>
              <a:path w="76158" h="101544">
                <a:moveTo>
                  <a:pt x="0" y="56709"/>
                </a:moveTo>
                <a:lnTo>
                  <a:pt x="16116" y="0"/>
                </a:lnTo>
              </a:path>
            </a:pathLst>
          </a:custGeom>
          <a:noFill/>
          <a:ln w="12700">
            <a:solidFill>
              <a:srgbClr val="000000"/>
            </a:solidFill>
          </a:ln>
        </p:spPr>
        <p:txBody>
          <a:bodyPr/>
          <a:lstStyle/>
          <a:p>
            <a:endParaRPr lang="en-US"/>
          </a:p>
        </p:txBody>
      </p:sp>
      <p:sp>
        <p:nvSpPr>
          <p:cNvPr id="4" name="Freeform 3"/>
          <p:cNvSpPr/>
          <p:nvPr/>
        </p:nvSpPr>
        <p:spPr>
          <a:xfrm>
            <a:off x="4102932" y="5754564"/>
            <a:ext cx="39528" cy="35779"/>
          </a:xfrm>
          <a:custGeom>
            <a:avLst/>
            <a:gdLst/>
            <a:ahLst/>
            <a:cxnLst/>
            <a:rect l="0" t="0" r="0" b="0"/>
            <a:pathLst>
              <a:path w="101544" h="101544">
                <a:moveTo>
                  <a:pt x="0" y="0"/>
                </a:moveTo>
                <a:lnTo>
                  <a:pt x="44886" y="38221"/>
                </a:lnTo>
              </a:path>
            </a:pathLst>
          </a:custGeom>
          <a:noFill/>
          <a:ln w="12700">
            <a:solidFill>
              <a:srgbClr val="000000"/>
            </a:solidFill>
          </a:ln>
        </p:spPr>
        <p:txBody>
          <a:bodyPr/>
          <a:lstStyle/>
          <a:p>
            <a:endParaRPr lang="en-US"/>
          </a:p>
        </p:txBody>
      </p:sp>
      <p:sp>
        <p:nvSpPr>
          <p:cNvPr id="5" name="Freeform 4"/>
          <p:cNvSpPr/>
          <p:nvPr/>
        </p:nvSpPr>
        <p:spPr>
          <a:xfrm>
            <a:off x="1609233" y="6037933"/>
            <a:ext cx="34013" cy="40931"/>
          </a:xfrm>
          <a:custGeom>
            <a:avLst/>
            <a:gdLst/>
            <a:ahLst/>
            <a:cxnLst/>
            <a:rect l="0" t="0" r="0" b="0"/>
            <a:pathLst>
              <a:path w="88851" h="101544">
                <a:moveTo>
                  <a:pt x="35081" y="0"/>
                </a:moveTo>
                <a:lnTo>
                  <a:pt x="0" y="47381"/>
                </a:lnTo>
              </a:path>
            </a:pathLst>
          </a:custGeom>
          <a:noFill/>
          <a:ln w="12700">
            <a:solidFill>
              <a:srgbClr val="000000"/>
            </a:solidFill>
          </a:ln>
        </p:spPr>
        <p:txBody>
          <a:bodyPr/>
          <a:lstStyle/>
          <a:p>
            <a:endParaRPr lang="en-US"/>
          </a:p>
        </p:txBody>
      </p:sp>
      <p:sp>
        <p:nvSpPr>
          <p:cNvPr id="6" name="Freeform 5"/>
          <p:cNvSpPr/>
          <p:nvPr/>
        </p:nvSpPr>
        <p:spPr>
          <a:xfrm>
            <a:off x="895080" y="4199007"/>
            <a:ext cx="46765" cy="20942"/>
          </a:xfrm>
          <a:custGeom>
            <a:avLst/>
            <a:gdLst/>
            <a:ahLst/>
            <a:cxnLst/>
            <a:rect l="0" t="0" r="0" b="0"/>
            <a:pathLst>
              <a:path w="101544" h="50772">
                <a:moveTo>
                  <a:pt x="57752" y="11844"/>
                </a:moveTo>
                <a:lnTo>
                  <a:pt x="0" y="0"/>
                </a:lnTo>
              </a:path>
            </a:pathLst>
          </a:custGeom>
          <a:noFill/>
          <a:ln w="12700">
            <a:solidFill>
              <a:srgbClr val="000000"/>
            </a:solidFill>
          </a:ln>
        </p:spPr>
        <p:txBody>
          <a:bodyPr/>
          <a:lstStyle/>
          <a:p>
            <a:endParaRPr lang="en-US"/>
          </a:p>
        </p:txBody>
      </p:sp>
      <p:sp>
        <p:nvSpPr>
          <p:cNvPr id="7" name="Freeform 6"/>
          <p:cNvSpPr/>
          <p:nvPr/>
        </p:nvSpPr>
        <p:spPr>
          <a:xfrm>
            <a:off x="970176" y="3934297"/>
            <a:ext cx="45424" cy="25669"/>
          </a:xfrm>
          <a:custGeom>
            <a:avLst/>
            <a:gdLst/>
            <a:ahLst/>
            <a:cxnLst/>
            <a:rect l="0" t="0" r="0" b="0"/>
            <a:pathLst>
              <a:path w="101544" h="63465">
                <a:moveTo>
                  <a:pt x="55368" y="20247"/>
                </a:moveTo>
                <a:lnTo>
                  <a:pt x="0" y="0"/>
                </a:lnTo>
              </a:path>
            </a:pathLst>
          </a:custGeom>
          <a:noFill/>
          <a:ln w="12700">
            <a:solidFill>
              <a:srgbClr val="000000"/>
            </a:solidFill>
          </a:ln>
        </p:spPr>
        <p:txBody>
          <a:bodyPr/>
          <a:lstStyle/>
          <a:p>
            <a:endParaRPr lang="en-US"/>
          </a:p>
        </p:txBody>
      </p:sp>
      <p:sp>
        <p:nvSpPr>
          <p:cNvPr id="8" name="Freeform 7"/>
          <p:cNvSpPr/>
          <p:nvPr/>
        </p:nvSpPr>
        <p:spPr>
          <a:xfrm>
            <a:off x="1079409" y="3691252"/>
            <a:ext cx="43474" cy="30009"/>
          </a:xfrm>
          <a:custGeom>
            <a:avLst/>
            <a:gdLst/>
            <a:ahLst/>
            <a:cxnLst/>
            <a:rect l="0" t="0" r="0" b="0"/>
            <a:pathLst>
              <a:path w="101544" h="63465">
                <a:moveTo>
                  <a:pt x="51901" y="27963"/>
                </a:moveTo>
                <a:lnTo>
                  <a:pt x="0" y="0"/>
                </a:lnTo>
              </a:path>
            </a:pathLst>
          </a:custGeom>
          <a:noFill/>
          <a:ln w="12700">
            <a:solidFill>
              <a:srgbClr val="000000"/>
            </a:solidFill>
          </a:ln>
        </p:spPr>
        <p:txBody>
          <a:bodyPr/>
          <a:lstStyle/>
          <a:p>
            <a:endParaRPr lang="en-US"/>
          </a:p>
        </p:txBody>
      </p:sp>
      <p:sp>
        <p:nvSpPr>
          <p:cNvPr id="9" name="Freeform 8"/>
          <p:cNvSpPr/>
          <p:nvPr/>
        </p:nvSpPr>
        <p:spPr>
          <a:xfrm>
            <a:off x="1463868" y="3199083"/>
            <a:ext cx="36609" cy="38797"/>
          </a:xfrm>
          <a:custGeom>
            <a:avLst/>
            <a:gdLst/>
            <a:ahLst/>
            <a:cxnLst/>
            <a:rect l="0" t="0" r="0" b="0"/>
            <a:pathLst>
              <a:path w="88851" h="88851">
                <a:moveTo>
                  <a:pt x="39696" y="43587"/>
                </a:moveTo>
                <a:lnTo>
                  <a:pt x="0" y="0"/>
                </a:lnTo>
              </a:path>
            </a:pathLst>
          </a:custGeom>
          <a:noFill/>
          <a:ln w="12700">
            <a:solidFill>
              <a:srgbClr val="000000"/>
            </a:solidFill>
          </a:ln>
        </p:spPr>
        <p:txBody>
          <a:bodyPr/>
          <a:lstStyle/>
          <a:p>
            <a:endParaRPr lang="en-US"/>
          </a:p>
        </p:txBody>
      </p:sp>
      <p:sp>
        <p:nvSpPr>
          <p:cNvPr id="10" name="Freeform 9"/>
          <p:cNvSpPr/>
          <p:nvPr/>
        </p:nvSpPr>
        <p:spPr>
          <a:xfrm>
            <a:off x="1983333" y="2864930"/>
            <a:ext cx="27332" cy="44764"/>
          </a:xfrm>
          <a:custGeom>
            <a:avLst/>
            <a:gdLst/>
            <a:ahLst/>
            <a:cxnLst/>
            <a:rect l="0" t="0" r="0" b="0"/>
            <a:pathLst>
              <a:path w="63465" h="101544">
                <a:moveTo>
                  <a:pt x="23205" y="54195"/>
                </a:moveTo>
                <a:lnTo>
                  <a:pt x="0" y="0"/>
                </a:lnTo>
              </a:path>
            </a:pathLst>
          </a:custGeom>
          <a:noFill/>
          <a:ln w="12700">
            <a:solidFill>
              <a:srgbClr val="000000"/>
            </a:solidFill>
          </a:ln>
        </p:spPr>
        <p:txBody>
          <a:bodyPr/>
          <a:lstStyle/>
          <a:p>
            <a:endParaRPr lang="en-US"/>
          </a:p>
        </p:txBody>
      </p:sp>
      <p:sp>
        <p:nvSpPr>
          <p:cNvPr id="11" name="Freeform 10"/>
          <p:cNvSpPr/>
          <p:nvPr/>
        </p:nvSpPr>
        <p:spPr>
          <a:xfrm>
            <a:off x="4372369" y="4571232"/>
            <a:ext cx="180088" cy="14357"/>
          </a:xfrm>
          <a:custGeom>
            <a:avLst/>
            <a:gdLst/>
            <a:ahLst/>
            <a:cxnLst/>
            <a:rect l="0" t="0" r="0" b="0"/>
            <a:pathLst>
              <a:path w="355404" h="50772">
                <a:moveTo>
                  <a:pt x="0" y="138"/>
                </a:moveTo>
                <a:lnTo>
                  <a:pt x="294771" y="0"/>
                </a:lnTo>
              </a:path>
            </a:pathLst>
          </a:custGeom>
          <a:noFill/>
          <a:ln w="12700">
            <a:solidFill>
              <a:srgbClr val="000000"/>
            </a:solidFill>
          </a:ln>
        </p:spPr>
        <p:txBody>
          <a:bodyPr/>
          <a:lstStyle/>
          <a:p>
            <a:endParaRPr lang="en-US"/>
          </a:p>
        </p:txBody>
      </p:sp>
      <p:sp>
        <p:nvSpPr>
          <p:cNvPr id="12" name="Freeform 11"/>
          <p:cNvSpPr/>
          <p:nvPr/>
        </p:nvSpPr>
        <p:spPr>
          <a:xfrm>
            <a:off x="4204531" y="3772475"/>
            <a:ext cx="163304" cy="86972"/>
          </a:xfrm>
          <a:custGeom>
            <a:avLst/>
            <a:gdLst/>
            <a:ahLst/>
            <a:cxnLst/>
            <a:rect l="0" t="0" r="0" b="0"/>
            <a:pathLst>
              <a:path w="330018" h="177702">
                <a:moveTo>
                  <a:pt x="0" y="129230"/>
                </a:moveTo>
                <a:lnTo>
                  <a:pt x="264933" y="0"/>
                </a:lnTo>
              </a:path>
            </a:pathLst>
          </a:custGeom>
          <a:noFill/>
          <a:ln w="12700">
            <a:solidFill>
              <a:srgbClr val="000000"/>
            </a:solidFill>
          </a:ln>
        </p:spPr>
        <p:txBody>
          <a:bodyPr/>
          <a:lstStyle/>
          <a:p>
            <a:endParaRPr lang="en-US"/>
          </a:p>
        </p:txBody>
      </p:sp>
      <p:sp>
        <p:nvSpPr>
          <p:cNvPr id="13" name="Freeform 12"/>
          <p:cNvSpPr/>
          <p:nvPr/>
        </p:nvSpPr>
        <p:spPr>
          <a:xfrm>
            <a:off x="3167553" y="2817664"/>
            <a:ext cx="59607" cy="173773"/>
          </a:xfrm>
          <a:custGeom>
            <a:avLst/>
            <a:gdLst/>
            <a:ahLst/>
            <a:cxnLst/>
            <a:rect l="0" t="0" r="0" b="0"/>
            <a:pathLst>
              <a:path w="139623" h="330018">
                <a:moveTo>
                  <a:pt x="0" y="283543"/>
                </a:moveTo>
                <a:lnTo>
                  <a:pt x="80582" y="0"/>
                </a:lnTo>
              </a:path>
            </a:pathLst>
          </a:custGeom>
          <a:noFill/>
          <a:ln w="12700">
            <a:solidFill>
              <a:srgbClr val="000000"/>
            </a:solidFill>
          </a:ln>
        </p:spPr>
        <p:txBody>
          <a:bodyPr/>
          <a:lstStyle/>
          <a:p>
            <a:endParaRPr lang="en-US"/>
          </a:p>
        </p:txBody>
      </p:sp>
      <p:sp>
        <p:nvSpPr>
          <p:cNvPr id="14" name="Freeform 13"/>
          <p:cNvSpPr/>
          <p:nvPr/>
        </p:nvSpPr>
        <p:spPr>
          <a:xfrm>
            <a:off x="3976691" y="5647066"/>
            <a:ext cx="140521" cy="121777"/>
          </a:xfrm>
          <a:custGeom>
            <a:avLst/>
            <a:gdLst/>
            <a:ahLst/>
            <a:cxnLst/>
            <a:rect l="0" t="0" r="0" b="0"/>
            <a:pathLst>
              <a:path w="291939" h="253860">
                <a:moveTo>
                  <a:pt x="0" y="0"/>
                </a:moveTo>
                <a:lnTo>
                  <a:pt x="224429" y="191107"/>
                </a:lnTo>
              </a:path>
            </a:pathLst>
          </a:custGeom>
          <a:noFill/>
          <a:ln w="12700">
            <a:solidFill>
              <a:srgbClr val="000000"/>
            </a:solidFill>
          </a:ln>
        </p:spPr>
        <p:txBody>
          <a:bodyPr/>
          <a:lstStyle/>
          <a:p>
            <a:endParaRPr lang="en-US"/>
          </a:p>
        </p:txBody>
      </p:sp>
      <p:sp>
        <p:nvSpPr>
          <p:cNvPr id="15" name="Freeform 14"/>
          <p:cNvSpPr/>
          <p:nvPr/>
        </p:nvSpPr>
        <p:spPr>
          <a:xfrm>
            <a:off x="1628966" y="5904674"/>
            <a:ext cx="112944" cy="147538"/>
          </a:xfrm>
          <a:custGeom>
            <a:avLst/>
            <a:gdLst/>
            <a:ahLst/>
            <a:cxnLst/>
            <a:rect l="0" t="0" r="0" b="0"/>
            <a:pathLst>
              <a:path w="215781" h="291939">
                <a:moveTo>
                  <a:pt x="175404" y="0"/>
                </a:moveTo>
                <a:lnTo>
                  <a:pt x="0" y="236904"/>
                </a:lnTo>
              </a:path>
            </a:pathLst>
          </a:custGeom>
          <a:noFill/>
          <a:ln w="12700">
            <a:solidFill>
              <a:srgbClr val="000000"/>
            </a:solidFill>
          </a:ln>
        </p:spPr>
        <p:txBody>
          <a:bodyPr/>
          <a:lstStyle/>
          <a:p>
            <a:endParaRPr lang="en-US"/>
          </a:p>
        </p:txBody>
      </p:sp>
      <p:sp>
        <p:nvSpPr>
          <p:cNvPr id="16" name="Freeform 15"/>
          <p:cNvSpPr/>
          <p:nvPr/>
        </p:nvSpPr>
        <p:spPr>
          <a:xfrm>
            <a:off x="927567" y="4205670"/>
            <a:ext cx="176708" cy="47590"/>
          </a:xfrm>
          <a:custGeom>
            <a:avLst/>
            <a:gdLst/>
            <a:ahLst/>
            <a:cxnLst/>
            <a:rect l="0" t="0" r="0" b="0"/>
            <a:pathLst>
              <a:path w="330018" h="101544">
                <a:moveTo>
                  <a:pt x="288762" y="59219"/>
                </a:moveTo>
                <a:lnTo>
                  <a:pt x="0" y="0"/>
                </a:lnTo>
              </a:path>
            </a:pathLst>
          </a:custGeom>
          <a:noFill/>
          <a:ln w="12700">
            <a:solidFill>
              <a:srgbClr val="000000"/>
            </a:solidFill>
          </a:ln>
        </p:spPr>
        <p:txBody>
          <a:bodyPr/>
          <a:lstStyle/>
          <a:p>
            <a:endParaRPr lang="en-US"/>
          </a:p>
        </p:txBody>
      </p:sp>
      <p:sp>
        <p:nvSpPr>
          <p:cNvPr id="17" name="Freeform 16"/>
          <p:cNvSpPr/>
          <p:nvPr/>
        </p:nvSpPr>
        <p:spPr>
          <a:xfrm>
            <a:off x="1001321" y="3945687"/>
            <a:ext cx="170003" cy="71225"/>
          </a:xfrm>
          <a:custGeom>
            <a:avLst/>
            <a:gdLst/>
            <a:ahLst/>
            <a:cxnLst/>
            <a:rect l="0" t="0" r="0" b="0"/>
            <a:pathLst>
              <a:path w="330018" h="152316">
                <a:moveTo>
                  <a:pt x="276842" y="101237"/>
                </a:moveTo>
                <a:lnTo>
                  <a:pt x="0" y="0"/>
                </a:lnTo>
              </a:path>
            </a:pathLst>
          </a:custGeom>
          <a:noFill/>
          <a:ln w="12700">
            <a:solidFill>
              <a:srgbClr val="000000"/>
            </a:solidFill>
          </a:ln>
        </p:spPr>
        <p:txBody>
          <a:bodyPr/>
          <a:lstStyle/>
          <a:p>
            <a:endParaRPr lang="en-US"/>
          </a:p>
        </p:txBody>
      </p:sp>
      <p:sp>
        <p:nvSpPr>
          <p:cNvPr id="18" name="Freeform 17"/>
          <p:cNvSpPr/>
          <p:nvPr/>
        </p:nvSpPr>
        <p:spPr>
          <a:xfrm>
            <a:off x="1108603" y="3706981"/>
            <a:ext cx="160250" cy="92926"/>
          </a:xfrm>
          <a:custGeom>
            <a:avLst/>
            <a:gdLst/>
            <a:ahLst/>
            <a:cxnLst/>
            <a:rect l="0" t="0" r="0" b="0"/>
            <a:pathLst>
              <a:path w="304632" h="190395">
                <a:moveTo>
                  <a:pt x="259503" y="139815"/>
                </a:moveTo>
                <a:lnTo>
                  <a:pt x="0" y="0"/>
                </a:lnTo>
              </a:path>
            </a:pathLst>
          </a:custGeom>
          <a:noFill/>
          <a:ln w="12700">
            <a:solidFill>
              <a:srgbClr val="000000"/>
            </a:solidFill>
          </a:ln>
        </p:spPr>
        <p:txBody>
          <a:bodyPr/>
          <a:lstStyle/>
          <a:p>
            <a:endParaRPr lang="en-US"/>
          </a:p>
        </p:txBody>
      </p:sp>
      <p:sp>
        <p:nvSpPr>
          <p:cNvPr id="19" name="Freeform 18"/>
          <p:cNvSpPr/>
          <p:nvPr/>
        </p:nvSpPr>
        <p:spPr>
          <a:xfrm>
            <a:off x="1486197" y="3223600"/>
            <a:ext cx="125924" cy="136869"/>
          </a:xfrm>
          <a:custGeom>
            <a:avLst/>
            <a:gdLst/>
            <a:ahLst/>
            <a:cxnLst/>
            <a:rect l="0" t="0" r="0" b="0"/>
            <a:pathLst>
              <a:path w="241167" h="266553">
                <a:moveTo>
                  <a:pt x="198478" y="217937"/>
                </a:moveTo>
                <a:lnTo>
                  <a:pt x="0" y="0"/>
                </a:lnTo>
              </a:path>
            </a:pathLst>
          </a:custGeom>
          <a:noFill/>
          <a:ln w="12700">
            <a:solidFill>
              <a:srgbClr val="000000"/>
            </a:solidFill>
          </a:ln>
        </p:spPr>
        <p:txBody>
          <a:bodyPr/>
          <a:lstStyle/>
          <a:p>
            <a:endParaRPr lang="en-US"/>
          </a:p>
        </p:txBody>
      </p:sp>
      <p:sp>
        <p:nvSpPr>
          <p:cNvPr id="20" name="Freeform 19"/>
          <p:cNvSpPr/>
          <p:nvPr/>
        </p:nvSpPr>
        <p:spPr>
          <a:xfrm>
            <a:off x="1996385" y="2895415"/>
            <a:ext cx="79543" cy="166704"/>
          </a:xfrm>
          <a:custGeom>
            <a:avLst/>
            <a:gdLst/>
            <a:ahLst/>
            <a:cxnLst/>
            <a:rect l="0" t="0" r="0" b="0"/>
            <a:pathLst>
              <a:path w="152316" h="317325">
                <a:moveTo>
                  <a:pt x="116023" y="270977"/>
                </a:moveTo>
                <a:lnTo>
                  <a:pt x="0" y="0"/>
                </a:lnTo>
              </a:path>
            </a:pathLst>
          </a:custGeom>
          <a:noFill/>
          <a:ln w="12700">
            <a:solidFill>
              <a:srgbClr val="000000"/>
            </a:solidFill>
          </a:ln>
        </p:spPr>
        <p:txBody>
          <a:bodyPr/>
          <a:lstStyle/>
          <a:p>
            <a:endParaRPr lang="en-US"/>
          </a:p>
        </p:txBody>
      </p:sp>
      <p:sp>
        <p:nvSpPr>
          <p:cNvPr id="21" name="Oval 20"/>
          <p:cNvSpPr/>
          <p:nvPr/>
        </p:nvSpPr>
        <p:spPr>
          <a:xfrm>
            <a:off x="1047899" y="2905708"/>
            <a:ext cx="3316179" cy="3316179"/>
          </a:xfrm>
          <a:prstGeom prst="ellipse">
            <a:avLst/>
          </a:prstGeom>
          <a:noFill/>
          <a:ln w="25400">
            <a:solidFill>
              <a:srgbClr val="000000"/>
            </a:solidFill>
          </a:ln>
        </p:spPr>
        <p:txBody>
          <a:bodyPr/>
          <a:lstStyle/>
          <a:p>
            <a:endParaRPr lang="en-US"/>
          </a:p>
        </p:txBody>
      </p:sp>
      <p:sp>
        <p:nvSpPr>
          <p:cNvPr id="22" name="Oval 21"/>
          <p:cNvSpPr/>
          <p:nvPr/>
        </p:nvSpPr>
        <p:spPr>
          <a:xfrm>
            <a:off x="1047899" y="2905708"/>
            <a:ext cx="3316179" cy="3316179"/>
          </a:xfrm>
          <a:prstGeom prst="ellipse">
            <a:avLst/>
          </a:prstGeom>
          <a:noFill/>
          <a:ln w="0">
            <a:solidFill>
              <a:srgbClr val="FFFFFF"/>
            </a:solidFill>
          </a:ln>
        </p:spPr>
        <p:txBody>
          <a:bodyPr/>
          <a:lstStyle/>
          <a:p>
            <a:endParaRPr lang="en-US"/>
          </a:p>
        </p:txBody>
      </p:sp>
      <p:sp>
        <p:nvSpPr>
          <p:cNvPr id="27" name="Rectangle 26"/>
          <p:cNvSpPr/>
          <p:nvPr/>
        </p:nvSpPr>
        <p:spPr>
          <a:xfrm>
            <a:off x="4562059" y="4428141"/>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8" name="Rectangle 27"/>
          <p:cNvSpPr/>
          <p:nvPr/>
        </p:nvSpPr>
        <p:spPr>
          <a:xfrm>
            <a:off x="4376424" y="3614202"/>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9" name="Rectangle 28"/>
          <p:cNvSpPr/>
          <p:nvPr/>
        </p:nvSpPr>
        <p:spPr>
          <a:xfrm>
            <a:off x="3212634"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30" name="Rectangle 29"/>
          <p:cNvSpPr/>
          <p:nvPr/>
        </p:nvSpPr>
        <p:spPr>
          <a:xfrm>
            <a:off x="4119391" y="5777565"/>
            <a:ext cx="718145" cy="155877"/>
          </a:xfrm>
          <a:prstGeom prst="rect">
            <a:avLst/>
          </a:prstGeom>
          <a:noFill/>
        </p:spPr>
        <p:txBody>
          <a:bodyPr wrap="none" lIns="0" tIns="0" rIns="0" bIns="0" rtlCol="0">
            <a:spAutoFit/>
          </a:bodyPr>
          <a:lstStyle/>
          <a:p>
            <a:r>
              <a:rPr sz="1013" dirty="0">
                <a:solidFill>
                  <a:srgbClr val="000000"/>
                </a:solidFill>
                <a:latin typeface="Helvetica"/>
              </a:rPr>
              <a:t>2μ ORI-STB</a:t>
            </a:r>
          </a:p>
        </p:txBody>
      </p:sp>
      <p:sp>
        <p:nvSpPr>
          <p:cNvPr id="31" name="Rectangle 30"/>
          <p:cNvSpPr/>
          <p:nvPr/>
        </p:nvSpPr>
        <p:spPr>
          <a:xfrm>
            <a:off x="1234907" y="6063158"/>
            <a:ext cx="362279" cy="155877"/>
          </a:xfrm>
          <a:prstGeom prst="rect">
            <a:avLst/>
          </a:prstGeom>
          <a:noFill/>
        </p:spPr>
        <p:txBody>
          <a:bodyPr wrap="none" lIns="0" tIns="0" rIns="0" bIns="0" rtlCol="0">
            <a:spAutoFit/>
          </a:bodyPr>
          <a:lstStyle/>
          <a:p>
            <a:r>
              <a:rPr sz="1013" dirty="0">
                <a:solidFill>
                  <a:srgbClr val="000000"/>
                </a:solidFill>
                <a:latin typeface="Helvetica"/>
              </a:rPr>
              <a:t>natAC</a:t>
            </a:r>
          </a:p>
        </p:txBody>
      </p:sp>
      <p:sp>
        <p:nvSpPr>
          <p:cNvPr id="32" name="Rectangle 31"/>
          <p:cNvSpPr/>
          <p:nvPr/>
        </p:nvSpPr>
        <p:spPr>
          <a:xfrm>
            <a:off x="178214" y="4056871"/>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3" name="Rectangle 32"/>
          <p:cNvSpPr/>
          <p:nvPr/>
        </p:nvSpPr>
        <p:spPr>
          <a:xfrm>
            <a:off x="-281" y="3792698"/>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4" name="Rectangle 33"/>
          <p:cNvSpPr/>
          <p:nvPr/>
        </p:nvSpPr>
        <p:spPr>
          <a:xfrm>
            <a:off x="785098" y="3549944"/>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35" name="Rectangle 34"/>
          <p:cNvSpPr/>
          <p:nvPr/>
        </p:nvSpPr>
        <p:spPr>
          <a:xfrm>
            <a:off x="563764" y="3057297"/>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6" name="Rectangle 35"/>
          <p:cNvSpPr/>
          <p:nvPr/>
        </p:nvSpPr>
        <p:spPr>
          <a:xfrm>
            <a:off x="1270606" y="272172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7" name="Arc 36"/>
          <p:cNvSpPr/>
          <p:nvPr/>
        </p:nvSpPr>
        <p:spPr>
          <a:xfrm>
            <a:off x="1047899" y="2905708"/>
            <a:ext cx="3316179" cy="3316179"/>
          </a:xfrm>
          <a:prstGeom prst="arc">
            <a:avLst>
              <a:gd name="adj1" fmla="val 389117"/>
              <a:gd name="adj2" fmla="val 4620337"/>
            </a:avLst>
          </a:prstGeom>
          <a:ln w="88900">
            <a:solidFill>
              <a:srgbClr val="581357"/>
            </a:solidFill>
          </a:ln>
        </p:spPr>
        <p:txBody>
          <a:bodyPr/>
          <a:lstStyle/>
          <a:p>
            <a:endParaRPr lang="en-US"/>
          </a:p>
        </p:txBody>
      </p:sp>
      <p:sp>
        <p:nvSpPr>
          <p:cNvPr id="38" name="Freeform 37"/>
          <p:cNvSpPr/>
          <p:nvPr/>
        </p:nvSpPr>
        <p:spPr>
          <a:xfrm>
            <a:off x="4317512" y="4684312"/>
            <a:ext cx="99479" cy="103760"/>
          </a:xfrm>
          <a:custGeom>
            <a:avLst/>
            <a:gdLst/>
            <a:ahLst/>
            <a:cxnLst/>
            <a:rect l="0" t="0" r="0" b="0"/>
            <a:pathLst>
              <a:path w="177702" h="177702">
                <a:moveTo>
                  <a:pt x="94560" y="130023"/>
                </a:moveTo>
                <a:lnTo>
                  <a:pt x="126080" y="133690"/>
                </a:lnTo>
                <a:lnTo>
                  <a:pt x="74988" y="0"/>
                </a:lnTo>
                <a:lnTo>
                  <a:pt x="0" y="119023"/>
                </a:lnTo>
                <a:lnTo>
                  <a:pt x="31520" y="122690"/>
                </a:lnTo>
                <a:close/>
              </a:path>
            </a:pathLst>
          </a:custGeom>
          <a:solidFill>
            <a:srgbClr val="000000"/>
          </a:solidFill>
          <a:ln w="25400">
            <a:solidFill>
              <a:srgbClr val="581357"/>
            </a:solidFill>
          </a:ln>
        </p:spPr>
        <p:txBody>
          <a:bodyPr/>
          <a:lstStyle/>
          <a:p>
            <a:endParaRPr lang="en-US"/>
          </a:p>
        </p:txBody>
      </p:sp>
      <p:sp>
        <p:nvSpPr>
          <p:cNvPr id="39" name="Arc 38"/>
          <p:cNvSpPr/>
          <p:nvPr/>
        </p:nvSpPr>
        <p:spPr>
          <a:xfrm>
            <a:off x="1047899" y="2905708"/>
            <a:ext cx="3316179" cy="3316179"/>
          </a:xfrm>
          <a:prstGeom prst="arc">
            <a:avLst>
              <a:gd name="adj1" fmla="val 389117"/>
              <a:gd name="adj2" fmla="val 4605534"/>
            </a:avLst>
          </a:prstGeom>
          <a:ln w="63500">
            <a:solidFill>
              <a:srgbClr val="932092"/>
            </a:solidFill>
          </a:ln>
        </p:spPr>
        <p:txBody>
          <a:bodyPr/>
          <a:lstStyle/>
          <a:p>
            <a:endParaRPr lang="en-US"/>
          </a:p>
        </p:txBody>
      </p:sp>
      <p:sp>
        <p:nvSpPr>
          <p:cNvPr id="40" name="Freeform 39"/>
          <p:cNvSpPr/>
          <p:nvPr/>
        </p:nvSpPr>
        <p:spPr>
          <a:xfrm>
            <a:off x="4317512" y="4684312"/>
            <a:ext cx="85200" cy="89480"/>
          </a:xfrm>
          <a:custGeom>
            <a:avLst/>
            <a:gdLst/>
            <a:ahLst/>
            <a:cxnLst/>
            <a:rect l="0" t="0" r="0" b="0"/>
            <a:pathLst>
              <a:path w="152316" h="152316">
                <a:moveTo>
                  <a:pt x="94560" y="130023"/>
                </a:moveTo>
                <a:lnTo>
                  <a:pt x="126080" y="133690"/>
                </a:lnTo>
                <a:lnTo>
                  <a:pt x="74988" y="0"/>
                </a:lnTo>
                <a:lnTo>
                  <a:pt x="0" y="119023"/>
                </a:lnTo>
                <a:lnTo>
                  <a:pt x="31520" y="122690"/>
                </a:lnTo>
                <a:close/>
              </a:path>
            </a:pathLst>
          </a:custGeom>
          <a:solidFill>
            <a:srgbClr val="932092"/>
          </a:solidFill>
          <a:ln w="12700">
            <a:noFill/>
          </a:ln>
        </p:spPr>
        <p:txBody>
          <a:bodyPr/>
          <a:lstStyle/>
          <a:p>
            <a:endParaRPr lang="en-US"/>
          </a:p>
        </p:txBody>
      </p:sp>
      <p:sp>
        <p:nvSpPr>
          <p:cNvPr id="41" name="Arc 40"/>
          <p:cNvSpPr/>
          <p:nvPr/>
        </p:nvSpPr>
        <p:spPr>
          <a:xfrm>
            <a:off x="1047899" y="2905708"/>
            <a:ext cx="3316179" cy="3316179"/>
          </a:xfrm>
          <a:prstGeom prst="arc">
            <a:avLst>
              <a:gd name="adj1" fmla="val 21566410"/>
              <a:gd name="adj2" fmla="val 189982"/>
            </a:avLst>
          </a:prstGeom>
          <a:ln w="88900">
            <a:solidFill>
              <a:srgbClr val="000000"/>
            </a:solidFill>
          </a:ln>
        </p:spPr>
        <p:txBody>
          <a:bodyPr/>
          <a:lstStyle/>
          <a:p>
            <a:endParaRPr lang="en-US"/>
          </a:p>
        </p:txBody>
      </p:sp>
      <p:sp>
        <p:nvSpPr>
          <p:cNvPr id="42" name="Freeform 41"/>
          <p:cNvSpPr/>
          <p:nvPr/>
        </p:nvSpPr>
        <p:spPr>
          <a:xfrm>
            <a:off x="4328338" y="4480574"/>
            <a:ext cx="99956" cy="100178"/>
          </a:xfrm>
          <a:custGeom>
            <a:avLst/>
            <a:gdLst/>
            <a:ahLst/>
            <a:cxnLst/>
            <a:rect l="0" t="0" r="0" b="0"/>
            <a:pathLst>
              <a:path w="177702" h="177702">
                <a:moveTo>
                  <a:pt x="95195" y="126641"/>
                </a:moveTo>
                <a:lnTo>
                  <a:pt x="126927" y="126414"/>
                </a:lnTo>
                <a:lnTo>
                  <a:pt x="59823" y="0"/>
                </a:lnTo>
                <a:lnTo>
                  <a:pt x="0" y="127322"/>
                </a:lnTo>
                <a:lnTo>
                  <a:pt x="31732" y="127095"/>
                </a:lnTo>
                <a:close/>
              </a:path>
            </a:pathLst>
          </a:custGeom>
          <a:solidFill>
            <a:srgbClr val="000000"/>
          </a:solidFill>
          <a:ln w="25400">
            <a:solidFill>
              <a:srgbClr val="000000"/>
            </a:solidFill>
          </a:ln>
        </p:spPr>
        <p:txBody>
          <a:bodyPr/>
          <a:lstStyle/>
          <a:p>
            <a:endParaRPr lang="en-US"/>
          </a:p>
        </p:txBody>
      </p:sp>
      <p:sp>
        <p:nvSpPr>
          <p:cNvPr id="43" name="Arc 42"/>
          <p:cNvSpPr/>
          <p:nvPr/>
        </p:nvSpPr>
        <p:spPr>
          <a:xfrm>
            <a:off x="1047899" y="2905708"/>
            <a:ext cx="3316179" cy="3316179"/>
          </a:xfrm>
          <a:prstGeom prst="arc">
            <a:avLst>
              <a:gd name="adj1" fmla="val 21566410"/>
              <a:gd name="adj2" fmla="val 175178"/>
            </a:avLst>
          </a:prstGeom>
          <a:ln w="63500">
            <a:solidFill>
              <a:srgbClr val="000000"/>
            </a:solidFill>
          </a:ln>
        </p:spPr>
        <p:txBody>
          <a:bodyPr/>
          <a:lstStyle/>
          <a:p>
            <a:endParaRPr lang="en-US"/>
          </a:p>
        </p:txBody>
      </p:sp>
      <p:sp>
        <p:nvSpPr>
          <p:cNvPr id="44" name="Freeform 43"/>
          <p:cNvSpPr/>
          <p:nvPr/>
        </p:nvSpPr>
        <p:spPr>
          <a:xfrm>
            <a:off x="4328338" y="4480574"/>
            <a:ext cx="85676" cy="85898"/>
          </a:xfrm>
          <a:custGeom>
            <a:avLst/>
            <a:gdLst/>
            <a:ahLst/>
            <a:cxnLst/>
            <a:rect l="0" t="0" r="0" b="0"/>
            <a:pathLst>
              <a:path w="152316" h="152316">
                <a:moveTo>
                  <a:pt x="95195" y="126641"/>
                </a:moveTo>
                <a:lnTo>
                  <a:pt x="126927" y="126414"/>
                </a:lnTo>
                <a:lnTo>
                  <a:pt x="59823" y="0"/>
                </a:lnTo>
                <a:lnTo>
                  <a:pt x="0" y="127322"/>
                </a:lnTo>
                <a:lnTo>
                  <a:pt x="31732" y="127095"/>
                </a:lnTo>
                <a:close/>
              </a:path>
            </a:pathLst>
          </a:custGeom>
          <a:solidFill>
            <a:srgbClr val="000000"/>
          </a:solidFill>
          <a:ln w="12700">
            <a:noFill/>
          </a:ln>
        </p:spPr>
        <p:txBody>
          <a:bodyPr/>
          <a:lstStyle/>
          <a:p>
            <a:endParaRPr lang="en-US"/>
          </a:p>
        </p:txBody>
      </p:sp>
      <p:sp>
        <p:nvSpPr>
          <p:cNvPr id="45" name="Arc 44"/>
          <p:cNvSpPr/>
          <p:nvPr/>
        </p:nvSpPr>
        <p:spPr>
          <a:xfrm>
            <a:off x="1047899" y="2905708"/>
            <a:ext cx="3316179" cy="3316179"/>
          </a:xfrm>
          <a:prstGeom prst="arc">
            <a:avLst>
              <a:gd name="adj1" fmla="val 18788161"/>
              <a:gd name="adj2" fmla="val 21451171"/>
            </a:avLst>
          </a:prstGeom>
          <a:ln w="88900">
            <a:solidFill>
              <a:srgbClr val="000000"/>
            </a:solidFill>
          </a:ln>
        </p:spPr>
        <p:txBody>
          <a:bodyPr/>
          <a:lstStyle/>
          <a:p>
            <a:endParaRPr lang="en-US"/>
          </a:p>
        </p:txBody>
      </p:sp>
      <p:sp>
        <p:nvSpPr>
          <p:cNvPr id="46" name="Freeform 45"/>
          <p:cNvSpPr/>
          <p:nvPr/>
        </p:nvSpPr>
        <p:spPr>
          <a:xfrm>
            <a:off x="3789831" y="3308988"/>
            <a:ext cx="106048" cy="102365"/>
          </a:xfrm>
          <a:custGeom>
            <a:avLst/>
            <a:gdLst/>
            <a:ahLst/>
            <a:cxnLst/>
            <a:rect l="0" t="0" r="0" b="0"/>
            <a:pathLst>
              <a:path w="190395" h="190395">
                <a:moveTo>
                  <a:pt x="115999" y="61913"/>
                </a:moveTo>
                <a:lnTo>
                  <a:pt x="137757" y="38814"/>
                </a:lnTo>
                <a:lnTo>
                  <a:pt x="0" y="0"/>
                </a:lnTo>
                <a:lnTo>
                  <a:pt x="50728" y="131211"/>
                </a:lnTo>
                <a:lnTo>
                  <a:pt x="72485" y="108112"/>
                </a:lnTo>
                <a:close/>
              </a:path>
            </a:pathLst>
          </a:custGeom>
          <a:solidFill>
            <a:srgbClr val="000000"/>
          </a:solidFill>
          <a:ln w="25400">
            <a:solidFill>
              <a:srgbClr val="000000"/>
            </a:solidFill>
          </a:ln>
        </p:spPr>
        <p:txBody>
          <a:bodyPr/>
          <a:lstStyle/>
          <a:p>
            <a:endParaRPr lang="en-US"/>
          </a:p>
        </p:txBody>
      </p:sp>
      <p:sp>
        <p:nvSpPr>
          <p:cNvPr id="47" name="Arc 46"/>
          <p:cNvSpPr/>
          <p:nvPr/>
        </p:nvSpPr>
        <p:spPr>
          <a:xfrm>
            <a:off x="1047899" y="2905708"/>
            <a:ext cx="3316179" cy="3316179"/>
          </a:xfrm>
          <a:prstGeom prst="arc">
            <a:avLst>
              <a:gd name="adj1" fmla="val 18788161"/>
              <a:gd name="adj2" fmla="val 21436368"/>
            </a:avLst>
          </a:prstGeom>
          <a:ln w="63500">
            <a:solidFill>
              <a:srgbClr val="000000"/>
            </a:solidFill>
          </a:ln>
        </p:spPr>
        <p:txBody>
          <a:bodyPr/>
          <a:lstStyle/>
          <a:p>
            <a:endParaRPr lang="en-US"/>
          </a:p>
        </p:txBody>
      </p:sp>
      <p:sp>
        <p:nvSpPr>
          <p:cNvPr id="48" name="Freeform 47"/>
          <p:cNvSpPr/>
          <p:nvPr/>
        </p:nvSpPr>
        <p:spPr>
          <a:xfrm>
            <a:off x="3789832" y="3308988"/>
            <a:ext cx="91768" cy="88086"/>
          </a:xfrm>
          <a:custGeom>
            <a:avLst/>
            <a:gdLst/>
            <a:ahLst/>
            <a:cxnLst/>
            <a:rect l="0" t="0" r="0" b="0"/>
            <a:pathLst>
              <a:path w="165009" h="165009">
                <a:moveTo>
                  <a:pt x="115999" y="61913"/>
                </a:moveTo>
                <a:lnTo>
                  <a:pt x="137757" y="38814"/>
                </a:lnTo>
                <a:lnTo>
                  <a:pt x="0" y="0"/>
                </a:lnTo>
                <a:lnTo>
                  <a:pt x="50728" y="131211"/>
                </a:lnTo>
                <a:lnTo>
                  <a:pt x="72485" y="108112"/>
                </a:lnTo>
                <a:close/>
              </a:path>
            </a:pathLst>
          </a:custGeom>
          <a:solidFill>
            <a:srgbClr val="000000"/>
          </a:solidFill>
          <a:ln w="12700">
            <a:noFill/>
          </a:ln>
        </p:spPr>
        <p:txBody>
          <a:bodyPr/>
          <a:lstStyle/>
          <a:p>
            <a:endParaRPr lang="en-US"/>
          </a:p>
        </p:txBody>
      </p:sp>
      <p:sp>
        <p:nvSpPr>
          <p:cNvPr id="49" name="Arc 48"/>
          <p:cNvSpPr/>
          <p:nvPr/>
        </p:nvSpPr>
        <p:spPr>
          <a:xfrm>
            <a:off x="1047899" y="2905708"/>
            <a:ext cx="3316179" cy="3316179"/>
          </a:xfrm>
          <a:prstGeom prst="arc">
            <a:avLst>
              <a:gd name="adj1" fmla="val 12760554"/>
              <a:gd name="adj2" fmla="val 14723355"/>
            </a:avLst>
          </a:prstGeom>
          <a:ln w="88900">
            <a:solidFill>
              <a:srgbClr val="009799"/>
            </a:solidFill>
          </a:ln>
        </p:spPr>
        <p:txBody>
          <a:bodyPr/>
          <a:lstStyle/>
          <a:p>
            <a:endParaRPr lang="en-US"/>
          </a:p>
        </p:txBody>
      </p:sp>
      <p:sp>
        <p:nvSpPr>
          <p:cNvPr id="50" name="Freeform 49"/>
          <p:cNvSpPr/>
          <p:nvPr/>
        </p:nvSpPr>
        <p:spPr>
          <a:xfrm>
            <a:off x="1275260" y="3645614"/>
            <a:ext cx="95959" cy="108723"/>
          </a:xfrm>
          <a:custGeom>
            <a:avLst/>
            <a:gdLst/>
            <a:ahLst/>
            <a:cxnLst/>
            <a:rect l="0" t="0" r="0" b="0"/>
            <a:pathLst>
              <a:path w="165009" h="203088">
                <a:moveTo>
                  <a:pt x="39824" y="17202"/>
                </a:moveTo>
                <a:lnTo>
                  <a:pt x="13159" y="0"/>
                </a:lnTo>
                <a:lnTo>
                  <a:pt x="0" y="142514"/>
                </a:lnTo>
                <a:lnTo>
                  <a:pt x="119821" y="68807"/>
                </a:lnTo>
                <a:lnTo>
                  <a:pt x="93155" y="51605"/>
                </a:lnTo>
                <a:close/>
              </a:path>
            </a:pathLst>
          </a:custGeom>
          <a:solidFill>
            <a:srgbClr val="000000"/>
          </a:solidFill>
          <a:ln w="25400">
            <a:solidFill>
              <a:srgbClr val="009799"/>
            </a:solidFill>
          </a:ln>
        </p:spPr>
        <p:txBody>
          <a:bodyPr/>
          <a:lstStyle/>
          <a:p>
            <a:endParaRPr lang="en-US"/>
          </a:p>
        </p:txBody>
      </p:sp>
      <p:sp>
        <p:nvSpPr>
          <p:cNvPr id="51" name="Arc 50"/>
          <p:cNvSpPr/>
          <p:nvPr/>
        </p:nvSpPr>
        <p:spPr>
          <a:xfrm>
            <a:off x="1047899" y="2905708"/>
            <a:ext cx="3316179" cy="3316179"/>
          </a:xfrm>
          <a:prstGeom prst="arc">
            <a:avLst>
              <a:gd name="adj1" fmla="val 12760554"/>
              <a:gd name="adj2" fmla="val 14708552"/>
            </a:avLst>
          </a:prstGeom>
          <a:ln w="63500">
            <a:solidFill>
              <a:srgbClr val="00FCFF"/>
            </a:solidFill>
          </a:ln>
        </p:spPr>
        <p:txBody>
          <a:bodyPr/>
          <a:lstStyle/>
          <a:p>
            <a:endParaRPr lang="en-US"/>
          </a:p>
        </p:txBody>
      </p:sp>
      <p:sp>
        <p:nvSpPr>
          <p:cNvPr id="52" name="Freeform 51"/>
          <p:cNvSpPr/>
          <p:nvPr/>
        </p:nvSpPr>
        <p:spPr>
          <a:xfrm>
            <a:off x="1275260" y="3645614"/>
            <a:ext cx="81679" cy="94444"/>
          </a:xfrm>
          <a:custGeom>
            <a:avLst/>
            <a:gdLst/>
            <a:ahLst/>
            <a:cxnLst/>
            <a:rect l="0" t="0" r="0" b="0"/>
            <a:pathLst>
              <a:path w="139623" h="177702">
                <a:moveTo>
                  <a:pt x="39824" y="17202"/>
                </a:moveTo>
                <a:lnTo>
                  <a:pt x="13159" y="0"/>
                </a:lnTo>
                <a:lnTo>
                  <a:pt x="0" y="142514"/>
                </a:lnTo>
                <a:lnTo>
                  <a:pt x="119821" y="68807"/>
                </a:lnTo>
                <a:lnTo>
                  <a:pt x="93155" y="51605"/>
                </a:lnTo>
                <a:close/>
              </a:path>
            </a:pathLst>
          </a:custGeom>
          <a:solidFill>
            <a:srgbClr val="00FCFF"/>
          </a:solidFill>
          <a:ln w="12700">
            <a:noFill/>
          </a:ln>
        </p:spPr>
        <p:txBody>
          <a:bodyPr/>
          <a:lstStyle/>
          <a:p>
            <a:endParaRPr lang="en-US"/>
          </a:p>
        </p:txBody>
      </p:sp>
      <p:sp>
        <p:nvSpPr>
          <p:cNvPr id="53" name="Arc 52"/>
          <p:cNvSpPr/>
          <p:nvPr/>
        </p:nvSpPr>
        <p:spPr>
          <a:xfrm>
            <a:off x="1047899" y="2905708"/>
            <a:ext cx="3316179" cy="3316179"/>
          </a:xfrm>
          <a:prstGeom prst="arc">
            <a:avLst>
              <a:gd name="adj1" fmla="val 16339042"/>
              <a:gd name="adj2" fmla="val 18124370"/>
            </a:avLst>
          </a:prstGeom>
          <a:ln w="88900">
            <a:solidFill>
              <a:srgbClr val="000000"/>
            </a:solidFill>
          </a:ln>
        </p:spPr>
        <p:txBody>
          <a:bodyPr/>
          <a:lstStyle/>
          <a:p>
            <a:endParaRPr lang="en-US"/>
          </a:p>
        </p:txBody>
      </p:sp>
      <p:sp>
        <p:nvSpPr>
          <p:cNvPr id="54" name="Freeform 53"/>
          <p:cNvSpPr/>
          <p:nvPr/>
        </p:nvSpPr>
        <p:spPr>
          <a:xfrm>
            <a:off x="2705995" y="2871579"/>
            <a:ext cx="101472" cy="99891"/>
          </a:xfrm>
          <a:custGeom>
            <a:avLst/>
            <a:gdLst/>
            <a:ahLst/>
            <a:cxnLst/>
            <a:rect l="0" t="0" r="0" b="0"/>
            <a:pathLst>
              <a:path w="177702" h="177702">
                <a:moveTo>
                  <a:pt x="128257" y="31703"/>
                </a:moveTo>
                <a:lnTo>
                  <a:pt x="129623" y="0"/>
                </a:lnTo>
                <a:lnTo>
                  <a:pt x="0" y="60673"/>
                </a:lnTo>
                <a:lnTo>
                  <a:pt x="124159" y="126812"/>
                </a:lnTo>
                <a:lnTo>
                  <a:pt x="125525" y="95109"/>
                </a:lnTo>
                <a:close/>
              </a:path>
            </a:pathLst>
          </a:custGeom>
          <a:solidFill>
            <a:srgbClr val="000000"/>
          </a:solidFill>
          <a:ln w="25400">
            <a:solidFill>
              <a:srgbClr val="000000"/>
            </a:solidFill>
          </a:ln>
        </p:spPr>
        <p:txBody>
          <a:bodyPr/>
          <a:lstStyle/>
          <a:p>
            <a:endParaRPr lang="en-US"/>
          </a:p>
        </p:txBody>
      </p:sp>
      <p:sp>
        <p:nvSpPr>
          <p:cNvPr id="55" name="Arc 54"/>
          <p:cNvSpPr/>
          <p:nvPr/>
        </p:nvSpPr>
        <p:spPr>
          <a:xfrm>
            <a:off x="1047899" y="2905708"/>
            <a:ext cx="3316179" cy="3316179"/>
          </a:xfrm>
          <a:prstGeom prst="arc">
            <a:avLst>
              <a:gd name="adj1" fmla="val 16339042"/>
              <a:gd name="adj2" fmla="val 18109567"/>
            </a:avLst>
          </a:prstGeom>
          <a:ln w="63500">
            <a:solidFill>
              <a:srgbClr val="000000"/>
            </a:solidFill>
          </a:ln>
        </p:spPr>
        <p:txBody>
          <a:bodyPr/>
          <a:lstStyle/>
          <a:p>
            <a:endParaRPr lang="en-US"/>
          </a:p>
        </p:txBody>
      </p:sp>
      <p:sp>
        <p:nvSpPr>
          <p:cNvPr id="56" name="Freeform 55"/>
          <p:cNvSpPr/>
          <p:nvPr/>
        </p:nvSpPr>
        <p:spPr>
          <a:xfrm>
            <a:off x="2705995" y="2871579"/>
            <a:ext cx="87193" cy="85611"/>
          </a:xfrm>
          <a:custGeom>
            <a:avLst/>
            <a:gdLst/>
            <a:ahLst/>
            <a:cxnLst/>
            <a:rect l="0" t="0" r="0" b="0"/>
            <a:pathLst>
              <a:path w="152316" h="152316">
                <a:moveTo>
                  <a:pt x="128257" y="31703"/>
                </a:moveTo>
                <a:lnTo>
                  <a:pt x="129623" y="0"/>
                </a:lnTo>
                <a:lnTo>
                  <a:pt x="0" y="60673"/>
                </a:lnTo>
                <a:lnTo>
                  <a:pt x="124159" y="126812"/>
                </a:lnTo>
                <a:lnTo>
                  <a:pt x="125525" y="95109"/>
                </a:lnTo>
                <a:close/>
              </a:path>
            </a:pathLst>
          </a:custGeom>
          <a:solidFill>
            <a:srgbClr val="000000"/>
          </a:solidFill>
          <a:ln w="12700">
            <a:noFill/>
          </a:ln>
        </p:spPr>
        <p:txBody>
          <a:bodyPr/>
          <a:lstStyle/>
          <a:p>
            <a:endParaRPr lang="en-US"/>
          </a:p>
        </p:txBody>
      </p:sp>
      <p:sp>
        <p:nvSpPr>
          <p:cNvPr id="57" name="Arc 56"/>
          <p:cNvSpPr/>
          <p:nvPr/>
        </p:nvSpPr>
        <p:spPr>
          <a:xfrm>
            <a:off x="1047899" y="2905708"/>
            <a:ext cx="3316179" cy="3316179"/>
          </a:xfrm>
          <a:prstGeom prst="arc">
            <a:avLst>
              <a:gd name="adj1" fmla="val 6672028"/>
              <a:gd name="adj2" fmla="val 8376687"/>
            </a:avLst>
          </a:prstGeom>
          <a:ln w="88900">
            <a:solidFill>
              <a:srgbClr val="989700"/>
            </a:solidFill>
          </a:ln>
        </p:spPr>
        <p:txBody>
          <a:bodyPr/>
          <a:lstStyle/>
          <a:p>
            <a:endParaRPr lang="en-US"/>
          </a:p>
        </p:txBody>
      </p:sp>
      <p:sp>
        <p:nvSpPr>
          <p:cNvPr id="58" name="Freeform 57"/>
          <p:cNvSpPr/>
          <p:nvPr/>
        </p:nvSpPr>
        <p:spPr>
          <a:xfrm>
            <a:off x="1405084" y="5591857"/>
            <a:ext cx="101050" cy="106926"/>
          </a:xfrm>
          <a:custGeom>
            <a:avLst/>
            <a:gdLst/>
            <a:ahLst/>
            <a:cxnLst/>
            <a:rect l="0" t="0" r="0" b="0"/>
            <a:pathLst>
              <a:path w="177702" h="190395">
                <a:moveTo>
                  <a:pt x="56793" y="118590"/>
                </a:moveTo>
                <a:lnTo>
                  <a:pt x="32766" y="139319"/>
                </a:lnTo>
                <a:lnTo>
                  <a:pt x="0" y="0"/>
                </a:lnTo>
                <a:lnTo>
                  <a:pt x="128873" y="56405"/>
                </a:lnTo>
                <a:lnTo>
                  <a:pt x="104846" y="77133"/>
                </a:lnTo>
                <a:close/>
              </a:path>
            </a:pathLst>
          </a:custGeom>
          <a:solidFill>
            <a:srgbClr val="000000"/>
          </a:solidFill>
          <a:ln w="25400">
            <a:solidFill>
              <a:srgbClr val="989700"/>
            </a:solidFill>
          </a:ln>
        </p:spPr>
        <p:txBody>
          <a:bodyPr/>
          <a:lstStyle/>
          <a:p>
            <a:endParaRPr lang="en-US"/>
          </a:p>
        </p:txBody>
      </p:sp>
      <p:sp>
        <p:nvSpPr>
          <p:cNvPr id="59" name="Arc 58"/>
          <p:cNvSpPr/>
          <p:nvPr/>
        </p:nvSpPr>
        <p:spPr>
          <a:xfrm>
            <a:off x="1047899" y="2905708"/>
            <a:ext cx="3316179" cy="3316179"/>
          </a:xfrm>
          <a:prstGeom prst="arc">
            <a:avLst>
              <a:gd name="adj1" fmla="val 6672028"/>
              <a:gd name="adj2" fmla="val 8361884"/>
            </a:avLst>
          </a:prstGeom>
          <a:ln w="63500">
            <a:solidFill>
              <a:srgbClr val="FEFB00"/>
            </a:solidFill>
          </a:ln>
        </p:spPr>
        <p:txBody>
          <a:bodyPr/>
          <a:lstStyle/>
          <a:p>
            <a:endParaRPr lang="en-US"/>
          </a:p>
        </p:txBody>
      </p:sp>
      <p:sp>
        <p:nvSpPr>
          <p:cNvPr id="60" name="Freeform 59"/>
          <p:cNvSpPr/>
          <p:nvPr/>
        </p:nvSpPr>
        <p:spPr>
          <a:xfrm>
            <a:off x="1405084" y="5591857"/>
            <a:ext cx="86771" cy="92647"/>
          </a:xfrm>
          <a:custGeom>
            <a:avLst/>
            <a:gdLst/>
            <a:ahLst/>
            <a:cxnLst/>
            <a:rect l="0" t="0" r="0" b="0"/>
            <a:pathLst>
              <a:path w="152316" h="165009">
                <a:moveTo>
                  <a:pt x="56793" y="118590"/>
                </a:moveTo>
                <a:lnTo>
                  <a:pt x="32766" y="139319"/>
                </a:lnTo>
                <a:lnTo>
                  <a:pt x="0" y="0"/>
                </a:lnTo>
                <a:lnTo>
                  <a:pt x="128873" y="56405"/>
                </a:lnTo>
                <a:lnTo>
                  <a:pt x="104846" y="77133"/>
                </a:lnTo>
                <a:close/>
              </a:path>
            </a:pathLst>
          </a:custGeom>
          <a:solidFill>
            <a:srgbClr val="FEFB00"/>
          </a:solidFill>
          <a:ln w="12700">
            <a:noFill/>
          </a:ln>
        </p:spPr>
        <p:txBody>
          <a:bodyPr/>
          <a:lstStyle/>
          <a:p>
            <a:endParaRPr lang="en-US"/>
          </a:p>
        </p:txBody>
      </p:sp>
      <p:sp>
        <p:nvSpPr>
          <p:cNvPr id="61" name="Arc 60"/>
          <p:cNvSpPr/>
          <p:nvPr/>
        </p:nvSpPr>
        <p:spPr>
          <a:xfrm>
            <a:off x="1047899" y="2905708"/>
            <a:ext cx="3316179" cy="3316179"/>
          </a:xfrm>
          <a:prstGeom prst="arc">
            <a:avLst>
              <a:gd name="adj1" fmla="val 14872670"/>
              <a:gd name="adj2" fmla="val 14887473"/>
            </a:avLst>
          </a:prstGeom>
          <a:ln w="88900">
            <a:solidFill>
              <a:srgbClr val="000000"/>
            </a:solidFill>
          </a:ln>
        </p:spPr>
        <p:txBody>
          <a:bodyPr/>
          <a:lstStyle/>
          <a:p>
            <a:endParaRPr lang="en-US"/>
          </a:p>
        </p:txBody>
      </p:sp>
      <p:sp>
        <p:nvSpPr>
          <p:cNvPr id="62" name="Freeform 61"/>
          <p:cNvSpPr/>
          <p:nvPr/>
        </p:nvSpPr>
        <p:spPr>
          <a:xfrm>
            <a:off x="2019988" y="2993036"/>
            <a:ext cx="107533" cy="94772"/>
          </a:xfrm>
          <a:custGeom>
            <a:avLst/>
            <a:gdLst/>
            <a:ahLst/>
            <a:cxnLst/>
            <a:rect l="0" t="0" r="0" b="0"/>
            <a:pathLst>
              <a:path w="190395" h="165009">
                <a:moveTo>
                  <a:pt x="104779" y="29428"/>
                </a:moveTo>
                <a:lnTo>
                  <a:pt x="92906" y="0"/>
                </a:lnTo>
                <a:lnTo>
                  <a:pt x="0" y="108866"/>
                </a:lnTo>
                <a:lnTo>
                  <a:pt x="140398" y="117711"/>
                </a:lnTo>
                <a:lnTo>
                  <a:pt x="128525" y="88283"/>
                </a:lnTo>
                <a:close/>
              </a:path>
            </a:pathLst>
          </a:custGeom>
          <a:solidFill>
            <a:srgbClr val="000000"/>
          </a:solidFill>
          <a:ln w="25400">
            <a:solidFill>
              <a:srgbClr val="000000"/>
            </a:solidFill>
          </a:ln>
        </p:spPr>
        <p:txBody>
          <a:bodyPr/>
          <a:lstStyle/>
          <a:p>
            <a:endParaRPr lang="en-US"/>
          </a:p>
        </p:txBody>
      </p:sp>
      <p:sp>
        <p:nvSpPr>
          <p:cNvPr id="63" name="Arc 62"/>
          <p:cNvSpPr/>
          <p:nvPr/>
        </p:nvSpPr>
        <p:spPr>
          <a:xfrm>
            <a:off x="1047899" y="2905708"/>
            <a:ext cx="3316179" cy="3316179"/>
          </a:xfrm>
          <a:prstGeom prst="arc">
            <a:avLst>
              <a:gd name="adj1" fmla="val 14872670"/>
              <a:gd name="adj2" fmla="val 14892670"/>
            </a:avLst>
          </a:prstGeom>
          <a:ln w="63500">
            <a:solidFill>
              <a:srgbClr val="000000"/>
            </a:solidFill>
          </a:ln>
        </p:spPr>
        <p:txBody>
          <a:bodyPr/>
          <a:lstStyle/>
          <a:p>
            <a:endParaRPr lang="en-US"/>
          </a:p>
        </p:txBody>
      </p:sp>
      <p:sp>
        <p:nvSpPr>
          <p:cNvPr id="64" name="Freeform 63"/>
          <p:cNvSpPr/>
          <p:nvPr/>
        </p:nvSpPr>
        <p:spPr>
          <a:xfrm>
            <a:off x="2019988" y="2993036"/>
            <a:ext cx="93254" cy="80492"/>
          </a:xfrm>
          <a:custGeom>
            <a:avLst/>
            <a:gdLst/>
            <a:ahLst/>
            <a:cxnLst/>
            <a:rect l="0" t="0" r="0" b="0"/>
            <a:pathLst>
              <a:path w="165009" h="139623">
                <a:moveTo>
                  <a:pt x="104779" y="29428"/>
                </a:moveTo>
                <a:lnTo>
                  <a:pt x="92906" y="0"/>
                </a:lnTo>
                <a:lnTo>
                  <a:pt x="0" y="108866"/>
                </a:lnTo>
                <a:lnTo>
                  <a:pt x="140398" y="117711"/>
                </a:lnTo>
                <a:lnTo>
                  <a:pt x="128525" y="88283"/>
                </a:lnTo>
                <a:close/>
              </a:path>
            </a:pathLst>
          </a:custGeom>
          <a:solidFill>
            <a:srgbClr val="000000"/>
          </a:solidFill>
          <a:ln w="12700">
            <a:noFill/>
          </a:ln>
        </p:spPr>
        <p:txBody>
          <a:bodyPr/>
          <a:lstStyle/>
          <a:p>
            <a:endParaRPr lang="en-US"/>
          </a:p>
        </p:txBody>
      </p:sp>
      <p:sp>
        <p:nvSpPr>
          <p:cNvPr id="65" name="Arc 64"/>
          <p:cNvSpPr/>
          <p:nvPr/>
        </p:nvSpPr>
        <p:spPr>
          <a:xfrm>
            <a:off x="1047899" y="2905708"/>
            <a:ext cx="3316179" cy="3316179"/>
          </a:xfrm>
          <a:prstGeom prst="arc">
            <a:avLst>
              <a:gd name="adj1" fmla="val 11454101"/>
              <a:gd name="adj2" fmla="val 11468904"/>
            </a:avLst>
          </a:prstGeom>
          <a:ln w="88900">
            <a:solidFill>
              <a:srgbClr val="000000"/>
            </a:solidFill>
          </a:ln>
        </p:spPr>
        <p:txBody>
          <a:bodyPr/>
          <a:lstStyle/>
          <a:p>
            <a:endParaRPr lang="en-US"/>
          </a:p>
        </p:txBody>
      </p:sp>
      <p:sp>
        <p:nvSpPr>
          <p:cNvPr id="66" name="Freeform 65"/>
          <p:cNvSpPr/>
          <p:nvPr/>
        </p:nvSpPr>
        <p:spPr>
          <a:xfrm>
            <a:off x="1039649" y="4196560"/>
            <a:ext cx="98800" cy="104904"/>
          </a:xfrm>
          <a:custGeom>
            <a:avLst/>
            <a:gdLst/>
            <a:ahLst/>
            <a:cxnLst/>
            <a:rect l="0" t="0" r="0" b="0"/>
            <a:pathLst>
              <a:path w="165009" h="177702">
                <a:moveTo>
                  <a:pt x="31218" y="118655"/>
                </a:moveTo>
                <a:lnTo>
                  <a:pt x="0" y="112965"/>
                </a:lnTo>
                <a:lnTo>
                  <a:pt x="87876" y="0"/>
                </a:lnTo>
                <a:lnTo>
                  <a:pt x="124873" y="135724"/>
                </a:lnTo>
                <a:lnTo>
                  <a:pt x="93655" y="130034"/>
                </a:lnTo>
                <a:close/>
              </a:path>
            </a:pathLst>
          </a:custGeom>
          <a:solidFill>
            <a:srgbClr val="000000"/>
          </a:solidFill>
          <a:ln w="25400">
            <a:solidFill>
              <a:srgbClr val="000000"/>
            </a:solidFill>
          </a:ln>
        </p:spPr>
        <p:txBody>
          <a:bodyPr/>
          <a:lstStyle/>
          <a:p>
            <a:endParaRPr lang="en-US"/>
          </a:p>
        </p:txBody>
      </p:sp>
      <p:sp>
        <p:nvSpPr>
          <p:cNvPr id="67" name="Arc 66"/>
          <p:cNvSpPr/>
          <p:nvPr/>
        </p:nvSpPr>
        <p:spPr>
          <a:xfrm>
            <a:off x="1047899" y="2905708"/>
            <a:ext cx="3316179" cy="3316179"/>
          </a:xfrm>
          <a:prstGeom prst="arc">
            <a:avLst>
              <a:gd name="adj1" fmla="val 11454101"/>
              <a:gd name="adj2" fmla="val 11474101"/>
            </a:avLst>
          </a:prstGeom>
          <a:ln w="63500">
            <a:solidFill>
              <a:srgbClr val="000000"/>
            </a:solidFill>
          </a:ln>
        </p:spPr>
        <p:txBody>
          <a:bodyPr/>
          <a:lstStyle/>
          <a:p>
            <a:endParaRPr lang="en-US"/>
          </a:p>
        </p:txBody>
      </p:sp>
      <p:sp>
        <p:nvSpPr>
          <p:cNvPr id="68" name="Freeform 67"/>
          <p:cNvSpPr/>
          <p:nvPr/>
        </p:nvSpPr>
        <p:spPr>
          <a:xfrm>
            <a:off x="1039649" y="4196560"/>
            <a:ext cx="84521" cy="90624"/>
          </a:xfrm>
          <a:custGeom>
            <a:avLst/>
            <a:gdLst/>
            <a:ahLst/>
            <a:cxnLst/>
            <a:rect l="0" t="0" r="0" b="0"/>
            <a:pathLst>
              <a:path w="139623" h="152316">
                <a:moveTo>
                  <a:pt x="31218" y="118655"/>
                </a:moveTo>
                <a:lnTo>
                  <a:pt x="0" y="112965"/>
                </a:lnTo>
                <a:lnTo>
                  <a:pt x="87876" y="0"/>
                </a:lnTo>
                <a:lnTo>
                  <a:pt x="124873" y="135724"/>
                </a:lnTo>
                <a:lnTo>
                  <a:pt x="93655" y="130034"/>
                </a:lnTo>
                <a:close/>
              </a:path>
            </a:pathLst>
          </a:custGeom>
          <a:solidFill>
            <a:srgbClr val="000000"/>
          </a:solidFill>
          <a:ln w="12700">
            <a:noFill/>
          </a:ln>
        </p:spPr>
        <p:txBody>
          <a:bodyPr/>
          <a:lstStyle/>
          <a:p>
            <a:endParaRPr lang="en-US"/>
          </a:p>
        </p:txBody>
      </p:sp>
      <p:sp>
        <p:nvSpPr>
          <p:cNvPr id="69" name="Arc 68"/>
          <p:cNvSpPr/>
          <p:nvPr/>
        </p:nvSpPr>
        <p:spPr>
          <a:xfrm>
            <a:off x="1047899" y="2905708"/>
            <a:ext cx="3316179" cy="3316179"/>
          </a:xfrm>
          <a:prstGeom prst="arc">
            <a:avLst>
              <a:gd name="adj1" fmla="val 12525000"/>
              <a:gd name="adj2" fmla="val 12632408"/>
            </a:avLst>
          </a:prstGeom>
          <a:ln w="88900">
            <a:solidFill>
              <a:srgbClr val="009500"/>
            </a:solidFill>
          </a:ln>
        </p:spPr>
        <p:txBody>
          <a:bodyPr/>
          <a:lstStyle/>
          <a:p>
            <a:endParaRPr lang="en-US"/>
          </a:p>
        </p:txBody>
      </p:sp>
      <p:sp>
        <p:nvSpPr>
          <p:cNvPr id="70" name="Freeform 69"/>
          <p:cNvSpPr/>
          <p:nvPr/>
        </p:nvSpPr>
        <p:spPr>
          <a:xfrm>
            <a:off x="1221241" y="3745219"/>
            <a:ext cx="92962" cy="109042"/>
          </a:xfrm>
          <a:custGeom>
            <a:avLst/>
            <a:gdLst/>
            <a:ahLst/>
            <a:cxnLst/>
            <a:rect l="0" t="0" r="0" b="0"/>
            <a:pathLst>
              <a:path w="165009" h="203088">
                <a:moveTo>
                  <a:pt x="31151" y="15336"/>
                </a:moveTo>
                <a:lnTo>
                  <a:pt x="3371" y="0"/>
                </a:lnTo>
                <a:lnTo>
                  <a:pt x="0" y="143080"/>
                </a:lnTo>
                <a:lnTo>
                  <a:pt x="114493" y="61343"/>
                </a:lnTo>
                <a:lnTo>
                  <a:pt x="86713" y="46007"/>
                </a:lnTo>
                <a:close/>
              </a:path>
            </a:pathLst>
          </a:custGeom>
          <a:solidFill>
            <a:srgbClr val="000000"/>
          </a:solidFill>
          <a:ln w="25400">
            <a:solidFill>
              <a:srgbClr val="009500"/>
            </a:solidFill>
          </a:ln>
        </p:spPr>
        <p:txBody>
          <a:bodyPr/>
          <a:lstStyle/>
          <a:p>
            <a:endParaRPr lang="en-US"/>
          </a:p>
        </p:txBody>
      </p:sp>
      <p:sp>
        <p:nvSpPr>
          <p:cNvPr id="71" name="Arc 70"/>
          <p:cNvSpPr/>
          <p:nvPr/>
        </p:nvSpPr>
        <p:spPr>
          <a:xfrm>
            <a:off x="1047899" y="2905708"/>
            <a:ext cx="3316179" cy="3316179"/>
          </a:xfrm>
          <a:prstGeom prst="arc">
            <a:avLst>
              <a:gd name="adj1" fmla="val 12525000"/>
              <a:gd name="adj2" fmla="val 12617605"/>
            </a:avLst>
          </a:prstGeom>
          <a:ln w="63500">
            <a:solidFill>
              <a:srgbClr val="00F900"/>
            </a:solidFill>
          </a:ln>
        </p:spPr>
        <p:txBody>
          <a:bodyPr/>
          <a:lstStyle/>
          <a:p>
            <a:endParaRPr lang="en-US"/>
          </a:p>
        </p:txBody>
      </p:sp>
      <p:sp>
        <p:nvSpPr>
          <p:cNvPr id="72" name="Freeform 71"/>
          <p:cNvSpPr/>
          <p:nvPr/>
        </p:nvSpPr>
        <p:spPr>
          <a:xfrm>
            <a:off x="1221241" y="3745219"/>
            <a:ext cx="78682" cy="94762"/>
          </a:xfrm>
          <a:custGeom>
            <a:avLst/>
            <a:gdLst/>
            <a:ahLst/>
            <a:cxnLst/>
            <a:rect l="0" t="0" r="0" b="0"/>
            <a:pathLst>
              <a:path w="139623" h="177702">
                <a:moveTo>
                  <a:pt x="31151" y="15336"/>
                </a:moveTo>
                <a:lnTo>
                  <a:pt x="3371" y="0"/>
                </a:lnTo>
                <a:lnTo>
                  <a:pt x="0" y="143080"/>
                </a:lnTo>
                <a:lnTo>
                  <a:pt x="114493" y="61343"/>
                </a:lnTo>
                <a:lnTo>
                  <a:pt x="86713" y="46007"/>
                </a:lnTo>
                <a:close/>
              </a:path>
            </a:pathLst>
          </a:custGeom>
          <a:solidFill>
            <a:srgbClr val="00F900"/>
          </a:solidFill>
          <a:ln w="12700">
            <a:noFill/>
          </a:ln>
        </p:spPr>
        <p:txBody>
          <a:bodyPr/>
          <a:lstStyle/>
          <a:p>
            <a:endParaRPr lang="en-US"/>
          </a:p>
        </p:txBody>
      </p:sp>
      <p:sp>
        <p:nvSpPr>
          <p:cNvPr id="73" name="Arc 72"/>
          <p:cNvSpPr/>
          <p:nvPr/>
        </p:nvSpPr>
        <p:spPr>
          <a:xfrm>
            <a:off x="1047899" y="2905708"/>
            <a:ext cx="3316179" cy="3316179"/>
          </a:xfrm>
          <a:prstGeom prst="arc">
            <a:avLst>
              <a:gd name="adj1" fmla="val 11760255"/>
              <a:gd name="adj2" fmla="val 12409760"/>
            </a:avLst>
          </a:prstGeom>
          <a:ln w="88900">
            <a:solidFill>
              <a:srgbClr val="009999"/>
            </a:solidFill>
          </a:ln>
        </p:spPr>
        <p:txBody>
          <a:bodyPr/>
          <a:lstStyle/>
          <a:p>
            <a:endParaRPr lang="en-US"/>
          </a:p>
        </p:txBody>
      </p:sp>
      <p:sp>
        <p:nvSpPr>
          <p:cNvPr id="74" name="Freeform 73"/>
          <p:cNvSpPr/>
          <p:nvPr/>
        </p:nvSpPr>
        <p:spPr>
          <a:xfrm>
            <a:off x="1079078" y="4092544"/>
            <a:ext cx="97138" cy="107477"/>
          </a:xfrm>
          <a:custGeom>
            <a:avLst/>
            <a:gdLst/>
            <a:ahLst/>
            <a:cxnLst/>
            <a:rect l="0" t="0" r="0" b="0"/>
            <a:pathLst>
              <a:path w="177702" h="190395">
                <a:moveTo>
                  <a:pt x="30480" y="8829"/>
                </a:moveTo>
                <a:lnTo>
                  <a:pt x="0" y="0"/>
                </a:lnTo>
                <a:lnTo>
                  <a:pt x="28280" y="140298"/>
                </a:lnTo>
                <a:lnTo>
                  <a:pt x="121918" y="35315"/>
                </a:lnTo>
                <a:lnTo>
                  <a:pt x="91439" y="26486"/>
                </a:lnTo>
                <a:close/>
              </a:path>
            </a:pathLst>
          </a:custGeom>
          <a:solidFill>
            <a:srgbClr val="000000"/>
          </a:solidFill>
          <a:ln w="25400">
            <a:solidFill>
              <a:srgbClr val="009999"/>
            </a:solidFill>
          </a:ln>
        </p:spPr>
        <p:txBody>
          <a:bodyPr/>
          <a:lstStyle/>
          <a:p>
            <a:endParaRPr lang="en-US"/>
          </a:p>
        </p:txBody>
      </p:sp>
      <p:sp>
        <p:nvSpPr>
          <p:cNvPr id="75" name="Arc 74"/>
          <p:cNvSpPr/>
          <p:nvPr/>
        </p:nvSpPr>
        <p:spPr>
          <a:xfrm>
            <a:off x="1047899" y="2905708"/>
            <a:ext cx="3316179" cy="3316179"/>
          </a:xfrm>
          <a:prstGeom prst="arc">
            <a:avLst>
              <a:gd name="adj1" fmla="val 11760255"/>
              <a:gd name="adj2" fmla="val 12394957"/>
            </a:avLst>
          </a:prstGeom>
          <a:ln w="63500">
            <a:solidFill>
              <a:srgbClr val="00FFFF"/>
            </a:solidFill>
          </a:ln>
        </p:spPr>
        <p:txBody>
          <a:bodyPr/>
          <a:lstStyle/>
          <a:p>
            <a:endParaRPr lang="en-US"/>
          </a:p>
        </p:txBody>
      </p:sp>
      <p:sp>
        <p:nvSpPr>
          <p:cNvPr id="76" name="Freeform 75"/>
          <p:cNvSpPr/>
          <p:nvPr/>
        </p:nvSpPr>
        <p:spPr>
          <a:xfrm>
            <a:off x="1079077" y="4092544"/>
            <a:ext cx="82859" cy="93197"/>
          </a:xfrm>
          <a:custGeom>
            <a:avLst/>
            <a:gdLst/>
            <a:ahLst/>
            <a:cxnLst/>
            <a:rect l="0" t="0" r="0" b="0"/>
            <a:pathLst>
              <a:path w="152316" h="165009">
                <a:moveTo>
                  <a:pt x="30480" y="8829"/>
                </a:moveTo>
                <a:lnTo>
                  <a:pt x="0" y="0"/>
                </a:lnTo>
                <a:lnTo>
                  <a:pt x="28280" y="140298"/>
                </a:lnTo>
                <a:lnTo>
                  <a:pt x="121918" y="35315"/>
                </a:lnTo>
                <a:lnTo>
                  <a:pt x="91439" y="26486"/>
                </a:lnTo>
                <a:close/>
              </a:path>
            </a:pathLst>
          </a:custGeom>
          <a:solidFill>
            <a:srgbClr val="00FFFF"/>
          </a:solidFill>
          <a:ln w="12700">
            <a:noFill/>
          </a:ln>
        </p:spPr>
        <p:txBody>
          <a:bodyPr/>
          <a:lstStyle/>
          <a:p>
            <a:endParaRPr lang="en-US"/>
          </a:p>
        </p:txBody>
      </p:sp>
      <p:sp>
        <p:nvSpPr>
          <p:cNvPr id="77" name="Freeform 76"/>
          <p:cNvSpPr/>
          <p:nvPr/>
        </p:nvSpPr>
        <p:spPr>
          <a:xfrm>
            <a:off x="2705989" y="2988612"/>
            <a:ext cx="28559" cy="111464"/>
          </a:xfrm>
          <a:custGeom>
            <a:avLst/>
            <a:gdLst/>
            <a:ahLst/>
            <a:cxnLst/>
            <a:rect l="0" t="0" r="0" b="0"/>
            <a:pathLst>
              <a:path w="76158" h="228474">
                <a:moveTo>
                  <a:pt x="0" y="0"/>
                </a:moveTo>
                <a:lnTo>
                  <a:pt x="0" y="147386"/>
                </a:lnTo>
              </a:path>
            </a:pathLst>
          </a:custGeom>
          <a:noFill/>
          <a:ln w="25400">
            <a:solidFill>
              <a:srgbClr val="000000"/>
            </a:solidFill>
          </a:ln>
        </p:spPr>
        <p:txBody>
          <a:bodyPr/>
          <a:lstStyle/>
          <a:p>
            <a:endParaRPr lang="en-US"/>
          </a:p>
        </p:txBody>
      </p:sp>
      <p:sp>
        <p:nvSpPr>
          <p:cNvPr id="78" name="Rectangle 77"/>
          <p:cNvSpPr/>
          <p:nvPr/>
        </p:nvSpPr>
        <p:spPr>
          <a:xfrm>
            <a:off x="2677148" y="3071576"/>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9" name="Freeform 78"/>
          <p:cNvSpPr/>
          <p:nvPr/>
        </p:nvSpPr>
        <p:spPr>
          <a:xfrm>
            <a:off x="2850515" y="2995546"/>
            <a:ext cx="17388" cy="47296"/>
          </a:xfrm>
          <a:custGeom>
            <a:avLst/>
            <a:gdLst/>
            <a:ahLst/>
            <a:cxnLst/>
            <a:rect l="0" t="0" r="0" b="0"/>
            <a:pathLst>
              <a:path w="50772" h="114237">
                <a:moveTo>
                  <a:pt x="5526" y="0"/>
                </a:moveTo>
                <a:lnTo>
                  <a:pt x="0" y="58695"/>
                </a:lnTo>
              </a:path>
            </a:pathLst>
          </a:custGeom>
          <a:noFill/>
          <a:ln w="12700">
            <a:solidFill>
              <a:srgbClr val="000000"/>
            </a:solidFill>
          </a:ln>
        </p:spPr>
        <p:txBody>
          <a:bodyPr/>
          <a:lstStyle/>
          <a:p>
            <a:endParaRPr lang="en-US"/>
          </a:p>
        </p:txBody>
      </p:sp>
      <p:sp>
        <p:nvSpPr>
          <p:cNvPr id="80" name="Freeform 79"/>
          <p:cNvSpPr/>
          <p:nvPr/>
        </p:nvSpPr>
        <p:spPr>
          <a:xfrm>
            <a:off x="2993770" y="3016287"/>
            <a:ext cx="20468" cy="46859"/>
          </a:xfrm>
          <a:custGeom>
            <a:avLst/>
            <a:gdLst/>
            <a:ahLst/>
            <a:cxnLst/>
            <a:rect l="0" t="0" r="0" b="0"/>
            <a:pathLst>
              <a:path w="63465" h="114237">
                <a:moveTo>
                  <a:pt x="11002" y="0"/>
                </a:moveTo>
                <a:lnTo>
                  <a:pt x="0" y="57919"/>
                </a:lnTo>
              </a:path>
            </a:pathLst>
          </a:custGeom>
          <a:noFill/>
          <a:ln w="12700">
            <a:solidFill>
              <a:srgbClr val="000000"/>
            </a:solidFill>
          </a:ln>
        </p:spPr>
        <p:txBody>
          <a:bodyPr/>
          <a:lstStyle/>
          <a:p>
            <a:endParaRPr lang="en-US"/>
          </a:p>
        </p:txBody>
      </p:sp>
      <p:sp>
        <p:nvSpPr>
          <p:cNvPr id="81" name="Freeform 80"/>
          <p:cNvSpPr/>
          <p:nvPr/>
        </p:nvSpPr>
        <p:spPr>
          <a:xfrm>
            <a:off x="3134489" y="3050651"/>
            <a:ext cx="23495" cy="46135"/>
          </a:xfrm>
          <a:custGeom>
            <a:avLst/>
            <a:gdLst/>
            <a:ahLst/>
            <a:cxnLst/>
            <a:rect l="0" t="0" r="0" b="0"/>
            <a:pathLst>
              <a:path w="63465" h="114237">
                <a:moveTo>
                  <a:pt x="16382" y="0"/>
                </a:moveTo>
                <a:lnTo>
                  <a:pt x="0" y="56632"/>
                </a:lnTo>
              </a:path>
            </a:pathLst>
          </a:custGeom>
          <a:noFill/>
          <a:ln w="12700">
            <a:solidFill>
              <a:srgbClr val="000000"/>
            </a:solidFill>
          </a:ln>
        </p:spPr>
        <p:txBody>
          <a:bodyPr/>
          <a:lstStyle/>
          <a:p>
            <a:endParaRPr lang="en-US"/>
          </a:p>
        </p:txBody>
      </p:sp>
      <p:sp>
        <p:nvSpPr>
          <p:cNvPr id="82" name="Freeform 81"/>
          <p:cNvSpPr/>
          <p:nvPr/>
        </p:nvSpPr>
        <p:spPr>
          <a:xfrm>
            <a:off x="3271438" y="3098336"/>
            <a:ext cx="26440" cy="45132"/>
          </a:xfrm>
          <a:custGeom>
            <a:avLst/>
            <a:gdLst/>
            <a:ahLst/>
            <a:cxnLst/>
            <a:rect l="0" t="0" r="0" b="0"/>
            <a:pathLst>
              <a:path w="63465" h="114237">
                <a:moveTo>
                  <a:pt x="21618" y="0"/>
                </a:moveTo>
                <a:lnTo>
                  <a:pt x="0" y="54848"/>
                </a:lnTo>
              </a:path>
            </a:pathLst>
          </a:custGeom>
          <a:noFill/>
          <a:ln w="12700">
            <a:solidFill>
              <a:srgbClr val="000000"/>
            </a:solidFill>
          </a:ln>
        </p:spPr>
        <p:txBody>
          <a:bodyPr/>
          <a:lstStyle/>
          <a:p>
            <a:endParaRPr lang="en-US"/>
          </a:p>
        </p:txBody>
      </p:sp>
      <p:sp>
        <p:nvSpPr>
          <p:cNvPr id="83" name="Freeform 82"/>
          <p:cNvSpPr/>
          <p:nvPr/>
        </p:nvSpPr>
        <p:spPr>
          <a:xfrm>
            <a:off x="3380910" y="3158923"/>
            <a:ext cx="66055" cy="102500"/>
          </a:xfrm>
          <a:custGeom>
            <a:avLst/>
            <a:gdLst/>
            <a:ahLst/>
            <a:cxnLst/>
            <a:rect l="0" t="0" r="0" b="0"/>
            <a:pathLst>
              <a:path w="126930" h="215781">
                <a:moveTo>
                  <a:pt x="66659" y="0"/>
                </a:moveTo>
                <a:lnTo>
                  <a:pt x="0" y="131450"/>
                </a:lnTo>
              </a:path>
            </a:pathLst>
          </a:custGeom>
          <a:noFill/>
          <a:ln w="25400">
            <a:solidFill>
              <a:srgbClr val="000000"/>
            </a:solidFill>
          </a:ln>
        </p:spPr>
        <p:txBody>
          <a:bodyPr/>
          <a:lstStyle/>
          <a:p>
            <a:endParaRPr lang="en-US"/>
          </a:p>
        </p:txBody>
      </p:sp>
      <p:sp>
        <p:nvSpPr>
          <p:cNvPr id="84" name="Rectangle 83"/>
          <p:cNvSpPr/>
          <p:nvPr/>
        </p:nvSpPr>
        <p:spPr>
          <a:xfrm>
            <a:off x="3234054" y="3235792"/>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5" name="Freeform 84"/>
          <p:cNvSpPr/>
          <p:nvPr/>
        </p:nvSpPr>
        <p:spPr>
          <a:xfrm>
            <a:off x="3529238" y="3231879"/>
            <a:ext cx="31984" cy="42320"/>
          </a:xfrm>
          <a:custGeom>
            <a:avLst/>
            <a:gdLst/>
            <a:ahLst/>
            <a:cxnLst/>
            <a:rect l="0" t="0" r="0" b="0"/>
            <a:pathLst>
              <a:path w="76158" h="101544">
                <a:moveTo>
                  <a:pt x="31474" y="0"/>
                </a:moveTo>
                <a:lnTo>
                  <a:pt x="0" y="49850"/>
                </a:lnTo>
              </a:path>
            </a:pathLst>
          </a:custGeom>
          <a:noFill/>
          <a:ln w="12700">
            <a:solidFill>
              <a:srgbClr val="000000"/>
            </a:solidFill>
          </a:ln>
        </p:spPr>
        <p:txBody>
          <a:bodyPr/>
          <a:lstStyle/>
          <a:p>
            <a:endParaRPr lang="en-US"/>
          </a:p>
        </p:txBody>
      </p:sp>
      <p:sp>
        <p:nvSpPr>
          <p:cNvPr id="86" name="Freeform 85"/>
          <p:cNvSpPr/>
          <p:nvPr/>
        </p:nvSpPr>
        <p:spPr>
          <a:xfrm>
            <a:off x="3647820" y="3316560"/>
            <a:ext cx="34534" cy="40537"/>
          </a:xfrm>
          <a:custGeom>
            <a:avLst/>
            <a:gdLst/>
            <a:ahLst/>
            <a:cxnLst/>
            <a:rect l="0" t="0" r="0" b="0"/>
            <a:pathLst>
              <a:path w="76158" h="101544">
                <a:moveTo>
                  <a:pt x="36008" y="0"/>
                </a:moveTo>
                <a:lnTo>
                  <a:pt x="0" y="46680"/>
                </a:lnTo>
              </a:path>
            </a:pathLst>
          </a:custGeom>
          <a:noFill/>
          <a:ln w="12700">
            <a:solidFill>
              <a:srgbClr val="000000"/>
            </a:solidFill>
          </a:ln>
        </p:spPr>
        <p:txBody>
          <a:bodyPr/>
          <a:lstStyle/>
          <a:p>
            <a:endParaRPr lang="en-US"/>
          </a:p>
        </p:txBody>
      </p:sp>
      <p:sp>
        <p:nvSpPr>
          <p:cNvPr id="87" name="Freeform 86"/>
          <p:cNvSpPr/>
          <p:nvPr/>
        </p:nvSpPr>
        <p:spPr>
          <a:xfrm>
            <a:off x="3758111" y="3412223"/>
            <a:ext cx="36906" cy="38523"/>
          </a:xfrm>
          <a:custGeom>
            <a:avLst/>
            <a:gdLst/>
            <a:ahLst/>
            <a:cxnLst/>
            <a:rect l="0" t="0" r="0" b="0"/>
            <a:pathLst>
              <a:path w="88851" h="101544">
                <a:moveTo>
                  <a:pt x="40224" y="0"/>
                </a:moveTo>
                <a:lnTo>
                  <a:pt x="0" y="43100"/>
                </a:lnTo>
              </a:path>
            </a:pathLst>
          </a:custGeom>
          <a:noFill/>
          <a:ln w="12700">
            <a:solidFill>
              <a:srgbClr val="000000"/>
            </a:solidFill>
          </a:ln>
        </p:spPr>
        <p:txBody>
          <a:bodyPr/>
          <a:lstStyle/>
          <a:p>
            <a:endParaRPr lang="en-US"/>
          </a:p>
        </p:txBody>
      </p:sp>
      <p:sp>
        <p:nvSpPr>
          <p:cNvPr id="88" name="Freeform 87"/>
          <p:cNvSpPr/>
          <p:nvPr/>
        </p:nvSpPr>
        <p:spPr>
          <a:xfrm>
            <a:off x="3859139" y="3518022"/>
            <a:ext cx="39079" cy="36296"/>
          </a:xfrm>
          <a:custGeom>
            <a:avLst/>
            <a:gdLst/>
            <a:ahLst/>
            <a:cxnLst/>
            <a:rect l="0" t="0" r="0" b="0"/>
            <a:pathLst>
              <a:path w="76158" h="101544">
                <a:moveTo>
                  <a:pt x="44087" y="0"/>
                </a:moveTo>
                <a:lnTo>
                  <a:pt x="0" y="39140"/>
                </a:lnTo>
              </a:path>
            </a:pathLst>
          </a:custGeom>
          <a:noFill/>
          <a:ln w="12700">
            <a:solidFill>
              <a:srgbClr val="000000"/>
            </a:solidFill>
          </a:ln>
        </p:spPr>
        <p:txBody>
          <a:bodyPr/>
          <a:lstStyle/>
          <a:p>
            <a:endParaRPr lang="en-US"/>
          </a:p>
        </p:txBody>
      </p:sp>
      <p:sp>
        <p:nvSpPr>
          <p:cNvPr id="89" name="Freeform 88"/>
          <p:cNvSpPr/>
          <p:nvPr/>
        </p:nvSpPr>
        <p:spPr>
          <a:xfrm>
            <a:off x="3909885" y="3633030"/>
            <a:ext cx="95442" cy="77547"/>
          </a:xfrm>
          <a:custGeom>
            <a:avLst/>
            <a:gdLst/>
            <a:ahLst/>
            <a:cxnLst/>
            <a:rect l="0" t="0" r="0" b="0"/>
            <a:pathLst>
              <a:path w="177702" h="165009">
                <a:moveTo>
                  <a:pt x="118903" y="0"/>
                </a:moveTo>
                <a:lnTo>
                  <a:pt x="0" y="87089"/>
                </a:lnTo>
              </a:path>
            </a:pathLst>
          </a:custGeom>
          <a:noFill/>
          <a:ln w="25400">
            <a:solidFill>
              <a:srgbClr val="000000"/>
            </a:solidFill>
          </a:ln>
        </p:spPr>
        <p:txBody>
          <a:bodyPr/>
          <a:lstStyle/>
          <a:p>
            <a:endParaRPr lang="en-US"/>
          </a:p>
        </p:txBody>
      </p:sp>
      <p:sp>
        <p:nvSpPr>
          <p:cNvPr id="90" name="Rectangle 89"/>
          <p:cNvSpPr/>
          <p:nvPr/>
        </p:nvSpPr>
        <p:spPr>
          <a:xfrm>
            <a:off x="3698142" y="3678460"/>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91" name="Freeform 90"/>
          <p:cNvSpPr/>
          <p:nvPr/>
        </p:nvSpPr>
        <p:spPr>
          <a:xfrm>
            <a:off x="4029939" y="3756231"/>
            <a:ext cx="42752" cy="31281"/>
          </a:xfrm>
          <a:custGeom>
            <a:avLst/>
            <a:gdLst/>
            <a:ahLst/>
            <a:cxnLst/>
            <a:rect l="0" t="0" r="0" b="0"/>
            <a:pathLst>
              <a:path w="101544" h="88851">
                <a:moveTo>
                  <a:pt x="50617" y="0"/>
                </a:moveTo>
                <a:lnTo>
                  <a:pt x="0" y="30225"/>
                </a:lnTo>
              </a:path>
            </a:pathLst>
          </a:custGeom>
          <a:noFill/>
          <a:ln w="12700">
            <a:solidFill>
              <a:srgbClr val="000000"/>
            </a:solidFill>
          </a:ln>
        </p:spPr>
        <p:txBody>
          <a:bodyPr/>
          <a:lstStyle/>
          <a:p>
            <a:endParaRPr lang="en-US"/>
          </a:p>
        </p:txBody>
      </p:sp>
      <p:sp>
        <p:nvSpPr>
          <p:cNvPr id="92" name="Freeform 91"/>
          <p:cNvSpPr/>
          <p:nvPr/>
        </p:nvSpPr>
        <p:spPr>
          <a:xfrm>
            <a:off x="4098206" y="3886541"/>
            <a:ext cx="44220" cy="28538"/>
          </a:xfrm>
          <a:custGeom>
            <a:avLst/>
            <a:gdLst/>
            <a:ahLst/>
            <a:cxnLst/>
            <a:rect l="0" t="0" r="0" b="0"/>
            <a:pathLst>
              <a:path w="101544" h="76158">
                <a:moveTo>
                  <a:pt x="53227" y="0"/>
                </a:moveTo>
                <a:lnTo>
                  <a:pt x="0" y="25348"/>
                </a:lnTo>
              </a:path>
            </a:pathLst>
          </a:custGeom>
          <a:noFill/>
          <a:ln w="12700">
            <a:solidFill>
              <a:srgbClr val="000000"/>
            </a:solidFill>
          </a:ln>
        </p:spPr>
        <p:txBody>
          <a:bodyPr/>
          <a:lstStyle/>
          <a:p>
            <a:endParaRPr lang="en-US"/>
          </a:p>
        </p:txBody>
      </p:sp>
      <p:sp>
        <p:nvSpPr>
          <p:cNvPr id="93" name="Freeform 92"/>
          <p:cNvSpPr/>
          <p:nvPr/>
        </p:nvSpPr>
        <p:spPr>
          <a:xfrm>
            <a:off x="4154218" y="4022814"/>
            <a:ext cx="45424" cy="25669"/>
          </a:xfrm>
          <a:custGeom>
            <a:avLst/>
            <a:gdLst/>
            <a:ahLst/>
            <a:cxnLst/>
            <a:rect l="0" t="0" r="0" b="0"/>
            <a:pathLst>
              <a:path w="101544" h="76158">
                <a:moveTo>
                  <a:pt x="55368" y="0"/>
                </a:moveTo>
                <a:lnTo>
                  <a:pt x="0" y="20247"/>
                </a:lnTo>
              </a:path>
            </a:pathLst>
          </a:custGeom>
          <a:noFill/>
          <a:ln w="12700">
            <a:solidFill>
              <a:srgbClr val="000000"/>
            </a:solidFill>
          </a:ln>
        </p:spPr>
        <p:txBody>
          <a:bodyPr/>
          <a:lstStyle/>
          <a:p>
            <a:endParaRPr lang="en-US"/>
          </a:p>
        </p:txBody>
      </p:sp>
      <p:sp>
        <p:nvSpPr>
          <p:cNvPr id="94" name="Freeform 93"/>
          <p:cNvSpPr/>
          <p:nvPr/>
        </p:nvSpPr>
        <p:spPr>
          <a:xfrm>
            <a:off x="4197479" y="4163850"/>
            <a:ext cx="46355" cy="22700"/>
          </a:xfrm>
          <a:custGeom>
            <a:avLst/>
            <a:gdLst/>
            <a:ahLst/>
            <a:cxnLst/>
            <a:rect l="0" t="0" r="0" b="0"/>
            <a:pathLst>
              <a:path w="101544" h="76158">
                <a:moveTo>
                  <a:pt x="57022" y="0"/>
                </a:moveTo>
                <a:lnTo>
                  <a:pt x="0" y="14969"/>
                </a:lnTo>
              </a:path>
            </a:pathLst>
          </a:custGeom>
          <a:noFill/>
          <a:ln w="12700">
            <a:solidFill>
              <a:srgbClr val="000000"/>
            </a:solidFill>
          </a:ln>
        </p:spPr>
        <p:txBody>
          <a:bodyPr/>
          <a:lstStyle/>
          <a:p>
            <a:endParaRPr lang="en-US"/>
          </a:p>
        </p:txBody>
      </p:sp>
      <p:sp>
        <p:nvSpPr>
          <p:cNvPr id="95" name="Freeform 94"/>
          <p:cNvSpPr/>
          <p:nvPr/>
        </p:nvSpPr>
        <p:spPr>
          <a:xfrm>
            <a:off x="4178525" y="4308407"/>
            <a:ext cx="110367" cy="42001"/>
          </a:xfrm>
          <a:custGeom>
            <a:avLst/>
            <a:gdLst/>
            <a:ahLst/>
            <a:cxnLst/>
            <a:rect l="0" t="0" r="0" b="0"/>
            <a:pathLst>
              <a:path w="215781" h="101544">
                <a:moveTo>
                  <a:pt x="145436" y="0"/>
                </a:moveTo>
                <a:lnTo>
                  <a:pt x="0" y="23896"/>
                </a:lnTo>
              </a:path>
            </a:pathLst>
          </a:custGeom>
          <a:noFill/>
          <a:ln w="25400">
            <a:solidFill>
              <a:srgbClr val="000000"/>
            </a:solidFill>
          </a:ln>
        </p:spPr>
        <p:txBody>
          <a:bodyPr/>
          <a:lstStyle/>
          <a:p>
            <a:endParaRPr lang="en-US"/>
          </a:p>
        </p:txBody>
      </p:sp>
      <p:sp>
        <p:nvSpPr>
          <p:cNvPr id="96" name="Rectangle 95"/>
          <p:cNvSpPr/>
          <p:nvPr/>
        </p:nvSpPr>
        <p:spPr>
          <a:xfrm>
            <a:off x="3962315" y="4271065"/>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7" name="Freeform 96"/>
          <p:cNvSpPr/>
          <p:nvPr/>
        </p:nvSpPr>
        <p:spPr>
          <a:xfrm>
            <a:off x="4244344" y="4455212"/>
            <a:ext cx="47363" cy="16566"/>
          </a:xfrm>
          <a:custGeom>
            <a:avLst/>
            <a:gdLst/>
            <a:ahLst/>
            <a:cxnLst/>
            <a:rect l="0" t="0" r="0" b="0"/>
            <a:pathLst>
              <a:path w="114237" h="63465">
                <a:moveTo>
                  <a:pt x="58814" y="0"/>
                </a:moveTo>
                <a:lnTo>
                  <a:pt x="0" y="4064"/>
                </a:lnTo>
              </a:path>
            </a:pathLst>
          </a:custGeom>
          <a:noFill/>
          <a:ln w="12700">
            <a:solidFill>
              <a:srgbClr val="000000"/>
            </a:solidFill>
          </a:ln>
        </p:spPr>
        <p:txBody>
          <a:bodyPr/>
          <a:lstStyle/>
          <a:p>
            <a:endParaRPr lang="en-US"/>
          </a:p>
        </p:txBody>
      </p:sp>
      <p:sp>
        <p:nvSpPr>
          <p:cNvPr id="98" name="Freeform 97"/>
          <p:cNvSpPr/>
          <p:nvPr/>
        </p:nvSpPr>
        <p:spPr>
          <a:xfrm>
            <a:off x="4247535" y="4602149"/>
            <a:ext cx="47431" cy="15104"/>
          </a:xfrm>
          <a:custGeom>
            <a:avLst/>
            <a:gdLst/>
            <a:ahLst/>
            <a:cxnLst/>
            <a:rect l="0" t="0" r="0" b="0"/>
            <a:pathLst>
              <a:path w="101544" h="50772">
                <a:moveTo>
                  <a:pt x="58936" y="1466"/>
                </a:moveTo>
                <a:lnTo>
                  <a:pt x="0" y="0"/>
                </a:lnTo>
              </a:path>
            </a:pathLst>
          </a:custGeom>
          <a:noFill/>
          <a:ln w="12700">
            <a:solidFill>
              <a:srgbClr val="000000"/>
            </a:solidFill>
          </a:ln>
        </p:spPr>
        <p:txBody>
          <a:bodyPr/>
          <a:lstStyle/>
          <a:p>
            <a:endParaRPr lang="en-US"/>
          </a:p>
        </p:txBody>
      </p:sp>
      <p:sp>
        <p:nvSpPr>
          <p:cNvPr id="99" name="Freeform 98"/>
          <p:cNvSpPr/>
          <p:nvPr/>
        </p:nvSpPr>
        <p:spPr>
          <a:xfrm>
            <a:off x="4237155" y="4746462"/>
            <a:ext cx="47208" cy="18208"/>
          </a:xfrm>
          <a:custGeom>
            <a:avLst/>
            <a:gdLst/>
            <a:ahLst/>
            <a:cxnLst/>
            <a:rect l="0" t="0" r="0" b="0"/>
            <a:pathLst>
              <a:path w="114237" h="50772">
                <a:moveTo>
                  <a:pt x="58539" y="6984"/>
                </a:moveTo>
                <a:lnTo>
                  <a:pt x="0" y="0"/>
                </a:lnTo>
              </a:path>
            </a:pathLst>
          </a:custGeom>
          <a:noFill/>
          <a:ln w="12700">
            <a:solidFill>
              <a:srgbClr val="000000"/>
            </a:solidFill>
          </a:ln>
        </p:spPr>
        <p:txBody>
          <a:bodyPr/>
          <a:lstStyle/>
          <a:p>
            <a:endParaRPr lang="en-US"/>
          </a:p>
        </p:txBody>
      </p:sp>
      <p:sp>
        <p:nvSpPr>
          <p:cNvPr id="100" name="Freeform 99"/>
          <p:cNvSpPr/>
          <p:nvPr/>
        </p:nvSpPr>
        <p:spPr>
          <a:xfrm>
            <a:off x="4213295" y="4889167"/>
            <a:ext cx="46695" cy="21277"/>
          </a:xfrm>
          <a:custGeom>
            <a:avLst/>
            <a:gdLst/>
            <a:ahLst/>
            <a:cxnLst/>
            <a:rect l="0" t="0" r="0" b="0"/>
            <a:pathLst>
              <a:path w="101544" h="50772">
                <a:moveTo>
                  <a:pt x="57627" y="12439"/>
                </a:moveTo>
                <a:lnTo>
                  <a:pt x="0" y="0"/>
                </a:lnTo>
              </a:path>
            </a:pathLst>
          </a:custGeom>
          <a:noFill/>
          <a:ln w="12700">
            <a:solidFill>
              <a:srgbClr val="000000"/>
            </a:solidFill>
          </a:ln>
        </p:spPr>
        <p:txBody>
          <a:bodyPr/>
          <a:lstStyle/>
          <a:p>
            <a:endParaRPr lang="en-US"/>
          </a:p>
        </p:txBody>
      </p:sp>
      <p:sp>
        <p:nvSpPr>
          <p:cNvPr id="101" name="Freeform 100"/>
          <p:cNvSpPr/>
          <p:nvPr/>
        </p:nvSpPr>
        <p:spPr>
          <a:xfrm>
            <a:off x="4128740" y="5014000"/>
            <a:ext cx="107601" cy="53570"/>
          </a:xfrm>
          <a:custGeom>
            <a:avLst/>
            <a:gdLst/>
            <a:ahLst/>
            <a:cxnLst/>
            <a:rect l="0" t="0" r="0" b="0"/>
            <a:pathLst>
              <a:path w="215781" h="114237">
                <a:moveTo>
                  <a:pt x="140519" y="44464"/>
                </a:moveTo>
                <a:lnTo>
                  <a:pt x="0" y="0"/>
                </a:lnTo>
              </a:path>
            </a:pathLst>
          </a:custGeom>
          <a:noFill/>
          <a:ln w="25400">
            <a:solidFill>
              <a:srgbClr val="000000"/>
            </a:solidFill>
          </a:ln>
        </p:spPr>
        <p:txBody>
          <a:bodyPr/>
          <a:lstStyle/>
          <a:p>
            <a:endParaRPr lang="en-US"/>
          </a:p>
        </p:txBody>
      </p:sp>
      <p:sp>
        <p:nvSpPr>
          <p:cNvPr id="102" name="Rectangle 101"/>
          <p:cNvSpPr/>
          <p:nvPr/>
        </p:nvSpPr>
        <p:spPr>
          <a:xfrm>
            <a:off x="3912336" y="4963627"/>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3" name="Freeform 102"/>
          <p:cNvSpPr/>
          <p:nvPr/>
        </p:nvSpPr>
        <p:spPr>
          <a:xfrm>
            <a:off x="4126092" y="5164751"/>
            <a:ext cx="44819" cy="27204"/>
          </a:xfrm>
          <a:custGeom>
            <a:avLst/>
            <a:gdLst/>
            <a:ahLst/>
            <a:cxnLst/>
            <a:rect l="0" t="0" r="0" b="0"/>
            <a:pathLst>
              <a:path w="101544" h="63465">
                <a:moveTo>
                  <a:pt x="54293" y="22976"/>
                </a:moveTo>
                <a:lnTo>
                  <a:pt x="0" y="0"/>
                </a:lnTo>
              </a:path>
            </a:pathLst>
          </a:custGeom>
          <a:noFill/>
          <a:ln w="12700">
            <a:solidFill>
              <a:srgbClr val="000000"/>
            </a:solidFill>
          </a:ln>
        </p:spPr>
        <p:txBody>
          <a:bodyPr/>
          <a:lstStyle/>
          <a:p>
            <a:endParaRPr lang="en-US"/>
          </a:p>
        </p:txBody>
      </p:sp>
      <p:sp>
        <p:nvSpPr>
          <p:cNvPr id="104" name="Freeform 103"/>
          <p:cNvSpPr/>
          <p:nvPr/>
        </p:nvSpPr>
        <p:spPr>
          <a:xfrm>
            <a:off x="4063515" y="5295205"/>
            <a:ext cx="43474" cy="30009"/>
          </a:xfrm>
          <a:custGeom>
            <a:avLst/>
            <a:gdLst/>
            <a:ahLst/>
            <a:cxnLst/>
            <a:rect l="0" t="0" r="0" b="0"/>
            <a:pathLst>
              <a:path w="101544" h="76158">
                <a:moveTo>
                  <a:pt x="51901" y="27963"/>
                </a:moveTo>
                <a:lnTo>
                  <a:pt x="0" y="0"/>
                </a:lnTo>
              </a:path>
            </a:pathLst>
          </a:custGeom>
          <a:noFill/>
          <a:ln w="12700">
            <a:solidFill>
              <a:srgbClr val="000000"/>
            </a:solidFill>
          </a:ln>
        </p:spPr>
        <p:txBody>
          <a:bodyPr/>
          <a:lstStyle/>
          <a:p>
            <a:endParaRPr lang="en-US"/>
          </a:p>
        </p:txBody>
      </p:sp>
      <p:sp>
        <p:nvSpPr>
          <p:cNvPr id="105" name="Freeform 104"/>
          <p:cNvSpPr/>
          <p:nvPr/>
        </p:nvSpPr>
        <p:spPr>
          <a:xfrm>
            <a:off x="3988989" y="5419220"/>
            <a:ext cx="41871" cy="32676"/>
          </a:xfrm>
          <a:custGeom>
            <a:avLst/>
            <a:gdLst/>
            <a:ahLst/>
            <a:cxnLst/>
            <a:rect l="0" t="0" r="0" b="0"/>
            <a:pathLst>
              <a:path w="88851" h="76158">
                <a:moveTo>
                  <a:pt x="49051" y="32704"/>
                </a:moveTo>
                <a:lnTo>
                  <a:pt x="0" y="0"/>
                </a:lnTo>
              </a:path>
            </a:pathLst>
          </a:custGeom>
          <a:noFill/>
          <a:ln w="12700">
            <a:solidFill>
              <a:srgbClr val="000000"/>
            </a:solidFill>
          </a:ln>
        </p:spPr>
        <p:txBody>
          <a:bodyPr/>
          <a:lstStyle/>
          <a:p>
            <a:endParaRPr lang="en-US"/>
          </a:p>
        </p:txBody>
      </p:sp>
      <p:sp>
        <p:nvSpPr>
          <p:cNvPr id="106" name="Freeform 105"/>
          <p:cNvSpPr/>
          <p:nvPr/>
        </p:nvSpPr>
        <p:spPr>
          <a:xfrm>
            <a:off x="3903166" y="5535704"/>
            <a:ext cx="40025" cy="35181"/>
          </a:xfrm>
          <a:custGeom>
            <a:avLst/>
            <a:gdLst/>
            <a:ahLst/>
            <a:cxnLst/>
            <a:rect l="0" t="0" r="0" b="0"/>
            <a:pathLst>
              <a:path w="88851" h="88851">
                <a:moveTo>
                  <a:pt x="45770" y="37158"/>
                </a:moveTo>
                <a:lnTo>
                  <a:pt x="0" y="0"/>
                </a:lnTo>
              </a:path>
            </a:pathLst>
          </a:custGeom>
          <a:noFill/>
          <a:ln w="12700">
            <a:solidFill>
              <a:srgbClr val="000000"/>
            </a:solidFill>
          </a:ln>
        </p:spPr>
        <p:txBody>
          <a:bodyPr/>
          <a:lstStyle/>
          <a:p>
            <a:endParaRPr lang="en-US"/>
          </a:p>
        </p:txBody>
      </p:sp>
      <p:sp>
        <p:nvSpPr>
          <p:cNvPr id="107" name="Freeform 106"/>
          <p:cNvSpPr/>
          <p:nvPr/>
        </p:nvSpPr>
        <p:spPr>
          <a:xfrm>
            <a:off x="3771294" y="5608798"/>
            <a:ext cx="87743" cy="86615"/>
          </a:xfrm>
          <a:custGeom>
            <a:avLst/>
            <a:gdLst/>
            <a:ahLst/>
            <a:cxnLst/>
            <a:rect l="0" t="0" r="0" b="0"/>
            <a:pathLst>
              <a:path w="177702" h="177702">
                <a:moveTo>
                  <a:pt x="105215" y="103210"/>
                </a:moveTo>
                <a:lnTo>
                  <a:pt x="0" y="0"/>
                </a:lnTo>
              </a:path>
            </a:pathLst>
          </a:custGeom>
          <a:noFill/>
          <a:ln w="25400">
            <a:solidFill>
              <a:srgbClr val="000000"/>
            </a:solidFill>
          </a:ln>
        </p:spPr>
        <p:txBody>
          <a:bodyPr/>
          <a:lstStyle/>
          <a:p>
            <a:endParaRPr lang="en-US"/>
          </a:p>
        </p:txBody>
      </p:sp>
      <p:sp>
        <p:nvSpPr>
          <p:cNvPr id="108" name="Rectangle 107"/>
          <p:cNvSpPr/>
          <p:nvPr/>
        </p:nvSpPr>
        <p:spPr>
          <a:xfrm>
            <a:off x="3555346" y="5506252"/>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9" name="Freeform 108"/>
          <p:cNvSpPr/>
          <p:nvPr/>
        </p:nvSpPr>
        <p:spPr>
          <a:xfrm>
            <a:off x="3700750" y="5742052"/>
            <a:ext cx="35673" cy="39619"/>
          </a:xfrm>
          <a:custGeom>
            <a:avLst/>
            <a:gdLst/>
            <a:ahLst/>
            <a:cxnLst/>
            <a:rect l="0" t="0" r="0" b="0"/>
            <a:pathLst>
              <a:path w="88851" h="88851">
                <a:moveTo>
                  <a:pt x="38032" y="45047"/>
                </a:moveTo>
                <a:lnTo>
                  <a:pt x="0" y="0"/>
                </a:lnTo>
              </a:path>
            </a:pathLst>
          </a:custGeom>
          <a:noFill/>
          <a:ln w="12700">
            <a:solidFill>
              <a:srgbClr val="000000"/>
            </a:solidFill>
          </a:ln>
        </p:spPr>
        <p:txBody>
          <a:bodyPr/>
          <a:lstStyle/>
          <a:p>
            <a:endParaRPr lang="en-US"/>
          </a:p>
        </p:txBody>
      </p:sp>
      <p:sp>
        <p:nvSpPr>
          <p:cNvPr id="110" name="Freeform 109"/>
          <p:cNvSpPr/>
          <p:nvPr/>
        </p:nvSpPr>
        <p:spPr>
          <a:xfrm>
            <a:off x="3585940" y="5830100"/>
            <a:ext cx="33203" cy="41512"/>
          </a:xfrm>
          <a:custGeom>
            <a:avLst/>
            <a:gdLst/>
            <a:ahLst/>
            <a:cxnLst/>
            <a:rect l="0" t="0" r="0" b="0"/>
            <a:pathLst>
              <a:path w="76158" h="101544">
                <a:moveTo>
                  <a:pt x="33642" y="48413"/>
                </a:moveTo>
                <a:lnTo>
                  <a:pt x="0" y="0"/>
                </a:lnTo>
              </a:path>
            </a:pathLst>
          </a:custGeom>
          <a:noFill/>
          <a:ln w="12700">
            <a:solidFill>
              <a:srgbClr val="000000"/>
            </a:solidFill>
          </a:ln>
        </p:spPr>
        <p:txBody>
          <a:bodyPr/>
          <a:lstStyle/>
          <a:p>
            <a:endParaRPr lang="en-US"/>
          </a:p>
        </p:txBody>
      </p:sp>
      <p:sp>
        <p:nvSpPr>
          <p:cNvPr id="111" name="Freeform 110"/>
          <p:cNvSpPr/>
          <p:nvPr/>
        </p:nvSpPr>
        <p:spPr>
          <a:xfrm>
            <a:off x="3463382" y="5906999"/>
            <a:ext cx="30567" cy="43166"/>
          </a:xfrm>
          <a:custGeom>
            <a:avLst/>
            <a:gdLst/>
            <a:ahLst/>
            <a:cxnLst/>
            <a:rect l="0" t="0" r="0" b="0"/>
            <a:pathLst>
              <a:path w="76158" h="101544">
                <a:moveTo>
                  <a:pt x="28956" y="51353"/>
                </a:moveTo>
                <a:lnTo>
                  <a:pt x="0" y="0"/>
                </a:lnTo>
              </a:path>
            </a:pathLst>
          </a:custGeom>
          <a:noFill/>
          <a:ln w="12700">
            <a:solidFill>
              <a:srgbClr val="000000"/>
            </a:solidFill>
          </a:ln>
        </p:spPr>
        <p:txBody>
          <a:bodyPr/>
          <a:lstStyle/>
          <a:p>
            <a:endParaRPr lang="en-US"/>
          </a:p>
        </p:txBody>
      </p:sp>
      <p:sp>
        <p:nvSpPr>
          <p:cNvPr id="112" name="Freeform 111"/>
          <p:cNvSpPr/>
          <p:nvPr/>
        </p:nvSpPr>
        <p:spPr>
          <a:xfrm>
            <a:off x="3334156" y="5972074"/>
            <a:ext cx="27789" cy="44565"/>
          </a:xfrm>
          <a:custGeom>
            <a:avLst/>
            <a:gdLst/>
            <a:ahLst/>
            <a:cxnLst/>
            <a:rect l="0" t="0" r="0" b="0"/>
            <a:pathLst>
              <a:path w="63465" h="101544">
                <a:moveTo>
                  <a:pt x="24016" y="53841"/>
                </a:moveTo>
                <a:lnTo>
                  <a:pt x="0" y="0"/>
                </a:lnTo>
              </a:path>
            </a:pathLst>
          </a:custGeom>
          <a:noFill/>
          <a:ln w="12700">
            <a:solidFill>
              <a:srgbClr val="000000"/>
            </a:solidFill>
          </a:ln>
        </p:spPr>
        <p:txBody>
          <a:bodyPr/>
          <a:lstStyle/>
          <a:p>
            <a:endParaRPr lang="en-US"/>
          </a:p>
        </p:txBody>
      </p:sp>
      <p:sp>
        <p:nvSpPr>
          <p:cNvPr id="113" name="Freeform 112"/>
          <p:cNvSpPr/>
          <p:nvPr/>
        </p:nvSpPr>
        <p:spPr>
          <a:xfrm>
            <a:off x="3183483" y="5977622"/>
            <a:ext cx="55087" cy="107105"/>
          </a:xfrm>
          <a:custGeom>
            <a:avLst/>
            <a:gdLst/>
            <a:ahLst/>
            <a:cxnLst/>
            <a:rect l="0" t="0" r="0" b="0"/>
            <a:pathLst>
              <a:path w="114237" h="215781">
                <a:moveTo>
                  <a:pt x="47160" y="139637"/>
                </a:moveTo>
                <a:lnTo>
                  <a:pt x="0" y="0"/>
                </a:lnTo>
              </a:path>
            </a:pathLst>
          </a:custGeom>
          <a:noFill/>
          <a:ln w="25400">
            <a:solidFill>
              <a:srgbClr val="000000"/>
            </a:solidFill>
          </a:ln>
        </p:spPr>
        <p:txBody>
          <a:bodyPr/>
          <a:lstStyle/>
          <a:p>
            <a:endParaRPr lang="en-US"/>
          </a:p>
        </p:txBody>
      </p:sp>
      <p:sp>
        <p:nvSpPr>
          <p:cNvPr id="114" name="Rectangle 113"/>
          <p:cNvSpPr/>
          <p:nvPr/>
        </p:nvSpPr>
        <p:spPr>
          <a:xfrm>
            <a:off x="3076978" y="5877523"/>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5" name="Freeform 114"/>
          <p:cNvSpPr/>
          <p:nvPr/>
        </p:nvSpPr>
        <p:spPr>
          <a:xfrm>
            <a:off x="3060300" y="6064564"/>
            <a:ext cx="21899" cy="46554"/>
          </a:xfrm>
          <a:custGeom>
            <a:avLst/>
            <a:gdLst/>
            <a:ahLst/>
            <a:cxnLst/>
            <a:rect l="0" t="0" r="0" b="0"/>
            <a:pathLst>
              <a:path w="50772" h="101544">
                <a:moveTo>
                  <a:pt x="13546" y="57377"/>
                </a:moveTo>
                <a:lnTo>
                  <a:pt x="0" y="0"/>
                </a:lnTo>
              </a:path>
            </a:pathLst>
          </a:custGeom>
          <a:noFill/>
          <a:ln w="12700">
            <a:solidFill>
              <a:srgbClr val="000000"/>
            </a:solidFill>
          </a:ln>
        </p:spPr>
        <p:txBody>
          <a:bodyPr/>
          <a:lstStyle/>
          <a:p>
            <a:endParaRPr lang="en-US"/>
          </a:p>
        </p:txBody>
      </p:sp>
      <p:sp>
        <p:nvSpPr>
          <p:cNvPr id="116" name="Freeform 115"/>
          <p:cNvSpPr/>
          <p:nvPr/>
        </p:nvSpPr>
        <p:spPr>
          <a:xfrm>
            <a:off x="2918081" y="6091165"/>
            <a:ext cx="18841" cy="47126"/>
          </a:xfrm>
          <a:custGeom>
            <a:avLst/>
            <a:gdLst/>
            <a:ahLst/>
            <a:cxnLst/>
            <a:rect l="0" t="0" r="0" b="0"/>
            <a:pathLst>
              <a:path w="50772" h="101544">
                <a:moveTo>
                  <a:pt x="8109" y="58394"/>
                </a:moveTo>
                <a:lnTo>
                  <a:pt x="0" y="0"/>
                </a:lnTo>
              </a:path>
            </a:pathLst>
          </a:custGeom>
          <a:noFill/>
          <a:ln w="12700">
            <a:solidFill>
              <a:srgbClr val="000000"/>
            </a:solidFill>
          </a:ln>
        </p:spPr>
        <p:txBody>
          <a:bodyPr/>
          <a:lstStyle/>
          <a:p>
            <a:endParaRPr lang="en-US"/>
          </a:p>
        </p:txBody>
      </p:sp>
      <p:sp>
        <p:nvSpPr>
          <p:cNvPr id="117" name="Freeform 116"/>
          <p:cNvSpPr/>
          <p:nvPr/>
        </p:nvSpPr>
        <p:spPr>
          <a:xfrm>
            <a:off x="2773994" y="6104320"/>
            <a:ext cx="15742" cy="47409"/>
          </a:xfrm>
          <a:custGeom>
            <a:avLst/>
            <a:gdLst/>
            <a:ahLst/>
            <a:cxnLst/>
            <a:rect l="0" t="0" r="0" b="0"/>
            <a:pathLst>
              <a:path w="63465" h="101544">
                <a:moveTo>
                  <a:pt x="2600" y="58897"/>
                </a:moveTo>
                <a:lnTo>
                  <a:pt x="0" y="0"/>
                </a:lnTo>
              </a:path>
            </a:pathLst>
          </a:custGeom>
          <a:noFill/>
          <a:ln w="12700">
            <a:solidFill>
              <a:srgbClr val="000000"/>
            </a:solidFill>
          </a:ln>
        </p:spPr>
        <p:txBody>
          <a:bodyPr/>
          <a:lstStyle/>
          <a:p>
            <a:endParaRPr lang="en-US"/>
          </a:p>
        </p:txBody>
      </p:sp>
      <p:sp>
        <p:nvSpPr>
          <p:cNvPr id="118" name="Freeform 117"/>
          <p:cNvSpPr/>
          <p:nvPr/>
        </p:nvSpPr>
        <p:spPr>
          <a:xfrm>
            <a:off x="2627660" y="6103913"/>
            <a:ext cx="15929" cy="47400"/>
          </a:xfrm>
          <a:custGeom>
            <a:avLst/>
            <a:gdLst/>
            <a:ahLst/>
            <a:cxnLst/>
            <a:rect l="0" t="0" r="0" b="0"/>
            <a:pathLst>
              <a:path w="50772" h="101544">
                <a:moveTo>
                  <a:pt x="0" y="58881"/>
                </a:moveTo>
                <a:lnTo>
                  <a:pt x="2932" y="0"/>
                </a:lnTo>
              </a:path>
            </a:pathLst>
          </a:custGeom>
          <a:noFill/>
          <a:ln w="12700">
            <a:solidFill>
              <a:srgbClr val="000000"/>
            </a:solidFill>
          </a:ln>
        </p:spPr>
        <p:txBody>
          <a:bodyPr/>
          <a:lstStyle/>
          <a:p>
            <a:endParaRPr lang="en-US"/>
          </a:p>
        </p:txBody>
      </p:sp>
      <p:sp>
        <p:nvSpPr>
          <p:cNvPr id="119" name="Freeform 118"/>
          <p:cNvSpPr/>
          <p:nvPr/>
        </p:nvSpPr>
        <p:spPr>
          <a:xfrm>
            <a:off x="2480553" y="6040716"/>
            <a:ext cx="40424" cy="110611"/>
          </a:xfrm>
          <a:custGeom>
            <a:avLst/>
            <a:gdLst/>
            <a:ahLst/>
            <a:cxnLst/>
            <a:rect l="0" t="0" r="0" b="0"/>
            <a:pathLst>
              <a:path w="101544" h="215781">
                <a:moveTo>
                  <a:pt x="0" y="145869"/>
                </a:moveTo>
                <a:lnTo>
                  <a:pt x="21093" y="0"/>
                </a:lnTo>
              </a:path>
            </a:pathLst>
          </a:custGeom>
          <a:noFill/>
          <a:ln w="25400">
            <a:solidFill>
              <a:srgbClr val="000000"/>
            </a:solidFill>
          </a:ln>
        </p:spPr>
        <p:txBody>
          <a:bodyPr/>
          <a:lstStyle/>
          <a:p>
            <a:endParaRPr lang="en-US"/>
          </a:p>
        </p:txBody>
      </p:sp>
      <p:sp>
        <p:nvSpPr>
          <p:cNvPr id="120" name="Rectangle 119"/>
          <p:cNvSpPr/>
          <p:nvPr/>
        </p:nvSpPr>
        <p:spPr>
          <a:xfrm>
            <a:off x="2384416" y="5941781"/>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21" name="Freeform 120"/>
          <p:cNvSpPr/>
          <p:nvPr/>
        </p:nvSpPr>
        <p:spPr>
          <a:xfrm>
            <a:off x="2335431" y="6062544"/>
            <a:ext cx="22081" cy="46511"/>
          </a:xfrm>
          <a:custGeom>
            <a:avLst/>
            <a:gdLst/>
            <a:ahLst/>
            <a:cxnLst/>
            <a:rect l="0" t="0" r="0" b="0"/>
            <a:pathLst>
              <a:path w="63465" h="101544">
                <a:moveTo>
                  <a:pt x="0" y="57300"/>
                </a:moveTo>
                <a:lnTo>
                  <a:pt x="13869" y="0"/>
                </a:lnTo>
              </a:path>
            </a:pathLst>
          </a:custGeom>
          <a:noFill/>
          <a:ln w="12700">
            <a:solidFill>
              <a:srgbClr val="000000"/>
            </a:solidFill>
          </a:ln>
        </p:spPr>
        <p:txBody>
          <a:bodyPr/>
          <a:lstStyle/>
          <a:p>
            <a:endParaRPr lang="en-US"/>
          </a:p>
        </p:txBody>
      </p:sp>
      <p:sp>
        <p:nvSpPr>
          <p:cNvPr id="122" name="Freeform 121"/>
          <p:cNvSpPr/>
          <p:nvPr/>
        </p:nvSpPr>
        <p:spPr>
          <a:xfrm>
            <a:off x="2193571" y="6021947"/>
            <a:ext cx="25067" cy="45638"/>
          </a:xfrm>
          <a:custGeom>
            <a:avLst/>
            <a:gdLst/>
            <a:ahLst/>
            <a:cxnLst/>
            <a:rect l="0" t="0" r="0" b="0"/>
            <a:pathLst>
              <a:path w="76158" h="101544">
                <a:moveTo>
                  <a:pt x="0" y="55748"/>
                </a:moveTo>
                <a:lnTo>
                  <a:pt x="19178" y="0"/>
                </a:lnTo>
              </a:path>
            </a:pathLst>
          </a:custGeom>
          <a:noFill/>
          <a:ln w="12700">
            <a:solidFill>
              <a:srgbClr val="000000"/>
            </a:solidFill>
          </a:ln>
        </p:spPr>
        <p:txBody>
          <a:bodyPr/>
          <a:lstStyle/>
          <a:p>
            <a:endParaRPr lang="en-US"/>
          </a:p>
        </p:txBody>
      </p:sp>
      <p:sp>
        <p:nvSpPr>
          <p:cNvPr id="123" name="Freeform 122"/>
          <p:cNvSpPr/>
          <p:nvPr/>
        </p:nvSpPr>
        <p:spPr>
          <a:xfrm>
            <a:off x="2056222" y="5968513"/>
            <a:ext cx="27959" cy="44489"/>
          </a:xfrm>
          <a:custGeom>
            <a:avLst/>
            <a:gdLst/>
            <a:ahLst/>
            <a:cxnLst/>
            <a:rect l="0" t="0" r="0" b="0"/>
            <a:pathLst>
              <a:path w="88851" h="88851">
                <a:moveTo>
                  <a:pt x="0" y="53705"/>
                </a:moveTo>
                <a:lnTo>
                  <a:pt x="24319" y="0"/>
                </a:lnTo>
              </a:path>
            </a:pathLst>
          </a:custGeom>
          <a:noFill/>
          <a:ln w="12700">
            <a:solidFill>
              <a:srgbClr val="000000"/>
            </a:solidFill>
          </a:ln>
        </p:spPr>
        <p:txBody>
          <a:bodyPr/>
          <a:lstStyle/>
          <a:p>
            <a:endParaRPr lang="en-US"/>
          </a:p>
        </p:txBody>
      </p:sp>
      <p:sp>
        <p:nvSpPr>
          <p:cNvPr id="124" name="Freeform 123"/>
          <p:cNvSpPr/>
          <p:nvPr/>
        </p:nvSpPr>
        <p:spPr>
          <a:xfrm>
            <a:off x="1924593" y="5902713"/>
            <a:ext cx="30730" cy="43073"/>
          </a:xfrm>
          <a:custGeom>
            <a:avLst/>
            <a:gdLst/>
            <a:ahLst/>
            <a:cxnLst/>
            <a:rect l="0" t="0" r="0" b="0"/>
            <a:pathLst>
              <a:path w="88851" h="88851">
                <a:moveTo>
                  <a:pt x="0" y="51189"/>
                </a:moveTo>
                <a:lnTo>
                  <a:pt x="29245" y="0"/>
                </a:lnTo>
              </a:path>
            </a:pathLst>
          </a:custGeom>
          <a:noFill/>
          <a:ln w="12700">
            <a:solidFill>
              <a:srgbClr val="000000"/>
            </a:solidFill>
          </a:ln>
        </p:spPr>
        <p:txBody>
          <a:bodyPr/>
          <a:lstStyle/>
          <a:p>
            <a:endParaRPr lang="en-US"/>
          </a:p>
        </p:txBody>
      </p:sp>
      <p:sp>
        <p:nvSpPr>
          <p:cNvPr id="125" name="Freeform 124"/>
          <p:cNvSpPr/>
          <p:nvPr/>
        </p:nvSpPr>
        <p:spPr>
          <a:xfrm>
            <a:off x="1799844" y="5784436"/>
            <a:ext cx="76251" cy="96373"/>
          </a:xfrm>
          <a:custGeom>
            <a:avLst/>
            <a:gdLst/>
            <a:ahLst/>
            <a:cxnLst/>
            <a:rect l="0" t="0" r="0" b="0"/>
            <a:pathLst>
              <a:path w="165009" h="190395">
                <a:moveTo>
                  <a:pt x="0" y="120557"/>
                </a:moveTo>
                <a:lnTo>
                  <a:pt x="84785" y="0"/>
                </a:lnTo>
              </a:path>
            </a:pathLst>
          </a:custGeom>
          <a:noFill/>
          <a:ln w="25400">
            <a:solidFill>
              <a:srgbClr val="000000"/>
            </a:solidFill>
          </a:ln>
        </p:spPr>
        <p:txBody>
          <a:bodyPr/>
          <a:lstStyle/>
          <a:p>
            <a:endParaRPr lang="en-US"/>
          </a:p>
        </p:txBody>
      </p:sp>
      <p:sp>
        <p:nvSpPr>
          <p:cNvPr id="126" name="Rectangle 125"/>
          <p:cNvSpPr/>
          <p:nvPr/>
        </p:nvSpPr>
        <p:spPr>
          <a:xfrm>
            <a:off x="1841791" y="5684748"/>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7" name="Freeform 126"/>
          <p:cNvSpPr/>
          <p:nvPr/>
        </p:nvSpPr>
        <p:spPr>
          <a:xfrm>
            <a:off x="1683073" y="5736431"/>
            <a:ext cx="35815" cy="39498"/>
          </a:xfrm>
          <a:custGeom>
            <a:avLst/>
            <a:gdLst/>
            <a:ahLst/>
            <a:cxnLst/>
            <a:rect l="0" t="0" r="0" b="0"/>
            <a:pathLst>
              <a:path w="101544" h="88851">
                <a:moveTo>
                  <a:pt x="0" y="44832"/>
                </a:moveTo>
                <a:lnTo>
                  <a:pt x="38285" y="0"/>
                </a:lnTo>
              </a:path>
            </a:pathLst>
          </a:custGeom>
          <a:noFill/>
          <a:ln w="12700">
            <a:solidFill>
              <a:srgbClr val="000000"/>
            </a:solidFill>
          </a:ln>
        </p:spPr>
        <p:txBody>
          <a:bodyPr/>
          <a:lstStyle/>
          <a:p>
            <a:endParaRPr lang="en-US"/>
          </a:p>
        </p:txBody>
      </p:sp>
      <p:sp>
        <p:nvSpPr>
          <p:cNvPr id="128" name="Freeform 127"/>
          <p:cNvSpPr/>
          <p:nvPr/>
        </p:nvSpPr>
        <p:spPr>
          <a:xfrm>
            <a:off x="1575306" y="5637415"/>
            <a:ext cx="38084" cy="37368"/>
          </a:xfrm>
          <a:custGeom>
            <a:avLst/>
            <a:gdLst/>
            <a:ahLst/>
            <a:cxnLst/>
            <a:rect l="0" t="0" r="0" b="0"/>
            <a:pathLst>
              <a:path w="101544" h="88851">
                <a:moveTo>
                  <a:pt x="0" y="41046"/>
                </a:moveTo>
                <a:lnTo>
                  <a:pt x="42318" y="0"/>
                </a:lnTo>
              </a:path>
            </a:pathLst>
          </a:custGeom>
          <a:noFill/>
          <a:ln w="12700">
            <a:solidFill>
              <a:srgbClr val="000000"/>
            </a:solidFill>
          </a:ln>
        </p:spPr>
        <p:txBody>
          <a:bodyPr/>
          <a:lstStyle/>
          <a:p>
            <a:endParaRPr lang="en-US"/>
          </a:p>
        </p:txBody>
      </p:sp>
      <p:sp>
        <p:nvSpPr>
          <p:cNvPr id="129" name="Freeform 128"/>
          <p:cNvSpPr/>
          <p:nvPr/>
        </p:nvSpPr>
        <p:spPr>
          <a:xfrm>
            <a:off x="1477495" y="5528947"/>
            <a:ext cx="40143" cy="35035"/>
          </a:xfrm>
          <a:custGeom>
            <a:avLst/>
            <a:gdLst/>
            <a:ahLst/>
            <a:cxnLst/>
            <a:rect l="0" t="0" r="0" b="0"/>
            <a:pathLst>
              <a:path w="114237" h="88851">
                <a:moveTo>
                  <a:pt x="0" y="36899"/>
                </a:moveTo>
                <a:lnTo>
                  <a:pt x="45979" y="0"/>
                </a:lnTo>
              </a:path>
            </a:pathLst>
          </a:custGeom>
          <a:noFill/>
          <a:ln w="12700">
            <a:solidFill>
              <a:srgbClr val="000000"/>
            </a:solidFill>
          </a:ln>
        </p:spPr>
        <p:txBody>
          <a:bodyPr/>
          <a:lstStyle/>
          <a:p>
            <a:endParaRPr lang="en-US"/>
          </a:p>
        </p:txBody>
      </p:sp>
      <p:sp>
        <p:nvSpPr>
          <p:cNvPr id="130" name="Freeform 129"/>
          <p:cNvSpPr/>
          <p:nvPr/>
        </p:nvSpPr>
        <p:spPr>
          <a:xfrm>
            <a:off x="1390498" y="5411981"/>
            <a:ext cx="41974" cy="32520"/>
          </a:xfrm>
          <a:custGeom>
            <a:avLst/>
            <a:gdLst/>
            <a:ahLst/>
            <a:cxnLst/>
            <a:rect l="0" t="0" r="0" b="0"/>
            <a:pathLst>
              <a:path w="114237" h="76158">
                <a:moveTo>
                  <a:pt x="0" y="32428"/>
                </a:moveTo>
                <a:lnTo>
                  <a:pt x="49235" y="0"/>
                </a:lnTo>
              </a:path>
            </a:pathLst>
          </a:custGeom>
          <a:noFill/>
          <a:ln w="12700">
            <a:solidFill>
              <a:srgbClr val="000000"/>
            </a:solidFill>
          </a:ln>
        </p:spPr>
        <p:txBody>
          <a:bodyPr/>
          <a:lstStyle/>
          <a:p>
            <a:endParaRPr lang="en-US"/>
          </a:p>
        </p:txBody>
      </p:sp>
      <p:sp>
        <p:nvSpPr>
          <p:cNvPr id="131" name="Freeform 130"/>
          <p:cNvSpPr/>
          <p:nvPr/>
        </p:nvSpPr>
        <p:spPr>
          <a:xfrm>
            <a:off x="1315083" y="5264202"/>
            <a:ext cx="101765" cy="67471"/>
          </a:xfrm>
          <a:custGeom>
            <a:avLst/>
            <a:gdLst/>
            <a:ahLst/>
            <a:cxnLst/>
            <a:rect l="0" t="0" r="0" b="0"/>
            <a:pathLst>
              <a:path w="203088" h="139623">
                <a:moveTo>
                  <a:pt x="0" y="69176"/>
                </a:moveTo>
                <a:lnTo>
                  <a:pt x="130143" y="0"/>
                </a:lnTo>
              </a:path>
            </a:pathLst>
          </a:custGeom>
          <a:noFill/>
          <a:ln w="25400">
            <a:solidFill>
              <a:srgbClr val="000000"/>
            </a:solidFill>
          </a:ln>
        </p:spPr>
        <p:txBody>
          <a:bodyPr/>
          <a:lstStyle/>
          <a:p>
            <a:endParaRPr lang="en-US"/>
          </a:p>
        </p:txBody>
      </p:sp>
      <p:sp>
        <p:nvSpPr>
          <p:cNvPr id="132" name="Rectangle 131"/>
          <p:cNvSpPr/>
          <p:nvPr/>
        </p:nvSpPr>
        <p:spPr>
          <a:xfrm>
            <a:off x="1377703" y="5163541"/>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3" name="Freeform 132"/>
          <p:cNvSpPr/>
          <p:nvPr/>
        </p:nvSpPr>
        <p:spPr>
          <a:xfrm>
            <a:off x="1251913" y="5156744"/>
            <a:ext cx="44892" cy="27031"/>
          </a:xfrm>
          <a:custGeom>
            <a:avLst/>
            <a:gdLst/>
            <a:ahLst/>
            <a:cxnLst/>
            <a:rect l="0" t="0" r="0" b="0"/>
            <a:pathLst>
              <a:path w="114237" h="63465">
                <a:moveTo>
                  <a:pt x="0" y="22669"/>
                </a:moveTo>
                <a:lnTo>
                  <a:pt x="54422" y="0"/>
                </a:lnTo>
              </a:path>
            </a:pathLst>
          </a:custGeom>
          <a:noFill/>
          <a:ln w="12700">
            <a:solidFill>
              <a:srgbClr val="000000"/>
            </a:solidFill>
          </a:ln>
        </p:spPr>
        <p:txBody>
          <a:bodyPr/>
          <a:lstStyle/>
          <a:p>
            <a:endParaRPr lang="en-US"/>
          </a:p>
        </p:txBody>
      </p:sp>
      <p:sp>
        <p:nvSpPr>
          <p:cNvPr id="134" name="Freeform 133"/>
          <p:cNvSpPr/>
          <p:nvPr/>
        </p:nvSpPr>
        <p:spPr>
          <a:xfrm>
            <a:off x="1201545" y="5020720"/>
            <a:ext cx="45952" cy="24106"/>
          </a:xfrm>
          <a:custGeom>
            <a:avLst/>
            <a:gdLst/>
            <a:ahLst/>
            <a:cxnLst/>
            <a:rect l="0" t="0" r="0" b="0"/>
            <a:pathLst>
              <a:path w="114237" h="63465">
                <a:moveTo>
                  <a:pt x="0" y="17469"/>
                </a:moveTo>
                <a:lnTo>
                  <a:pt x="56307" y="0"/>
                </a:lnTo>
              </a:path>
            </a:pathLst>
          </a:custGeom>
          <a:noFill/>
          <a:ln w="12700">
            <a:solidFill>
              <a:srgbClr val="000000"/>
            </a:solidFill>
          </a:ln>
        </p:spPr>
        <p:txBody>
          <a:bodyPr/>
          <a:lstStyle/>
          <a:p>
            <a:endParaRPr lang="en-US"/>
          </a:p>
        </p:txBody>
      </p:sp>
      <p:sp>
        <p:nvSpPr>
          <p:cNvPr id="135" name="Freeform 134"/>
          <p:cNvSpPr/>
          <p:nvPr/>
        </p:nvSpPr>
        <p:spPr>
          <a:xfrm>
            <a:off x="1164420" y="4880673"/>
            <a:ext cx="46734" cy="21094"/>
          </a:xfrm>
          <a:custGeom>
            <a:avLst/>
            <a:gdLst/>
            <a:ahLst/>
            <a:cxnLst/>
            <a:rect l="0" t="0" r="0" b="0"/>
            <a:pathLst>
              <a:path w="114237" h="63465">
                <a:moveTo>
                  <a:pt x="0" y="12115"/>
                </a:moveTo>
                <a:lnTo>
                  <a:pt x="57696" y="0"/>
                </a:lnTo>
              </a:path>
            </a:pathLst>
          </a:custGeom>
          <a:noFill/>
          <a:ln w="12700">
            <a:solidFill>
              <a:srgbClr val="000000"/>
            </a:solidFill>
          </a:ln>
        </p:spPr>
        <p:txBody>
          <a:bodyPr/>
          <a:lstStyle/>
          <a:p>
            <a:endParaRPr lang="en-US"/>
          </a:p>
        </p:txBody>
      </p:sp>
      <p:sp>
        <p:nvSpPr>
          <p:cNvPr id="136" name="Freeform 135"/>
          <p:cNvSpPr/>
          <p:nvPr/>
        </p:nvSpPr>
        <p:spPr>
          <a:xfrm>
            <a:off x="1140869" y="4737835"/>
            <a:ext cx="47230" cy="18023"/>
          </a:xfrm>
          <a:custGeom>
            <a:avLst/>
            <a:gdLst/>
            <a:ahLst/>
            <a:cxnLst/>
            <a:rect l="0" t="0" r="0" b="0"/>
            <a:pathLst>
              <a:path w="114237" h="50772">
                <a:moveTo>
                  <a:pt x="0" y="6654"/>
                </a:moveTo>
                <a:lnTo>
                  <a:pt x="58578" y="0"/>
                </a:lnTo>
              </a:path>
            </a:pathLst>
          </a:custGeom>
          <a:noFill/>
          <a:ln w="12700">
            <a:solidFill>
              <a:srgbClr val="000000"/>
            </a:solidFill>
          </a:ln>
        </p:spPr>
        <p:txBody>
          <a:bodyPr/>
          <a:lstStyle/>
          <a:p>
            <a:endParaRPr lang="en-US"/>
          </a:p>
        </p:txBody>
      </p:sp>
      <p:sp>
        <p:nvSpPr>
          <p:cNvPr id="137" name="Freeform 136"/>
          <p:cNvSpPr/>
          <p:nvPr/>
        </p:nvSpPr>
        <p:spPr>
          <a:xfrm>
            <a:off x="1131095" y="4592510"/>
            <a:ext cx="111448" cy="30155"/>
          </a:xfrm>
          <a:custGeom>
            <a:avLst/>
            <a:gdLst/>
            <a:ahLst/>
            <a:cxnLst/>
            <a:rect l="0" t="0" r="0" b="0"/>
            <a:pathLst>
              <a:path w="228474" h="76158">
                <a:moveTo>
                  <a:pt x="0" y="2836"/>
                </a:moveTo>
                <a:lnTo>
                  <a:pt x="147358" y="0"/>
                </a:lnTo>
              </a:path>
            </a:pathLst>
          </a:custGeom>
          <a:noFill/>
          <a:ln w="25400">
            <a:solidFill>
              <a:srgbClr val="000000"/>
            </a:solidFill>
          </a:ln>
        </p:spPr>
        <p:txBody>
          <a:bodyPr/>
          <a:lstStyle/>
          <a:p>
            <a:endParaRPr lang="en-US"/>
          </a:p>
        </p:txBody>
      </p:sp>
      <p:sp>
        <p:nvSpPr>
          <p:cNvPr id="138" name="Rectangle 137"/>
          <p:cNvSpPr/>
          <p:nvPr/>
        </p:nvSpPr>
        <p:spPr>
          <a:xfrm>
            <a:off x="1206347" y="4542378"/>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9" name="Freeform 138"/>
          <p:cNvSpPr/>
          <p:nvPr/>
        </p:nvSpPr>
        <p:spPr>
          <a:xfrm>
            <a:off x="1135187" y="4446364"/>
            <a:ext cx="47349" cy="16752"/>
          </a:xfrm>
          <a:custGeom>
            <a:avLst/>
            <a:gdLst/>
            <a:ahLst/>
            <a:cxnLst/>
            <a:rect l="0" t="0" r="0" b="0"/>
            <a:pathLst>
              <a:path w="126930" h="63465">
                <a:moveTo>
                  <a:pt x="0" y="0"/>
                </a:moveTo>
                <a:lnTo>
                  <a:pt x="58790" y="4395"/>
                </a:lnTo>
              </a:path>
            </a:pathLst>
          </a:custGeom>
          <a:noFill/>
          <a:ln w="12700">
            <a:solidFill>
              <a:srgbClr val="000000"/>
            </a:solidFill>
          </a:ln>
        </p:spPr>
        <p:txBody>
          <a:bodyPr/>
          <a:lstStyle/>
          <a:p>
            <a:endParaRPr lang="en-US"/>
          </a:p>
        </p:txBody>
      </p:sp>
      <p:sp>
        <p:nvSpPr>
          <p:cNvPr id="140" name="Freeform 139"/>
          <p:cNvSpPr/>
          <p:nvPr/>
        </p:nvSpPr>
        <p:spPr>
          <a:xfrm>
            <a:off x="1153108" y="4299657"/>
            <a:ext cx="46972" cy="19841"/>
          </a:xfrm>
          <a:custGeom>
            <a:avLst/>
            <a:gdLst/>
            <a:ahLst/>
            <a:cxnLst/>
            <a:rect l="0" t="0" r="0" b="0"/>
            <a:pathLst>
              <a:path w="114237" h="63465">
                <a:moveTo>
                  <a:pt x="0" y="0"/>
                </a:moveTo>
                <a:lnTo>
                  <a:pt x="58120" y="9886"/>
                </a:lnTo>
              </a:path>
            </a:pathLst>
          </a:custGeom>
          <a:noFill/>
          <a:ln w="12700">
            <a:solidFill>
              <a:srgbClr val="000000"/>
            </a:solidFill>
          </a:ln>
        </p:spPr>
        <p:txBody>
          <a:bodyPr/>
          <a:lstStyle/>
          <a:p>
            <a:endParaRPr lang="en-US"/>
          </a:p>
        </p:txBody>
      </p:sp>
      <p:sp>
        <p:nvSpPr>
          <p:cNvPr id="141" name="Freeform 140"/>
          <p:cNvSpPr/>
          <p:nvPr/>
        </p:nvSpPr>
        <p:spPr>
          <a:xfrm>
            <a:off x="1184701" y="4155277"/>
            <a:ext cx="46307" cy="22880"/>
          </a:xfrm>
          <a:custGeom>
            <a:avLst/>
            <a:gdLst/>
            <a:ahLst/>
            <a:cxnLst/>
            <a:rect l="0" t="0" r="0" b="0"/>
            <a:pathLst>
              <a:path w="114237" h="76158">
                <a:moveTo>
                  <a:pt x="0" y="0"/>
                </a:moveTo>
                <a:lnTo>
                  <a:pt x="56937" y="15290"/>
                </a:lnTo>
              </a:path>
            </a:pathLst>
          </a:custGeom>
          <a:noFill/>
          <a:ln w="12700">
            <a:solidFill>
              <a:srgbClr val="000000"/>
            </a:solidFill>
          </a:ln>
        </p:spPr>
        <p:txBody>
          <a:bodyPr/>
          <a:lstStyle/>
          <a:p>
            <a:endParaRPr lang="en-US"/>
          </a:p>
        </p:txBody>
      </p:sp>
      <p:sp>
        <p:nvSpPr>
          <p:cNvPr id="142" name="Freeform 141"/>
          <p:cNvSpPr/>
          <p:nvPr/>
        </p:nvSpPr>
        <p:spPr>
          <a:xfrm>
            <a:off x="1229686" y="4014492"/>
            <a:ext cx="45359" cy="25844"/>
          </a:xfrm>
          <a:custGeom>
            <a:avLst/>
            <a:gdLst/>
            <a:ahLst/>
            <a:cxnLst/>
            <a:rect l="0" t="0" r="0" b="0"/>
            <a:pathLst>
              <a:path w="114237" h="76158">
                <a:moveTo>
                  <a:pt x="0" y="0"/>
                </a:moveTo>
                <a:lnTo>
                  <a:pt x="55253" y="20559"/>
                </a:lnTo>
              </a:path>
            </a:pathLst>
          </a:custGeom>
          <a:noFill/>
          <a:ln w="12700">
            <a:solidFill>
              <a:srgbClr val="000000"/>
            </a:solidFill>
          </a:ln>
        </p:spPr>
        <p:txBody>
          <a:bodyPr/>
          <a:lstStyle/>
          <a:p>
            <a:endParaRPr lang="en-US"/>
          </a:p>
        </p:txBody>
      </p:sp>
      <p:sp>
        <p:nvSpPr>
          <p:cNvPr id="143" name="Freeform 142"/>
          <p:cNvSpPr/>
          <p:nvPr/>
        </p:nvSpPr>
        <p:spPr>
          <a:xfrm>
            <a:off x="1287668" y="3878543"/>
            <a:ext cx="103208" cy="64625"/>
          </a:xfrm>
          <a:custGeom>
            <a:avLst/>
            <a:gdLst/>
            <a:ahLst/>
            <a:cxnLst/>
            <a:rect l="0" t="0" r="0" b="0"/>
            <a:pathLst>
              <a:path w="215781" h="139623">
                <a:moveTo>
                  <a:pt x="0" y="0"/>
                </a:moveTo>
                <a:lnTo>
                  <a:pt x="132708" y="64117"/>
                </a:lnTo>
              </a:path>
            </a:pathLst>
          </a:custGeom>
          <a:noFill/>
          <a:ln w="25400">
            <a:solidFill>
              <a:srgbClr val="000000"/>
            </a:solidFill>
          </a:ln>
        </p:spPr>
        <p:txBody>
          <a:bodyPr/>
          <a:lstStyle/>
          <a:p>
            <a:endParaRPr lang="en-US"/>
          </a:p>
        </p:txBody>
      </p:sp>
      <p:sp>
        <p:nvSpPr>
          <p:cNvPr id="144" name="Rectangle 143"/>
          <p:cNvSpPr/>
          <p:nvPr/>
        </p:nvSpPr>
        <p:spPr>
          <a:xfrm>
            <a:off x="1356283" y="3914074"/>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5" name="Freeform 144"/>
          <p:cNvSpPr/>
          <p:nvPr/>
        </p:nvSpPr>
        <p:spPr>
          <a:xfrm>
            <a:off x="1358137" y="3748627"/>
            <a:ext cx="42656" cy="31441"/>
          </a:xfrm>
          <a:custGeom>
            <a:avLst/>
            <a:gdLst/>
            <a:ahLst/>
            <a:cxnLst/>
            <a:rect l="0" t="0" r="0" b="0"/>
            <a:pathLst>
              <a:path w="101544" h="88851">
                <a:moveTo>
                  <a:pt x="0" y="0"/>
                </a:moveTo>
                <a:lnTo>
                  <a:pt x="50446" y="30509"/>
                </a:lnTo>
              </a:path>
            </a:pathLst>
          </a:custGeom>
          <a:noFill/>
          <a:ln w="12700">
            <a:solidFill>
              <a:srgbClr val="000000"/>
            </a:solidFill>
          </a:ln>
        </p:spPr>
        <p:txBody>
          <a:bodyPr/>
          <a:lstStyle/>
          <a:p>
            <a:endParaRPr lang="en-US"/>
          </a:p>
        </p:txBody>
      </p:sp>
      <p:sp>
        <p:nvSpPr>
          <p:cNvPr id="146" name="Freeform 145"/>
          <p:cNvSpPr/>
          <p:nvPr/>
        </p:nvSpPr>
        <p:spPr>
          <a:xfrm>
            <a:off x="1440472" y="3625888"/>
            <a:ext cx="40922" cy="34025"/>
          </a:xfrm>
          <a:custGeom>
            <a:avLst/>
            <a:gdLst/>
            <a:ahLst/>
            <a:cxnLst/>
            <a:rect l="0" t="0" r="0" b="0"/>
            <a:pathLst>
              <a:path w="101544" h="88851">
                <a:moveTo>
                  <a:pt x="0" y="0"/>
                </a:moveTo>
                <a:lnTo>
                  <a:pt x="47364" y="35103"/>
                </a:lnTo>
              </a:path>
            </a:pathLst>
          </a:custGeom>
          <a:noFill/>
          <a:ln w="12700">
            <a:solidFill>
              <a:srgbClr val="000000"/>
            </a:solidFill>
          </a:ln>
        </p:spPr>
        <p:txBody>
          <a:bodyPr/>
          <a:lstStyle/>
          <a:p>
            <a:endParaRPr lang="en-US"/>
          </a:p>
        </p:txBody>
      </p:sp>
      <p:sp>
        <p:nvSpPr>
          <p:cNvPr id="147" name="Freeform 146"/>
          <p:cNvSpPr/>
          <p:nvPr/>
        </p:nvSpPr>
        <p:spPr>
          <a:xfrm>
            <a:off x="1533948" y="3511405"/>
            <a:ext cx="38954" cy="36435"/>
          </a:xfrm>
          <a:custGeom>
            <a:avLst/>
            <a:gdLst/>
            <a:ahLst/>
            <a:cxnLst/>
            <a:rect l="0" t="0" r="0" b="0"/>
            <a:pathLst>
              <a:path w="101544" h="101544">
                <a:moveTo>
                  <a:pt x="0" y="0"/>
                </a:moveTo>
                <a:lnTo>
                  <a:pt x="43866" y="39388"/>
                </a:lnTo>
              </a:path>
            </a:pathLst>
          </a:custGeom>
          <a:noFill/>
          <a:ln w="12700">
            <a:solidFill>
              <a:srgbClr val="000000"/>
            </a:solidFill>
          </a:ln>
        </p:spPr>
        <p:txBody>
          <a:bodyPr/>
          <a:lstStyle/>
          <a:p>
            <a:endParaRPr lang="en-US"/>
          </a:p>
        </p:txBody>
      </p:sp>
      <p:sp>
        <p:nvSpPr>
          <p:cNvPr id="148" name="Freeform 147"/>
          <p:cNvSpPr/>
          <p:nvPr/>
        </p:nvSpPr>
        <p:spPr>
          <a:xfrm>
            <a:off x="1637744" y="3406188"/>
            <a:ext cx="36769" cy="38651"/>
          </a:xfrm>
          <a:custGeom>
            <a:avLst/>
            <a:gdLst/>
            <a:ahLst/>
            <a:cxnLst/>
            <a:rect l="0" t="0" r="0" b="0"/>
            <a:pathLst>
              <a:path w="101544" h="101544">
                <a:moveTo>
                  <a:pt x="0" y="0"/>
                </a:moveTo>
                <a:lnTo>
                  <a:pt x="39981" y="43326"/>
                </a:lnTo>
              </a:path>
            </a:pathLst>
          </a:custGeom>
          <a:noFill/>
          <a:ln w="12700">
            <a:solidFill>
              <a:srgbClr val="000000"/>
            </a:solidFill>
          </a:ln>
        </p:spPr>
        <p:txBody>
          <a:bodyPr/>
          <a:lstStyle/>
          <a:p>
            <a:endParaRPr lang="en-US"/>
          </a:p>
        </p:txBody>
      </p:sp>
      <p:sp>
        <p:nvSpPr>
          <p:cNvPr id="149" name="Freeform 148"/>
          <p:cNvSpPr/>
          <p:nvPr/>
        </p:nvSpPr>
        <p:spPr>
          <a:xfrm>
            <a:off x="1750943" y="3311162"/>
            <a:ext cx="78825" cy="94488"/>
          </a:xfrm>
          <a:custGeom>
            <a:avLst/>
            <a:gdLst/>
            <a:ahLst/>
            <a:cxnLst/>
            <a:rect l="0" t="0" r="0" b="0"/>
            <a:pathLst>
              <a:path w="165009" h="203088">
                <a:moveTo>
                  <a:pt x="0" y="0"/>
                </a:moveTo>
                <a:lnTo>
                  <a:pt x="89361" y="117206"/>
                </a:lnTo>
              </a:path>
            </a:pathLst>
          </a:custGeom>
          <a:noFill/>
          <a:ln w="25400">
            <a:solidFill>
              <a:srgbClr val="000000"/>
            </a:solidFill>
          </a:ln>
        </p:spPr>
        <p:txBody>
          <a:bodyPr/>
          <a:lstStyle/>
          <a:p>
            <a:endParaRPr lang="en-US"/>
          </a:p>
        </p:txBody>
      </p:sp>
      <p:sp>
        <p:nvSpPr>
          <p:cNvPr id="150" name="Rectangle 149"/>
          <p:cNvSpPr/>
          <p:nvPr/>
        </p:nvSpPr>
        <p:spPr>
          <a:xfrm>
            <a:off x="1791812" y="3378588"/>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51" name="Freeform 150"/>
          <p:cNvSpPr/>
          <p:nvPr/>
        </p:nvSpPr>
        <p:spPr>
          <a:xfrm>
            <a:off x="1872550" y="3227164"/>
            <a:ext cx="31826" cy="42419"/>
          </a:xfrm>
          <a:custGeom>
            <a:avLst/>
            <a:gdLst/>
            <a:ahLst/>
            <a:cxnLst/>
            <a:rect l="0" t="0" r="0" b="0"/>
            <a:pathLst>
              <a:path w="88851" h="114237">
                <a:moveTo>
                  <a:pt x="0" y="0"/>
                </a:moveTo>
                <a:lnTo>
                  <a:pt x="31193" y="50026"/>
                </a:lnTo>
              </a:path>
            </a:pathLst>
          </a:custGeom>
          <a:noFill/>
          <a:ln w="12700">
            <a:solidFill>
              <a:srgbClr val="000000"/>
            </a:solidFill>
          </a:ln>
        </p:spPr>
        <p:txBody>
          <a:bodyPr/>
          <a:lstStyle/>
          <a:p>
            <a:endParaRPr lang="en-US"/>
          </a:p>
        </p:txBody>
      </p:sp>
      <p:sp>
        <p:nvSpPr>
          <p:cNvPr id="152" name="Freeform 151"/>
          <p:cNvSpPr/>
          <p:nvPr/>
        </p:nvSpPr>
        <p:spPr>
          <a:xfrm>
            <a:off x="2001495" y="3154934"/>
            <a:ext cx="29111" cy="43940"/>
          </a:xfrm>
          <a:custGeom>
            <a:avLst/>
            <a:gdLst/>
            <a:ahLst/>
            <a:cxnLst/>
            <a:rect l="0" t="0" r="0" b="0"/>
            <a:pathLst>
              <a:path w="76158" h="114237">
                <a:moveTo>
                  <a:pt x="0" y="0"/>
                </a:moveTo>
                <a:lnTo>
                  <a:pt x="26367" y="52729"/>
                </a:lnTo>
              </a:path>
            </a:pathLst>
          </a:custGeom>
          <a:noFill/>
          <a:ln w="12700">
            <a:solidFill>
              <a:srgbClr val="000000"/>
            </a:solidFill>
          </a:ln>
        </p:spPr>
        <p:txBody>
          <a:bodyPr/>
          <a:lstStyle/>
          <a:p>
            <a:endParaRPr lang="en-US"/>
          </a:p>
        </p:txBody>
      </p:sp>
      <p:sp>
        <p:nvSpPr>
          <p:cNvPr id="153" name="Freeform 152"/>
          <p:cNvSpPr/>
          <p:nvPr/>
        </p:nvSpPr>
        <p:spPr>
          <a:xfrm>
            <a:off x="2136642" y="3095106"/>
            <a:ext cx="26266" cy="45200"/>
          </a:xfrm>
          <a:custGeom>
            <a:avLst/>
            <a:gdLst/>
            <a:ahLst/>
            <a:cxnLst/>
            <a:rect l="0" t="0" r="0" b="0"/>
            <a:pathLst>
              <a:path w="76158" h="114237">
                <a:moveTo>
                  <a:pt x="0" y="0"/>
                </a:moveTo>
                <a:lnTo>
                  <a:pt x="21309" y="54969"/>
                </a:lnTo>
              </a:path>
            </a:pathLst>
          </a:custGeom>
          <a:noFill/>
          <a:ln w="12700">
            <a:solidFill>
              <a:srgbClr val="000000"/>
            </a:solidFill>
          </a:ln>
        </p:spPr>
        <p:txBody>
          <a:bodyPr/>
          <a:lstStyle/>
          <a:p>
            <a:endParaRPr lang="en-US"/>
          </a:p>
        </p:txBody>
      </p:sp>
      <p:sp>
        <p:nvSpPr>
          <p:cNvPr id="154" name="Freeform 153"/>
          <p:cNvSpPr/>
          <p:nvPr/>
        </p:nvSpPr>
        <p:spPr>
          <a:xfrm>
            <a:off x="2276802" y="3048209"/>
            <a:ext cx="23315" cy="46187"/>
          </a:xfrm>
          <a:custGeom>
            <a:avLst/>
            <a:gdLst/>
            <a:ahLst/>
            <a:cxnLst/>
            <a:rect l="0" t="0" r="0" b="0"/>
            <a:pathLst>
              <a:path w="76158" h="114237">
                <a:moveTo>
                  <a:pt x="0" y="0"/>
                </a:moveTo>
                <a:lnTo>
                  <a:pt x="16063" y="56724"/>
                </a:lnTo>
              </a:path>
            </a:pathLst>
          </a:custGeom>
          <a:noFill/>
          <a:ln w="12700">
            <a:solidFill>
              <a:srgbClr val="000000"/>
            </a:solidFill>
          </a:ln>
        </p:spPr>
        <p:txBody>
          <a:bodyPr/>
          <a:lstStyle/>
          <a:p>
            <a:endParaRPr lang="en-US"/>
          </a:p>
        </p:txBody>
      </p:sp>
      <p:sp>
        <p:nvSpPr>
          <p:cNvPr id="155" name="Freeform 154"/>
          <p:cNvSpPr/>
          <p:nvPr/>
        </p:nvSpPr>
        <p:spPr>
          <a:xfrm>
            <a:off x="2420740" y="3014656"/>
            <a:ext cx="43572" cy="110093"/>
          </a:xfrm>
          <a:custGeom>
            <a:avLst/>
            <a:gdLst/>
            <a:ahLst/>
            <a:cxnLst/>
            <a:rect l="0" t="0" r="0" b="0"/>
            <a:pathLst>
              <a:path w="101544" h="215781">
                <a:moveTo>
                  <a:pt x="0" y="0"/>
                </a:moveTo>
                <a:lnTo>
                  <a:pt x="26690" y="144949"/>
                </a:lnTo>
              </a:path>
            </a:pathLst>
          </a:custGeom>
          <a:noFill/>
          <a:ln w="25400">
            <a:solidFill>
              <a:srgbClr val="000000"/>
            </a:solidFill>
          </a:ln>
        </p:spPr>
        <p:txBody>
          <a:bodyPr/>
          <a:lstStyle/>
          <a:p>
            <a:endParaRPr lang="en-US"/>
          </a:p>
        </p:txBody>
      </p:sp>
      <p:sp>
        <p:nvSpPr>
          <p:cNvPr id="156" name="Rectangle 155"/>
          <p:cNvSpPr/>
          <p:nvPr/>
        </p:nvSpPr>
        <p:spPr>
          <a:xfrm>
            <a:off x="2327298" y="3092996"/>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7" name="Freeform 156"/>
          <p:cNvSpPr/>
          <p:nvPr/>
        </p:nvSpPr>
        <p:spPr>
          <a:xfrm>
            <a:off x="2567189" y="2994740"/>
            <a:ext cx="17202" cy="47312"/>
          </a:xfrm>
          <a:custGeom>
            <a:avLst/>
            <a:gdLst/>
            <a:ahLst/>
            <a:cxnLst/>
            <a:rect l="0" t="0" r="0" b="0"/>
            <a:pathLst>
              <a:path w="63465" h="114237">
                <a:moveTo>
                  <a:pt x="0" y="0"/>
                </a:moveTo>
                <a:lnTo>
                  <a:pt x="5195" y="58725"/>
                </a:lnTo>
              </a:path>
            </a:pathLst>
          </a:custGeom>
          <a:noFill/>
          <a:ln w="12700">
            <a:solidFill>
              <a:srgbClr val="000000"/>
            </a:solidFill>
          </a:ln>
        </p:spPr>
        <p:txBody>
          <a:bodyPr/>
          <a:lstStyle/>
          <a:p>
            <a:endParaRPr lang="en-US"/>
          </a:p>
        </p:txBody>
      </p:sp>
      <p:sp>
        <p:nvSpPr>
          <p:cNvPr id="159" name="Rectangle 158"/>
          <p:cNvSpPr/>
          <p:nvPr/>
        </p:nvSpPr>
        <p:spPr>
          <a:xfrm>
            <a:off x="2077405" y="4199667"/>
            <a:ext cx="1264309" cy="207749"/>
          </a:xfrm>
          <a:prstGeom prst="rect">
            <a:avLst/>
          </a:prstGeom>
          <a:noFill/>
        </p:spPr>
        <p:txBody>
          <a:bodyPr wrap="square" lIns="0" tIns="0" rIns="0" bIns="0" rtlCol="0">
            <a:spAutoFit/>
          </a:bodyPr>
          <a:lstStyle/>
          <a:p>
            <a:pPr algn="ctr"/>
            <a:r>
              <a:rPr sz="1350" dirty="0">
                <a:solidFill>
                  <a:srgbClr val="000000"/>
                </a:solidFill>
                <a:latin typeface="Helvetica"/>
              </a:rPr>
              <a:t>pRSII42N-TDH3</a:t>
            </a:r>
          </a:p>
        </p:txBody>
      </p:sp>
      <p:sp>
        <p:nvSpPr>
          <p:cNvPr id="160" name="Rectangle 159"/>
          <p:cNvSpPr/>
          <p:nvPr/>
        </p:nvSpPr>
        <p:spPr>
          <a:xfrm>
            <a:off x="2396974" y="4728013"/>
            <a:ext cx="625171" cy="207749"/>
          </a:xfrm>
          <a:prstGeom prst="rect">
            <a:avLst/>
          </a:prstGeom>
          <a:noFill/>
        </p:spPr>
        <p:txBody>
          <a:bodyPr wrap="none" lIns="0" tIns="0" rIns="0" bIns="0" rtlCol="0">
            <a:spAutoFit/>
          </a:bodyPr>
          <a:lstStyle/>
          <a:p>
            <a:pPr algn="ctr"/>
            <a:r>
              <a:rPr sz="1350" dirty="0">
                <a:solidFill>
                  <a:srgbClr val="000000"/>
                </a:solidFill>
                <a:latin typeface="Helvetica"/>
              </a:rPr>
              <a:t>6694 bp</a:t>
            </a:r>
          </a:p>
        </p:txBody>
      </p:sp>
      <p:sp>
        <p:nvSpPr>
          <p:cNvPr id="23" name="TextBox 22">
            <a:extLst>
              <a:ext uri="{FF2B5EF4-FFF2-40B4-BE49-F238E27FC236}">
                <a16:creationId xmlns:a16="http://schemas.microsoft.com/office/drawing/2014/main" id="{E68D4215-9454-DE25-BBDB-E811E7236E6E}"/>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20017400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Freeform 159"/>
          <p:cNvSpPr/>
          <p:nvPr/>
        </p:nvSpPr>
        <p:spPr>
          <a:xfrm>
            <a:off x="4483195" y="4401801"/>
            <a:ext cx="46187" cy="16295"/>
          </a:xfrm>
          <a:custGeom>
            <a:avLst/>
            <a:gdLst/>
            <a:ahLst/>
            <a:cxnLst/>
            <a:rect l="0" t="0" r="0" b="0"/>
            <a:pathLst>
              <a:path w="114237" h="50772">
                <a:moveTo>
                  <a:pt x="0" y="3583"/>
                </a:moveTo>
                <a:lnTo>
                  <a:pt x="56725" y="0"/>
                </a:lnTo>
              </a:path>
            </a:pathLst>
          </a:custGeom>
          <a:noFill/>
          <a:ln w="12700">
            <a:solidFill>
              <a:srgbClr val="000000"/>
            </a:solidFill>
          </a:ln>
        </p:spPr>
        <p:txBody>
          <a:bodyPr/>
          <a:lstStyle/>
          <a:p>
            <a:endParaRPr lang="en-US"/>
          </a:p>
        </p:txBody>
      </p:sp>
      <p:sp>
        <p:nvSpPr>
          <p:cNvPr id="2" name="Freeform 1"/>
          <p:cNvSpPr/>
          <p:nvPr/>
        </p:nvSpPr>
        <p:spPr>
          <a:xfrm>
            <a:off x="4272807" y="3658877"/>
            <a:ext cx="42362" cy="29562"/>
          </a:xfrm>
          <a:custGeom>
            <a:avLst/>
            <a:gdLst/>
            <a:ahLst/>
            <a:cxnLst/>
            <a:rect l="0" t="0" r="0" b="0"/>
            <a:pathLst>
              <a:path w="101544" h="76158">
                <a:moveTo>
                  <a:pt x="0" y="27168"/>
                </a:moveTo>
                <a:lnTo>
                  <a:pt x="49925" y="0"/>
                </a:lnTo>
              </a:path>
            </a:pathLst>
          </a:custGeom>
          <a:noFill/>
          <a:ln w="12700">
            <a:solidFill>
              <a:srgbClr val="000000"/>
            </a:solidFill>
          </a:ln>
        </p:spPr>
        <p:txBody>
          <a:bodyPr/>
          <a:lstStyle/>
          <a:p>
            <a:endParaRPr lang="en-US"/>
          </a:p>
        </p:txBody>
      </p:sp>
      <p:sp>
        <p:nvSpPr>
          <p:cNvPr id="3" name="Freeform 2"/>
          <p:cNvSpPr/>
          <p:nvPr/>
        </p:nvSpPr>
        <p:spPr>
          <a:xfrm>
            <a:off x="3190262" y="2787169"/>
            <a:ext cx="22679" cy="45128"/>
          </a:xfrm>
          <a:custGeom>
            <a:avLst/>
            <a:gdLst/>
            <a:ahLst/>
            <a:cxnLst/>
            <a:rect l="0" t="0" r="0" b="0"/>
            <a:pathLst>
              <a:path w="76158" h="101544">
                <a:moveTo>
                  <a:pt x="0" y="54841"/>
                </a:moveTo>
                <a:lnTo>
                  <a:pt x="14933" y="0"/>
                </a:lnTo>
              </a:path>
            </a:pathLst>
          </a:custGeom>
          <a:noFill/>
          <a:ln w="12700">
            <a:solidFill>
              <a:srgbClr val="000000"/>
            </a:solidFill>
          </a:ln>
        </p:spPr>
        <p:txBody>
          <a:bodyPr/>
          <a:lstStyle/>
          <a:p>
            <a:endParaRPr lang="en-US"/>
          </a:p>
        </p:txBody>
      </p:sp>
      <p:sp>
        <p:nvSpPr>
          <p:cNvPr id="4" name="Freeform 3"/>
          <p:cNvSpPr/>
          <p:nvPr/>
        </p:nvSpPr>
        <p:spPr>
          <a:xfrm>
            <a:off x="4434894" y="4938331"/>
            <a:ext cx="45309" cy="21983"/>
          </a:xfrm>
          <a:custGeom>
            <a:avLst/>
            <a:gdLst/>
            <a:ahLst/>
            <a:cxnLst/>
            <a:rect l="0" t="0" r="0" b="0"/>
            <a:pathLst>
              <a:path w="101544" h="76158">
                <a:moveTo>
                  <a:pt x="0" y="0"/>
                </a:moveTo>
                <a:lnTo>
                  <a:pt x="55164" y="13694"/>
                </a:lnTo>
              </a:path>
            </a:pathLst>
          </a:custGeom>
          <a:noFill/>
          <a:ln w="12700">
            <a:solidFill>
              <a:srgbClr val="000000"/>
            </a:solidFill>
          </a:ln>
        </p:spPr>
        <p:txBody>
          <a:bodyPr/>
          <a:lstStyle/>
          <a:p>
            <a:endParaRPr lang="en-US"/>
          </a:p>
        </p:txBody>
      </p:sp>
      <p:sp>
        <p:nvSpPr>
          <p:cNvPr id="5" name="Freeform 4"/>
          <p:cNvSpPr/>
          <p:nvPr/>
        </p:nvSpPr>
        <p:spPr>
          <a:xfrm>
            <a:off x="2946388" y="6259522"/>
            <a:ext cx="18246" cy="46004"/>
          </a:xfrm>
          <a:custGeom>
            <a:avLst/>
            <a:gdLst/>
            <a:ahLst/>
            <a:cxnLst/>
            <a:rect l="0" t="0" r="0" b="0"/>
            <a:pathLst>
              <a:path w="63465" h="114237">
                <a:moveTo>
                  <a:pt x="0" y="0"/>
                </a:moveTo>
                <a:lnTo>
                  <a:pt x="7051" y="56399"/>
                </a:lnTo>
              </a:path>
            </a:pathLst>
          </a:custGeom>
          <a:noFill/>
          <a:ln w="12700">
            <a:solidFill>
              <a:srgbClr val="000000"/>
            </a:solidFill>
          </a:ln>
        </p:spPr>
        <p:txBody>
          <a:bodyPr/>
          <a:lstStyle/>
          <a:p>
            <a:endParaRPr lang="en-US"/>
          </a:p>
        </p:txBody>
      </p:sp>
      <p:sp>
        <p:nvSpPr>
          <p:cNvPr id="6" name="Freeform 5"/>
          <p:cNvSpPr/>
          <p:nvPr/>
        </p:nvSpPr>
        <p:spPr>
          <a:xfrm>
            <a:off x="973893" y="4865686"/>
            <a:ext cx="45608" cy="20662"/>
          </a:xfrm>
          <a:custGeom>
            <a:avLst/>
            <a:gdLst/>
            <a:ahLst/>
            <a:cxnLst/>
            <a:rect l="0" t="0" r="0" b="0"/>
            <a:pathLst>
              <a:path w="101544" h="63465">
                <a:moveTo>
                  <a:pt x="55694" y="0"/>
                </a:moveTo>
                <a:lnTo>
                  <a:pt x="0" y="11346"/>
                </a:lnTo>
              </a:path>
            </a:pathLst>
          </a:custGeom>
          <a:noFill/>
          <a:ln w="12700">
            <a:solidFill>
              <a:srgbClr val="000000"/>
            </a:solidFill>
          </a:ln>
        </p:spPr>
        <p:txBody>
          <a:bodyPr/>
          <a:lstStyle/>
          <a:p>
            <a:endParaRPr lang="en-US"/>
          </a:p>
        </p:txBody>
      </p:sp>
      <p:sp>
        <p:nvSpPr>
          <p:cNvPr id="7" name="Freeform 6"/>
          <p:cNvSpPr/>
          <p:nvPr/>
        </p:nvSpPr>
        <p:spPr>
          <a:xfrm>
            <a:off x="1038597" y="5096192"/>
            <a:ext cx="44452" cy="24853"/>
          </a:xfrm>
          <a:custGeom>
            <a:avLst/>
            <a:gdLst/>
            <a:ahLst/>
            <a:cxnLst/>
            <a:rect l="0" t="0" r="0" b="0"/>
            <a:pathLst>
              <a:path w="101544" h="76158">
                <a:moveTo>
                  <a:pt x="53640" y="0"/>
                </a:moveTo>
                <a:lnTo>
                  <a:pt x="0" y="18797"/>
                </a:lnTo>
              </a:path>
            </a:pathLst>
          </a:custGeom>
          <a:noFill/>
          <a:ln w="12700">
            <a:solidFill>
              <a:srgbClr val="000000"/>
            </a:solidFill>
          </a:ln>
        </p:spPr>
        <p:txBody>
          <a:bodyPr/>
          <a:lstStyle/>
          <a:p>
            <a:endParaRPr lang="en-US"/>
          </a:p>
        </p:txBody>
      </p:sp>
      <p:sp>
        <p:nvSpPr>
          <p:cNvPr id="8" name="Freeform 7"/>
          <p:cNvSpPr/>
          <p:nvPr/>
        </p:nvSpPr>
        <p:spPr>
          <a:xfrm>
            <a:off x="988293" y="4092711"/>
            <a:ext cx="45350" cy="21815"/>
          </a:xfrm>
          <a:custGeom>
            <a:avLst/>
            <a:gdLst/>
            <a:ahLst/>
            <a:cxnLst/>
            <a:rect l="0" t="0" r="0" b="0"/>
            <a:pathLst>
              <a:path w="101544" h="63465">
                <a:moveTo>
                  <a:pt x="55237" y="13396"/>
                </a:moveTo>
                <a:lnTo>
                  <a:pt x="0" y="0"/>
                </a:lnTo>
              </a:path>
            </a:pathLst>
          </a:custGeom>
          <a:noFill/>
          <a:ln w="12700">
            <a:solidFill>
              <a:srgbClr val="000000"/>
            </a:solidFill>
          </a:ln>
        </p:spPr>
        <p:txBody>
          <a:bodyPr/>
          <a:lstStyle/>
          <a:p>
            <a:endParaRPr lang="en-US"/>
          </a:p>
        </p:txBody>
      </p:sp>
      <p:sp>
        <p:nvSpPr>
          <p:cNvPr id="9" name="Freeform 8"/>
          <p:cNvSpPr/>
          <p:nvPr/>
        </p:nvSpPr>
        <p:spPr>
          <a:xfrm>
            <a:off x="1562240" y="3156020"/>
            <a:ext cx="35102" cy="38541"/>
          </a:xfrm>
          <a:custGeom>
            <a:avLst/>
            <a:gdLst/>
            <a:ahLst/>
            <a:cxnLst/>
            <a:rect l="0" t="0" r="0" b="0"/>
            <a:pathLst>
              <a:path w="76158" h="88851">
                <a:moveTo>
                  <a:pt x="37017" y="43132"/>
                </a:moveTo>
                <a:lnTo>
                  <a:pt x="0" y="0"/>
                </a:lnTo>
              </a:path>
            </a:pathLst>
          </a:custGeom>
          <a:noFill/>
          <a:ln w="12700">
            <a:solidFill>
              <a:srgbClr val="000000"/>
            </a:solidFill>
          </a:ln>
        </p:spPr>
        <p:txBody>
          <a:bodyPr/>
          <a:lstStyle/>
          <a:p>
            <a:endParaRPr lang="en-US"/>
          </a:p>
        </p:txBody>
      </p:sp>
      <p:sp>
        <p:nvSpPr>
          <p:cNvPr id="10" name="Freeform 9"/>
          <p:cNvSpPr/>
          <p:nvPr/>
        </p:nvSpPr>
        <p:spPr>
          <a:xfrm>
            <a:off x="2050191" y="2857637"/>
            <a:ext cx="26388" cy="43869"/>
          </a:xfrm>
          <a:custGeom>
            <a:avLst/>
            <a:gdLst/>
            <a:ahLst/>
            <a:cxnLst/>
            <a:rect l="0" t="0" r="0" b="0"/>
            <a:pathLst>
              <a:path w="63465" h="101544">
                <a:moveTo>
                  <a:pt x="21526" y="52604"/>
                </a:moveTo>
                <a:lnTo>
                  <a:pt x="0" y="0"/>
                </a:lnTo>
              </a:path>
            </a:pathLst>
          </a:custGeom>
          <a:noFill/>
          <a:ln w="12700">
            <a:solidFill>
              <a:srgbClr val="000000"/>
            </a:solidFill>
          </a:ln>
        </p:spPr>
        <p:txBody>
          <a:bodyPr/>
          <a:lstStyle/>
          <a:p>
            <a:endParaRPr lang="en-US"/>
          </a:p>
        </p:txBody>
      </p:sp>
      <p:sp>
        <p:nvSpPr>
          <p:cNvPr id="11" name="Freeform 10"/>
          <p:cNvSpPr/>
          <p:nvPr/>
        </p:nvSpPr>
        <p:spPr>
          <a:xfrm>
            <a:off x="4323655" y="4403816"/>
            <a:ext cx="173819" cy="24357"/>
          </a:xfrm>
          <a:custGeom>
            <a:avLst/>
            <a:gdLst/>
            <a:ahLst/>
            <a:cxnLst/>
            <a:rect l="0" t="0" r="0" b="0"/>
            <a:pathLst>
              <a:path w="342711" h="63465">
                <a:moveTo>
                  <a:pt x="0" y="17916"/>
                </a:moveTo>
                <a:lnTo>
                  <a:pt x="283626" y="0"/>
                </a:lnTo>
              </a:path>
            </a:pathLst>
          </a:custGeom>
          <a:noFill/>
          <a:ln w="12700">
            <a:solidFill>
              <a:srgbClr val="000000"/>
            </a:solidFill>
          </a:ln>
        </p:spPr>
        <p:txBody>
          <a:bodyPr/>
          <a:lstStyle/>
          <a:p>
            <a:endParaRPr lang="en-US"/>
          </a:p>
        </p:txBody>
      </p:sp>
      <p:sp>
        <p:nvSpPr>
          <p:cNvPr id="12" name="Freeform 11"/>
          <p:cNvSpPr/>
          <p:nvPr/>
        </p:nvSpPr>
        <p:spPr>
          <a:xfrm>
            <a:off x="4132393" y="3674159"/>
            <a:ext cx="154693" cy="90690"/>
          </a:xfrm>
          <a:custGeom>
            <a:avLst/>
            <a:gdLst/>
            <a:ahLst/>
            <a:cxnLst/>
            <a:rect l="0" t="0" r="0" b="0"/>
            <a:pathLst>
              <a:path w="304632" h="190395">
                <a:moveTo>
                  <a:pt x="0" y="135840"/>
                </a:moveTo>
                <a:lnTo>
                  <a:pt x="249623" y="0"/>
                </a:lnTo>
              </a:path>
            </a:pathLst>
          </a:custGeom>
          <a:noFill/>
          <a:ln w="12700">
            <a:solidFill>
              <a:srgbClr val="000000"/>
            </a:solidFill>
          </a:ln>
        </p:spPr>
        <p:txBody>
          <a:bodyPr/>
          <a:lstStyle/>
          <a:p>
            <a:endParaRPr lang="en-US"/>
          </a:p>
        </p:txBody>
      </p:sp>
      <p:sp>
        <p:nvSpPr>
          <p:cNvPr id="13" name="Freeform 12"/>
          <p:cNvSpPr/>
          <p:nvPr/>
        </p:nvSpPr>
        <p:spPr>
          <a:xfrm>
            <a:off x="3148262" y="2818017"/>
            <a:ext cx="56280" cy="168521"/>
          </a:xfrm>
          <a:custGeom>
            <a:avLst/>
            <a:gdLst/>
            <a:ahLst/>
            <a:cxnLst/>
            <a:rect l="0" t="0" r="0" b="0"/>
            <a:pathLst>
              <a:path w="139623" h="330018">
                <a:moveTo>
                  <a:pt x="0" y="274207"/>
                </a:moveTo>
                <a:lnTo>
                  <a:pt x="74667" y="0"/>
                </a:lnTo>
              </a:path>
            </a:pathLst>
          </a:custGeom>
          <a:noFill/>
          <a:ln w="12700">
            <a:solidFill>
              <a:srgbClr val="000000"/>
            </a:solidFill>
          </a:ln>
        </p:spPr>
        <p:txBody>
          <a:bodyPr/>
          <a:lstStyle/>
          <a:p>
            <a:endParaRPr lang="en-US"/>
          </a:p>
        </p:txBody>
      </p:sp>
      <p:sp>
        <p:nvSpPr>
          <p:cNvPr id="14" name="Freeform 13"/>
          <p:cNvSpPr/>
          <p:nvPr/>
        </p:nvSpPr>
        <p:spPr>
          <a:xfrm>
            <a:off x="4279745" y="4899817"/>
            <a:ext cx="169428" cy="52794"/>
          </a:xfrm>
          <a:custGeom>
            <a:avLst/>
            <a:gdLst/>
            <a:ahLst/>
            <a:cxnLst/>
            <a:rect l="0" t="0" r="0" b="0"/>
            <a:pathLst>
              <a:path w="330018" h="114237">
                <a:moveTo>
                  <a:pt x="0" y="0"/>
                </a:moveTo>
                <a:lnTo>
                  <a:pt x="275819" y="68470"/>
                </a:lnTo>
              </a:path>
            </a:pathLst>
          </a:custGeom>
          <a:noFill/>
          <a:ln w="12700">
            <a:solidFill>
              <a:srgbClr val="000000"/>
            </a:solidFill>
          </a:ln>
        </p:spPr>
        <p:txBody>
          <a:bodyPr/>
          <a:lstStyle/>
          <a:p>
            <a:endParaRPr lang="en-US"/>
          </a:p>
        </p:txBody>
      </p:sp>
      <p:sp>
        <p:nvSpPr>
          <p:cNvPr id="15" name="Freeform 14"/>
          <p:cNvSpPr/>
          <p:nvPr/>
        </p:nvSpPr>
        <p:spPr>
          <a:xfrm>
            <a:off x="2926558" y="6100899"/>
            <a:ext cx="34109" cy="172902"/>
          </a:xfrm>
          <a:custGeom>
            <a:avLst/>
            <a:gdLst/>
            <a:ahLst/>
            <a:cxnLst/>
            <a:rect l="0" t="0" r="0" b="0"/>
            <a:pathLst>
              <a:path w="101544" h="342711">
                <a:moveTo>
                  <a:pt x="0" y="0"/>
                </a:moveTo>
                <a:lnTo>
                  <a:pt x="35253" y="281996"/>
                </a:lnTo>
              </a:path>
            </a:pathLst>
          </a:custGeom>
          <a:noFill/>
          <a:ln w="12700">
            <a:solidFill>
              <a:srgbClr val="000000"/>
            </a:solidFill>
          </a:ln>
        </p:spPr>
        <p:txBody>
          <a:bodyPr/>
          <a:lstStyle/>
          <a:p>
            <a:endParaRPr lang="en-US"/>
          </a:p>
        </p:txBody>
      </p:sp>
      <p:sp>
        <p:nvSpPr>
          <p:cNvPr id="16" name="Freeform 15"/>
          <p:cNvSpPr/>
          <p:nvPr/>
        </p:nvSpPr>
        <p:spPr>
          <a:xfrm>
            <a:off x="1005221" y="4833776"/>
            <a:ext cx="170920" cy="46190"/>
          </a:xfrm>
          <a:custGeom>
            <a:avLst/>
            <a:gdLst/>
            <a:ahLst/>
            <a:cxnLst/>
            <a:rect l="0" t="0" r="0" b="0"/>
            <a:pathLst>
              <a:path w="317325" h="114237">
                <a:moveTo>
                  <a:pt x="278471" y="0"/>
                </a:moveTo>
                <a:lnTo>
                  <a:pt x="0" y="56730"/>
                </a:lnTo>
              </a:path>
            </a:pathLst>
          </a:custGeom>
          <a:noFill/>
          <a:ln w="12700">
            <a:solidFill>
              <a:srgbClr val="000000"/>
            </a:solidFill>
          </a:ln>
        </p:spPr>
        <p:txBody>
          <a:bodyPr/>
          <a:lstStyle/>
          <a:p>
            <a:endParaRPr lang="en-US"/>
          </a:p>
        </p:txBody>
      </p:sp>
      <p:sp>
        <p:nvSpPr>
          <p:cNvPr id="17" name="Freeform 16"/>
          <p:cNvSpPr/>
          <p:nvPr/>
        </p:nvSpPr>
        <p:spPr>
          <a:xfrm>
            <a:off x="1068770" y="5043327"/>
            <a:ext cx="165143" cy="67145"/>
          </a:xfrm>
          <a:custGeom>
            <a:avLst/>
            <a:gdLst/>
            <a:ahLst/>
            <a:cxnLst/>
            <a:rect l="0" t="0" r="0" b="0"/>
            <a:pathLst>
              <a:path w="304632" h="152316">
                <a:moveTo>
                  <a:pt x="268201" y="0"/>
                </a:moveTo>
                <a:lnTo>
                  <a:pt x="0" y="93983"/>
                </a:lnTo>
              </a:path>
            </a:pathLst>
          </a:custGeom>
          <a:noFill/>
          <a:ln w="12700">
            <a:solidFill>
              <a:srgbClr val="000000"/>
            </a:solidFill>
          </a:ln>
        </p:spPr>
        <p:txBody>
          <a:bodyPr/>
          <a:lstStyle/>
          <a:p>
            <a:endParaRPr lang="en-US"/>
          </a:p>
        </p:txBody>
      </p:sp>
      <p:sp>
        <p:nvSpPr>
          <p:cNvPr id="18" name="Freeform 17"/>
          <p:cNvSpPr/>
          <p:nvPr/>
        </p:nvSpPr>
        <p:spPr>
          <a:xfrm>
            <a:off x="1019364" y="4100245"/>
            <a:ext cx="169634" cy="51955"/>
          </a:xfrm>
          <a:custGeom>
            <a:avLst/>
            <a:gdLst/>
            <a:ahLst/>
            <a:cxnLst/>
            <a:rect l="0" t="0" r="0" b="0"/>
            <a:pathLst>
              <a:path w="317325" h="114237">
                <a:moveTo>
                  <a:pt x="276185" y="66978"/>
                </a:moveTo>
                <a:lnTo>
                  <a:pt x="0" y="0"/>
                </a:lnTo>
              </a:path>
            </a:pathLst>
          </a:custGeom>
          <a:noFill/>
          <a:ln w="12700">
            <a:solidFill>
              <a:srgbClr val="000000"/>
            </a:solidFill>
          </a:ln>
        </p:spPr>
        <p:txBody>
          <a:bodyPr/>
          <a:lstStyle/>
          <a:p>
            <a:endParaRPr lang="en-US"/>
          </a:p>
        </p:txBody>
      </p:sp>
      <p:sp>
        <p:nvSpPr>
          <p:cNvPr id="19" name="Freeform 18"/>
          <p:cNvSpPr/>
          <p:nvPr/>
        </p:nvSpPr>
        <p:spPr>
          <a:xfrm>
            <a:off x="1583062" y="3180281"/>
            <a:ext cx="118389" cy="135588"/>
          </a:xfrm>
          <a:custGeom>
            <a:avLst/>
            <a:gdLst/>
            <a:ahLst/>
            <a:cxnLst/>
            <a:rect l="0" t="0" r="0" b="0"/>
            <a:pathLst>
              <a:path w="228474" h="266553">
                <a:moveTo>
                  <a:pt x="185083" y="215659"/>
                </a:moveTo>
                <a:lnTo>
                  <a:pt x="0" y="0"/>
                </a:lnTo>
              </a:path>
            </a:pathLst>
          </a:custGeom>
          <a:noFill/>
          <a:ln w="12700">
            <a:solidFill>
              <a:srgbClr val="000000"/>
            </a:solidFill>
          </a:ln>
        </p:spPr>
        <p:txBody>
          <a:bodyPr/>
          <a:lstStyle/>
          <a:p>
            <a:endParaRPr lang="en-US"/>
          </a:p>
        </p:txBody>
      </p:sp>
      <p:sp>
        <p:nvSpPr>
          <p:cNvPr id="20" name="Freeform 19"/>
          <p:cNvSpPr/>
          <p:nvPr/>
        </p:nvSpPr>
        <p:spPr>
          <a:xfrm>
            <a:off x="2062299" y="2887227"/>
            <a:ext cx="74822" cy="162229"/>
          </a:xfrm>
          <a:custGeom>
            <a:avLst/>
            <a:gdLst/>
            <a:ahLst/>
            <a:cxnLst/>
            <a:rect l="0" t="0" r="0" b="0"/>
            <a:pathLst>
              <a:path w="152316" h="304632">
                <a:moveTo>
                  <a:pt x="107630" y="263021"/>
                </a:moveTo>
                <a:lnTo>
                  <a:pt x="0" y="0"/>
                </a:lnTo>
              </a:path>
            </a:pathLst>
          </a:custGeom>
          <a:noFill/>
          <a:ln w="12700">
            <a:solidFill>
              <a:srgbClr val="000000"/>
            </a:solidFill>
          </a:ln>
        </p:spPr>
        <p:txBody>
          <a:bodyPr/>
          <a:lstStyle/>
          <a:p>
            <a:endParaRPr lang="en-US"/>
          </a:p>
        </p:txBody>
      </p:sp>
      <p:sp>
        <p:nvSpPr>
          <p:cNvPr id="21" name="Oval 20"/>
          <p:cNvSpPr/>
          <p:nvPr/>
        </p:nvSpPr>
        <p:spPr>
          <a:xfrm>
            <a:off x="1121695" y="2908105"/>
            <a:ext cx="3197148" cy="3197148"/>
          </a:xfrm>
          <a:prstGeom prst="ellipse">
            <a:avLst/>
          </a:prstGeom>
          <a:noFill/>
          <a:ln w="25400">
            <a:solidFill>
              <a:srgbClr val="000000"/>
            </a:solidFill>
          </a:ln>
        </p:spPr>
        <p:txBody>
          <a:bodyPr/>
          <a:lstStyle/>
          <a:p>
            <a:endParaRPr lang="en-US"/>
          </a:p>
        </p:txBody>
      </p:sp>
      <p:sp>
        <p:nvSpPr>
          <p:cNvPr id="22" name="Oval 21"/>
          <p:cNvSpPr/>
          <p:nvPr/>
        </p:nvSpPr>
        <p:spPr>
          <a:xfrm>
            <a:off x="1121695" y="2908105"/>
            <a:ext cx="3197148" cy="3197148"/>
          </a:xfrm>
          <a:prstGeom prst="ellipse">
            <a:avLst/>
          </a:prstGeom>
          <a:noFill/>
          <a:ln w="0">
            <a:solidFill>
              <a:srgbClr val="FFFFFF"/>
            </a:solidFill>
          </a:ln>
        </p:spPr>
        <p:txBody>
          <a:bodyPr/>
          <a:lstStyle/>
          <a:p>
            <a:endParaRPr lang="en-US"/>
          </a:p>
        </p:txBody>
      </p:sp>
      <p:sp>
        <p:nvSpPr>
          <p:cNvPr id="27" name="Rectangle 26"/>
          <p:cNvSpPr/>
          <p:nvPr/>
        </p:nvSpPr>
        <p:spPr>
          <a:xfrm>
            <a:off x="4504940" y="4256785"/>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8" name="Rectangle 27"/>
          <p:cNvSpPr/>
          <p:nvPr/>
        </p:nvSpPr>
        <p:spPr>
          <a:xfrm>
            <a:off x="4290746" y="3514245"/>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9" name="Rectangle 28"/>
          <p:cNvSpPr/>
          <p:nvPr/>
        </p:nvSpPr>
        <p:spPr>
          <a:xfrm>
            <a:off x="3191215"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30" name="Rectangle 29"/>
          <p:cNvSpPr/>
          <p:nvPr/>
        </p:nvSpPr>
        <p:spPr>
          <a:xfrm>
            <a:off x="4454962" y="4949347"/>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31" name="Rectangle 30"/>
          <p:cNvSpPr/>
          <p:nvPr/>
        </p:nvSpPr>
        <p:spPr>
          <a:xfrm>
            <a:off x="-281" y="4870809"/>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2" name="Rectangle 31"/>
          <p:cNvSpPr/>
          <p:nvPr/>
        </p:nvSpPr>
        <p:spPr>
          <a:xfrm>
            <a:off x="321010" y="5106423"/>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3" name="Rectangle 32"/>
          <p:cNvSpPr/>
          <p:nvPr/>
        </p:nvSpPr>
        <p:spPr>
          <a:xfrm>
            <a:off x="199634" y="3949773"/>
            <a:ext cx="780663" cy="155877"/>
          </a:xfrm>
          <a:prstGeom prst="rect">
            <a:avLst/>
          </a:prstGeom>
          <a:noFill/>
        </p:spPr>
        <p:txBody>
          <a:bodyPr wrap="none" lIns="0" tIns="0" rIns="0" bIns="0" rtlCol="0">
            <a:spAutoFit/>
          </a:bodyPr>
          <a:lstStyle/>
          <a:p>
            <a:r>
              <a:rPr sz="1013" dirty="0">
                <a:solidFill>
                  <a:srgbClr val="000000"/>
                </a:solidFill>
                <a:latin typeface="Helvetica"/>
              </a:rPr>
              <a:t>mNeonGreen</a:t>
            </a:r>
          </a:p>
        </p:txBody>
      </p:sp>
      <p:sp>
        <p:nvSpPr>
          <p:cNvPr id="34" name="Rectangle 33"/>
          <p:cNvSpPr/>
          <p:nvPr/>
        </p:nvSpPr>
        <p:spPr>
          <a:xfrm>
            <a:off x="663722" y="3014458"/>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5" name="Rectangle 34"/>
          <p:cNvSpPr/>
          <p:nvPr/>
        </p:nvSpPr>
        <p:spPr>
          <a:xfrm>
            <a:off x="1334864" y="271458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6" name="Arc 35"/>
          <p:cNvSpPr/>
          <p:nvPr/>
        </p:nvSpPr>
        <p:spPr>
          <a:xfrm>
            <a:off x="1121695" y="2908105"/>
            <a:ext cx="3197148" cy="3197148"/>
          </a:xfrm>
          <a:prstGeom prst="arc">
            <a:avLst>
              <a:gd name="adj1" fmla="val 10665725"/>
              <a:gd name="adj2" fmla="val 12738984"/>
            </a:avLst>
          </a:prstGeom>
          <a:ln w="88900">
            <a:solidFill>
              <a:srgbClr val="005500"/>
            </a:solidFill>
          </a:ln>
        </p:spPr>
        <p:txBody>
          <a:bodyPr/>
          <a:lstStyle/>
          <a:p>
            <a:endParaRPr lang="en-US"/>
          </a:p>
        </p:txBody>
      </p:sp>
      <p:sp>
        <p:nvSpPr>
          <p:cNvPr id="37" name="Freeform 36"/>
          <p:cNvSpPr/>
          <p:nvPr/>
        </p:nvSpPr>
        <p:spPr>
          <a:xfrm>
            <a:off x="1087081" y="4563619"/>
            <a:ext cx="99910" cy="101129"/>
          </a:xfrm>
          <a:custGeom>
            <a:avLst/>
            <a:gdLst/>
            <a:ahLst/>
            <a:cxnLst/>
            <a:rect l="0" t="0" r="0" b="0"/>
            <a:pathLst>
              <a:path w="177702" h="177702">
                <a:moveTo>
                  <a:pt x="31711" y="3468"/>
                </a:moveTo>
                <a:lnTo>
                  <a:pt x="0" y="4624"/>
                </a:lnTo>
                <a:lnTo>
                  <a:pt x="70878" y="129013"/>
                </a:lnTo>
                <a:lnTo>
                  <a:pt x="126846" y="0"/>
                </a:lnTo>
                <a:lnTo>
                  <a:pt x="95134" y="1156"/>
                </a:lnTo>
                <a:close/>
              </a:path>
            </a:pathLst>
          </a:custGeom>
          <a:solidFill>
            <a:srgbClr val="000000"/>
          </a:solidFill>
          <a:ln w="25400">
            <a:solidFill>
              <a:srgbClr val="005500"/>
            </a:solidFill>
          </a:ln>
        </p:spPr>
        <p:txBody>
          <a:bodyPr/>
          <a:lstStyle/>
          <a:p>
            <a:endParaRPr lang="en-US"/>
          </a:p>
        </p:txBody>
      </p:sp>
      <p:sp>
        <p:nvSpPr>
          <p:cNvPr id="38" name="Arc 37"/>
          <p:cNvSpPr/>
          <p:nvPr/>
        </p:nvSpPr>
        <p:spPr>
          <a:xfrm>
            <a:off x="1121695" y="2908105"/>
            <a:ext cx="3197148" cy="3197148"/>
          </a:xfrm>
          <a:prstGeom prst="arc">
            <a:avLst>
              <a:gd name="adj1" fmla="val 10665725"/>
              <a:gd name="adj2" fmla="val 12723629"/>
            </a:avLst>
          </a:prstGeom>
          <a:ln w="63500">
            <a:solidFill>
              <a:srgbClr val="008E00"/>
            </a:solidFill>
          </a:ln>
        </p:spPr>
        <p:txBody>
          <a:bodyPr/>
          <a:lstStyle/>
          <a:p>
            <a:endParaRPr lang="en-US"/>
          </a:p>
        </p:txBody>
      </p:sp>
      <p:sp>
        <p:nvSpPr>
          <p:cNvPr id="39" name="Freeform 38"/>
          <p:cNvSpPr/>
          <p:nvPr/>
        </p:nvSpPr>
        <p:spPr>
          <a:xfrm>
            <a:off x="1087081" y="4563619"/>
            <a:ext cx="85631" cy="86849"/>
          </a:xfrm>
          <a:custGeom>
            <a:avLst/>
            <a:gdLst/>
            <a:ahLst/>
            <a:cxnLst/>
            <a:rect l="0" t="0" r="0" b="0"/>
            <a:pathLst>
              <a:path w="152316" h="152316">
                <a:moveTo>
                  <a:pt x="31711" y="3468"/>
                </a:moveTo>
                <a:lnTo>
                  <a:pt x="0" y="4624"/>
                </a:lnTo>
                <a:lnTo>
                  <a:pt x="70878" y="129013"/>
                </a:lnTo>
                <a:lnTo>
                  <a:pt x="126846" y="0"/>
                </a:lnTo>
                <a:lnTo>
                  <a:pt x="95134" y="1156"/>
                </a:lnTo>
                <a:close/>
              </a:path>
            </a:pathLst>
          </a:custGeom>
          <a:solidFill>
            <a:srgbClr val="008E00"/>
          </a:solidFill>
          <a:ln w="12700">
            <a:noFill/>
          </a:ln>
        </p:spPr>
        <p:txBody>
          <a:bodyPr/>
          <a:lstStyle/>
          <a:p>
            <a:endParaRPr lang="en-US"/>
          </a:p>
        </p:txBody>
      </p:sp>
      <p:sp>
        <p:nvSpPr>
          <p:cNvPr id="40" name="Arc 39"/>
          <p:cNvSpPr/>
          <p:nvPr/>
        </p:nvSpPr>
        <p:spPr>
          <a:xfrm>
            <a:off x="1121695" y="2908105"/>
            <a:ext cx="3197148" cy="3197148"/>
          </a:xfrm>
          <a:prstGeom prst="arc">
            <a:avLst>
              <a:gd name="adj1" fmla="val 9869512"/>
              <a:gd name="adj2" fmla="val 10517642"/>
            </a:avLst>
          </a:prstGeom>
          <a:ln w="88900">
            <a:solidFill>
              <a:srgbClr val="009799"/>
            </a:solidFill>
          </a:ln>
        </p:spPr>
        <p:txBody>
          <a:bodyPr/>
          <a:lstStyle/>
          <a:p>
            <a:endParaRPr lang="en-US"/>
          </a:p>
        </p:txBody>
      </p:sp>
      <p:sp>
        <p:nvSpPr>
          <p:cNvPr id="41" name="Freeform 40"/>
          <p:cNvSpPr/>
          <p:nvPr/>
        </p:nvSpPr>
        <p:spPr>
          <a:xfrm>
            <a:off x="1144357" y="4920608"/>
            <a:ext cx="97408" cy="106418"/>
          </a:xfrm>
          <a:custGeom>
            <a:avLst/>
            <a:gdLst/>
            <a:ahLst/>
            <a:cxnLst/>
            <a:rect l="0" t="0" r="0" b="0"/>
            <a:pathLst>
              <a:path w="177702" h="190395">
                <a:moveTo>
                  <a:pt x="30599" y="25213"/>
                </a:moveTo>
                <a:lnTo>
                  <a:pt x="0" y="33618"/>
                </a:lnTo>
                <a:lnTo>
                  <a:pt x="97538" y="138415"/>
                </a:lnTo>
                <a:lnTo>
                  <a:pt x="122397" y="0"/>
                </a:lnTo>
                <a:lnTo>
                  <a:pt x="91798" y="8404"/>
                </a:lnTo>
                <a:close/>
              </a:path>
            </a:pathLst>
          </a:custGeom>
          <a:solidFill>
            <a:srgbClr val="000000"/>
          </a:solidFill>
          <a:ln w="25400">
            <a:solidFill>
              <a:srgbClr val="009799"/>
            </a:solidFill>
          </a:ln>
        </p:spPr>
        <p:txBody>
          <a:bodyPr/>
          <a:lstStyle/>
          <a:p>
            <a:endParaRPr lang="en-US"/>
          </a:p>
        </p:txBody>
      </p:sp>
      <p:sp>
        <p:nvSpPr>
          <p:cNvPr id="42" name="Arc 41"/>
          <p:cNvSpPr/>
          <p:nvPr/>
        </p:nvSpPr>
        <p:spPr>
          <a:xfrm>
            <a:off x="1121695" y="2908105"/>
            <a:ext cx="3197148" cy="3197148"/>
          </a:xfrm>
          <a:prstGeom prst="arc">
            <a:avLst>
              <a:gd name="adj1" fmla="val 9869512"/>
              <a:gd name="adj2" fmla="val 10502287"/>
            </a:avLst>
          </a:prstGeom>
          <a:ln w="63500">
            <a:solidFill>
              <a:srgbClr val="00FCFF"/>
            </a:solidFill>
          </a:ln>
        </p:spPr>
        <p:txBody>
          <a:bodyPr/>
          <a:lstStyle/>
          <a:p>
            <a:endParaRPr lang="en-US"/>
          </a:p>
        </p:txBody>
      </p:sp>
      <p:sp>
        <p:nvSpPr>
          <p:cNvPr id="43" name="Freeform 42"/>
          <p:cNvSpPr/>
          <p:nvPr/>
        </p:nvSpPr>
        <p:spPr>
          <a:xfrm>
            <a:off x="1144357" y="4920609"/>
            <a:ext cx="83128" cy="92138"/>
          </a:xfrm>
          <a:custGeom>
            <a:avLst/>
            <a:gdLst/>
            <a:ahLst/>
            <a:cxnLst/>
            <a:rect l="0" t="0" r="0" b="0"/>
            <a:pathLst>
              <a:path w="152316" h="165009">
                <a:moveTo>
                  <a:pt x="30599" y="25213"/>
                </a:moveTo>
                <a:lnTo>
                  <a:pt x="0" y="33618"/>
                </a:lnTo>
                <a:lnTo>
                  <a:pt x="97538" y="138415"/>
                </a:lnTo>
                <a:lnTo>
                  <a:pt x="122397" y="0"/>
                </a:lnTo>
                <a:lnTo>
                  <a:pt x="91798" y="8404"/>
                </a:lnTo>
                <a:close/>
              </a:path>
            </a:pathLst>
          </a:custGeom>
          <a:solidFill>
            <a:srgbClr val="00FCFF"/>
          </a:solidFill>
          <a:ln w="12700">
            <a:noFill/>
          </a:ln>
        </p:spPr>
        <p:txBody>
          <a:bodyPr/>
          <a:lstStyle/>
          <a:p>
            <a:endParaRPr lang="en-US"/>
          </a:p>
        </p:txBody>
      </p:sp>
      <p:sp>
        <p:nvSpPr>
          <p:cNvPr id="44" name="Arc 43"/>
          <p:cNvSpPr/>
          <p:nvPr/>
        </p:nvSpPr>
        <p:spPr>
          <a:xfrm>
            <a:off x="1121695" y="2908105"/>
            <a:ext cx="3197148" cy="3197148"/>
          </a:xfrm>
          <a:prstGeom prst="arc">
            <a:avLst>
              <a:gd name="adj1" fmla="val 2522153"/>
              <a:gd name="adj2" fmla="val 7284568"/>
            </a:avLst>
          </a:prstGeom>
          <a:ln w="88900">
            <a:solidFill>
              <a:srgbClr val="995700"/>
            </a:solidFill>
          </a:ln>
        </p:spPr>
        <p:txBody>
          <a:bodyPr/>
          <a:lstStyle/>
          <a:p>
            <a:endParaRPr lang="en-US"/>
          </a:p>
        </p:txBody>
      </p:sp>
      <p:sp>
        <p:nvSpPr>
          <p:cNvPr id="45" name="Freeform 44"/>
          <p:cNvSpPr/>
          <p:nvPr/>
        </p:nvSpPr>
        <p:spPr>
          <a:xfrm>
            <a:off x="1836500" y="5838742"/>
            <a:ext cx="107304" cy="97289"/>
          </a:xfrm>
          <a:custGeom>
            <a:avLst/>
            <a:gdLst/>
            <a:ahLst/>
            <a:cxnLst/>
            <a:rect l="0" t="0" r="0" b="0"/>
            <a:pathLst>
              <a:path w="190395" h="165009">
                <a:moveTo>
                  <a:pt x="90955" y="94987"/>
                </a:moveTo>
                <a:lnTo>
                  <a:pt x="74610" y="122186"/>
                </a:lnTo>
                <a:lnTo>
                  <a:pt x="0" y="0"/>
                </a:lnTo>
                <a:lnTo>
                  <a:pt x="139990" y="13390"/>
                </a:lnTo>
                <a:lnTo>
                  <a:pt x="123645" y="40589"/>
                </a:lnTo>
                <a:close/>
              </a:path>
            </a:pathLst>
          </a:custGeom>
          <a:solidFill>
            <a:srgbClr val="000000"/>
          </a:solidFill>
          <a:ln w="25400">
            <a:solidFill>
              <a:srgbClr val="995700"/>
            </a:solidFill>
          </a:ln>
        </p:spPr>
        <p:txBody>
          <a:bodyPr/>
          <a:lstStyle/>
          <a:p>
            <a:endParaRPr lang="en-US"/>
          </a:p>
        </p:txBody>
      </p:sp>
      <p:sp>
        <p:nvSpPr>
          <p:cNvPr id="46" name="Arc 45"/>
          <p:cNvSpPr/>
          <p:nvPr/>
        </p:nvSpPr>
        <p:spPr>
          <a:xfrm>
            <a:off x="1121695" y="2908105"/>
            <a:ext cx="3197148" cy="3197148"/>
          </a:xfrm>
          <a:prstGeom prst="arc">
            <a:avLst>
              <a:gd name="adj1" fmla="val 2522153"/>
              <a:gd name="adj2" fmla="val 7269214"/>
            </a:avLst>
          </a:prstGeom>
          <a:ln w="63500">
            <a:solidFill>
              <a:srgbClr val="FF9200"/>
            </a:solidFill>
          </a:ln>
        </p:spPr>
        <p:txBody>
          <a:bodyPr/>
          <a:lstStyle/>
          <a:p>
            <a:endParaRPr lang="en-US"/>
          </a:p>
        </p:txBody>
      </p:sp>
      <p:sp>
        <p:nvSpPr>
          <p:cNvPr id="47" name="Freeform 46"/>
          <p:cNvSpPr/>
          <p:nvPr/>
        </p:nvSpPr>
        <p:spPr>
          <a:xfrm>
            <a:off x="1836501" y="5838742"/>
            <a:ext cx="93024" cy="83009"/>
          </a:xfrm>
          <a:custGeom>
            <a:avLst/>
            <a:gdLst/>
            <a:ahLst/>
            <a:cxnLst/>
            <a:rect l="0" t="0" r="0" b="0"/>
            <a:pathLst>
              <a:path w="165009" h="139623">
                <a:moveTo>
                  <a:pt x="90955" y="94987"/>
                </a:moveTo>
                <a:lnTo>
                  <a:pt x="74610" y="122186"/>
                </a:lnTo>
                <a:lnTo>
                  <a:pt x="0" y="0"/>
                </a:lnTo>
                <a:lnTo>
                  <a:pt x="139990" y="13390"/>
                </a:lnTo>
                <a:lnTo>
                  <a:pt x="123645" y="40589"/>
                </a:lnTo>
                <a:close/>
              </a:path>
            </a:pathLst>
          </a:custGeom>
          <a:solidFill>
            <a:srgbClr val="FF9200"/>
          </a:solidFill>
          <a:ln w="12700">
            <a:noFill/>
          </a:ln>
        </p:spPr>
        <p:txBody>
          <a:bodyPr/>
          <a:lstStyle/>
          <a:p>
            <a:endParaRPr lang="en-US"/>
          </a:p>
        </p:txBody>
      </p:sp>
      <p:sp>
        <p:nvSpPr>
          <p:cNvPr id="48" name="Arc 47"/>
          <p:cNvSpPr/>
          <p:nvPr/>
        </p:nvSpPr>
        <p:spPr>
          <a:xfrm>
            <a:off x="1121695" y="2908105"/>
            <a:ext cx="3197148" cy="3197148"/>
          </a:xfrm>
          <a:prstGeom prst="arc">
            <a:avLst>
              <a:gd name="adj1" fmla="val 21363488"/>
              <a:gd name="adj2" fmla="val 21568588"/>
            </a:avLst>
          </a:prstGeom>
          <a:ln w="88900">
            <a:solidFill>
              <a:srgbClr val="000000"/>
            </a:solidFill>
          </a:ln>
        </p:spPr>
        <p:txBody>
          <a:bodyPr/>
          <a:lstStyle/>
          <a:p>
            <a:endParaRPr lang="en-US"/>
          </a:p>
        </p:txBody>
      </p:sp>
      <p:sp>
        <p:nvSpPr>
          <p:cNvPr id="49" name="Freeform 48"/>
          <p:cNvSpPr/>
          <p:nvPr/>
        </p:nvSpPr>
        <p:spPr>
          <a:xfrm>
            <a:off x="4279722" y="4329848"/>
            <a:ext cx="99801" cy="102033"/>
          </a:xfrm>
          <a:custGeom>
            <a:avLst/>
            <a:gdLst/>
            <a:ahLst/>
            <a:cxnLst/>
            <a:rect l="0" t="0" r="0" b="0"/>
            <a:pathLst>
              <a:path w="177702" h="190395">
                <a:moveTo>
                  <a:pt x="94989" y="124324"/>
                </a:moveTo>
                <a:lnTo>
                  <a:pt x="126652" y="122226"/>
                </a:lnTo>
                <a:lnTo>
                  <a:pt x="52107" y="0"/>
                </a:lnTo>
                <a:lnTo>
                  <a:pt x="0" y="130620"/>
                </a:lnTo>
                <a:lnTo>
                  <a:pt x="31663" y="128521"/>
                </a:lnTo>
                <a:close/>
              </a:path>
            </a:pathLst>
          </a:custGeom>
          <a:solidFill>
            <a:srgbClr val="000000"/>
          </a:solidFill>
          <a:ln w="25400">
            <a:solidFill>
              <a:srgbClr val="000000"/>
            </a:solidFill>
          </a:ln>
        </p:spPr>
        <p:txBody>
          <a:bodyPr/>
          <a:lstStyle/>
          <a:p>
            <a:endParaRPr lang="en-US"/>
          </a:p>
        </p:txBody>
      </p:sp>
      <p:sp>
        <p:nvSpPr>
          <p:cNvPr id="50" name="Arc 49"/>
          <p:cNvSpPr/>
          <p:nvPr/>
        </p:nvSpPr>
        <p:spPr>
          <a:xfrm>
            <a:off x="1121695" y="2908105"/>
            <a:ext cx="3197148" cy="3197148"/>
          </a:xfrm>
          <a:prstGeom prst="arc">
            <a:avLst>
              <a:gd name="adj1" fmla="val 21363488"/>
              <a:gd name="adj2" fmla="val 21553234"/>
            </a:avLst>
          </a:prstGeom>
          <a:ln w="63500">
            <a:solidFill>
              <a:srgbClr val="000000"/>
            </a:solidFill>
          </a:ln>
        </p:spPr>
        <p:txBody>
          <a:bodyPr/>
          <a:lstStyle/>
          <a:p>
            <a:endParaRPr lang="en-US"/>
          </a:p>
        </p:txBody>
      </p:sp>
      <p:sp>
        <p:nvSpPr>
          <p:cNvPr id="51" name="Freeform 50"/>
          <p:cNvSpPr/>
          <p:nvPr/>
        </p:nvSpPr>
        <p:spPr>
          <a:xfrm>
            <a:off x="4279722" y="4329848"/>
            <a:ext cx="85521" cy="87753"/>
          </a:xfrm>
          <a:custGeom>
            <a:avLst/>
            <a:gdLst/>
            <a:ahLst/>
            <a:cxnLst/>
            <a:rect l="0" t="0" r="0" b="0"/>
            <a:pathLst>
              <a:path w="152316" h="165009">
                <a:moveTo>
                  <a:pt x="94989" y="124324"/>
                </a:moveTo>
                <a:lnTo>
                  <a:pt x="126652" y="122226"/>
                </a:lnTo>
                <a:lnTo>
                  <a:pt x="52107" y="0"/>
                </a:lnTo>
                <a:lnTo>
                  <a:pt x="0" y="130620"/>
                </a:lnTo>
                <a:lnTo>
                  <a:pt x="31663" y="128521"/>
                </a:lnTo>
                <a:close/>
              </a:path>
            </a:pathLst>
          </a:custGeom>
          <a:solidFill>
            <a:srgbClr val="000000"/>
          </a:solidFill>
          <a:ln w="12700">
            <a:noFill/>
          </a:ln>
        </p:spPr>
        <p:txBody>
          <a:bodyPr/>
          <a:lstStyle/>
          <a:p>
            <a:endParaRPr lang="en-US"/>
          </a:p>
        </p:txBody>
      </p:sp>
      <p:sp>
        <p:nvSpPr>
          <p:cNvPr id="52" name="Arc 51"/>
          <p:cNvSpPr/>
          <p:nvPr/>
        </p:nvSpPr>
        <p:spPr>
          <a:xfrm>
            <a:off x="1121695" y="2908105"/>
            <a:ext cx="3197148" cy="3197148"/>
          </a:xfrm>
          <a:prstGeom prst="arc">
            <a:avLst>
              <a:gd name="adj1" fmla="val 18696018"/>
              <a:gd name="adj2" fmla="val 21243287"/>
            </a:avLst>
          </a:prstGeom>
          <a:ln w="88900">
            <a:solidFill>
              <a:srgbClr val="000000"/>
            </a:solidFill>
          </a:ln>
        </p:spPr>
        <p:txBody>
          <a:bodyPr/>
          <a:lstStyle/>
          <a:p>
            <a:endParaRPr lang="en-US"/>
          </a:p>
        </p:txBody>
      </p:sp>
      <p:sp>
        <p:nvSpPr>
          <p:cNvPr id="53" name="Freeform 52"/>
          <p:cNvSpPr/>
          <p:nvPr/>
        </p:nvSpPr>
        <p:spPr>
          <a:xfrm>
            <a:off x="3730425" y="3267718"/>
            <a:ext cx="106642" cy="101531"/>
          </a:xfrm>
          <a:custGeom>
            <a:avLst/>
            <a:gdLst/>
            <a:ahLst/>
            <a:cxnLst/>
            <a:rect l="0" t="0" r="0" b="0"/>
            <a:pathLst>
              <a:path w="190395" h="190395">
                <a:moveTo>
                  <a:pt x="117683" y="58704"/>
                </a:moveTo>
                <a:lnTo>
                  <a:pt x="138813" y="35030"/>
                </a:lnTo>
                <a:lnTo>
                  <a:pt x="0" y="0"/>
                </a:lnTo>
                <a:lnTo>
                  <a:pt x="54292" y="129727"/>
                </a:lnTo>
                <a:lnTo>
                  <a:pt x="75422" y="106053"/>
                </a:lnTo>
                <a:close/>
              </a:path>
            </a:pathLst>
          </a:custGeom>
          <a:solidFill>
            <a:srgbClr val="000000"/>
          </a:solidFill>
          <a:ln w="25400">
            <a:solidFill>
              <a:srgbClr val="000000"/>
            </a:solidFill>
          </a:ln>
        </p:spPr>
        <p:txBody>
          <a:bodyPr/>
          <a:lstStyle/>
          <a:p>
            <a:endParaRPr lang="en-US"/>
          </a:p>
        </p:txBody>
      </p:sp>
      <p:sp>
        <p:nvSpPr>
          <p:cNvPr id="54" name="Arc 53"/>
          <p:cNvSpPr/>
          <p:nvPr/>
        </p:nvSpPr>
        <p:spPr>
          <a:xfrm>
            <a:off x="1121695" y="2908105"/>
            <a:ext cx="3197148" cy="3197148"/>
          </a:xfrm>
          <a:prstGeom prst="arc">
            <a:avLst>
              <a:gd name="adj1" fmla="val 18696018"/>
              <a:gd name="adj2" fmla="val 21227933"/>
            </a:avLst>
          </a:prstGeom>
          <a:ln w="63500">
            <a:solidFill>
              <a:srgbClr val="000000"/>
            </a:solidFill>
          </a:ln>
        </p:spPr>
        <p:txBody>
          <a:bodyPr/>
          <a:lstStyle/>
          <a:p>
            <a:endParaRPr lang="en-US"/>
          </a:p>
        </p:txBody>
      </p:sp>
      <p:sp>
        <p:nvSpPr>
          <p:cNvPr id="55" name="Freeform 54"/>
          <p:cNvSpPr/>
          <p:nvPr/>
        </p:nvSpPr>
        <p:spPr>
          <a:xfrm>
            <a:off x="3730425" y="3267719"/>
            <a:ext cx="92362" cy="87251"/>
          </a:xfrm>
          <a:custGeom>
            <a:avLst/>
            <a:gdLst/>
            <a:ahLst/>
            <a:cxnLst/>
            <a:rect l="0" t="0" r="0" b="0"/>
            <a:pathLst>
              <a:path w="165009" h="165009">
                <a:moveTo>
                  <a:pt x="117683" y="58704"/>
                </a:moveTo>
                <a:lnTo>
                  <a:pt x="138813" y="35030"/>
                </a:lnTo>
                <a:lnTo>
                  <a:pt x="0" y="0"/>
                </a:lnTo>
                <a:lnTo>
                  <a:pt x="54292" y="129727"/>
                </a:lnTo>
                <a:lnTo>
                  <a:pt x="75422" y="106053"/>
                </a:lnTo>
                <a:close/>
              </a:path>
            </a:pathLst>
          </a:custGeom>
          <a:solidFill>
            <a:srgbClr val="000000"/>
          </a:solidFill>
          <a:ln w="12700">
            <a:noFill/>
          </a:ln>
        </p:spPr>
        <p:txBody>
          <a:bodyPr/>
          <a:lstStyle/>
          <a:p>
            <a:endParaRPr lang="en-US"/>
          </a:p>
        </p:txBody>
      </p:sp>
      <p:sp>
        <p:nvSpPr>
          <p:cNvPr id="56" name="Arc 55"/>
          <p:cNvSpPr/>
          <p:nvPr/>
        </p:nvSpPr>
        <p:spPr>
          <a:xfrm>
            <a:off x="1121695" y="2908105"/>
            <a:ext cx="3197148" cy="3197148"/>
          </a:xfrm>
          <a:prstGeom prst="arc">
            <a:avLst>
              <a:gd name="adj1" fmla="val 12908755"/>
              <a:gd name="adj2" fmla="val 14783735"/>
            </a:avLst>
          </a:prstGeom>
          <a:ln w="88900">
            <a:solidFill>
              <a:srgbClr val="009799"/>
            </a:solidFill>
          </a:ln>
        </p:spPr>
        <p:txBody>
          <a:bodyPr/>
          <a:lstStyle/>
          <a:p>
            <a:endParaRPr lang="en-US"/>
          </a:p>
        </p:txBody>
      </p:sp>
      <p:sp>
        <p:nvSpPr>
          <p:cNvPr id="57" name="Freeform 56"/>
          <p:cNvSpPr/>
          <p:nvPr/>
        </p:nvSpPr>
        <p:spPr>
          <a:xfrm>
            <a:off x="1375608" y="3562397"/>
            <a:ext cx="97635" cy="108362"/>
          </a:xfrm>
          <a:custGeom>
            <a:avLst/>
            <a:gdLst/>
            <a:ahLst/>
            <a:cxnLst/>
            <a:rect l="0" t="0" r="0" b="0"/>
            <a:pathLst>
              <a:path w="165009" h="190395">
                <a:moveTo>
                  <a:pt x="45103" y="18335"/>
                </a:moveTo>
                <a:lnTo>
                  <a:pt x="19204" y="0"/>
                </a:lnTo>
                <a:lnTo>
                  <a:pt x="0" y="141871"/>
                </a:lnTo>
                <a:lnTo>
                  <a:pt x="122801" y="73340"/>
                </a:lnTo>
                <a:lnTo>
                  <a:pt x="96902" y="55005"/>
                </a:lnTo>
                <a:close/>
              </a:path>
            </a:pathLst>
          </a:custGeom>
          <a:solidFill>
            <a:srgbClr val="000000"/>
          </a:solidFill>
          <a:ln w="25400">
            <a:solidFill>
              <a:srgbClr val="009799"/>
            </a:solidFill>
          </a:ln>
        </p:spPr>
        <p:txBody>
          <a:bodyPr/>
          <a:lstStyle/>
          <a:p>
            <a:endParaRPr lang="en-US"/>
          </a:p>
        </p:txBody>
      </p:sp>
      <p:sp>
        <p:nvSpPr>
          <p:cNvPr id="58" name="Arc 57"/>
          <p:cNvSpPr/>
          <p:nvPr/>
        </p:nvSpPr>
        <p:spPr>
          <a:xfrm>
            <a:off x="1121695" y="2908105"/>
            <a:ext cx="3197148" cy="3197148"/>
          </a:xfrm>
          <a:prstGeom prst="arc">
            <a:avLst>
              <a:gd name="adj1" fmla="val 12908755"/>
              <a:gd name="adj2" fmla="val 14768381"/>
            </a:avLst>
          </a:prstGeom>
          <a:ln w="63500">
            <a:solidFill>
              <a:srgbClr val="00FCFF"/>
            </a:solidFill>
          </a:ln>
        </p:spPr>
        <p:txBody>
          <a:bodyPr/>
          <a:lstStyle/>
          <a:p>
            <a:endParaRPr lang="en-US"/>
          </a:p>
        </p:txBody>
      </p:sp>
      <p:sp>
        <p:nvSpPr>
          <p:cNvPr id="59" name="Freeform 58"/>
          <p:cNvSpPr/>
          <p:nvPr/>
        </p:nvSpPr>
        <p:spPr>
          <a:xfrm>
            <a:off x="1375608" y="3562397"/>
            <a:ext cx="83355" cy="94082"/>
          </a:xfrm>
          <a:custGeom>
            <a:avLst/>
            <a:gdLst/>
            <a:ahLst/>
            <a:cxnLst/>
            <a:rect l="0" t="0" r="0" b="0"/>
            <a:pathLst>
              <a:path w="139623" h="165009">
                <a:moveTo>
                  <a:pt x="45103" y="18335"/>
                </a:moveTo>
                <a:lnTo>
                  <a:pt x="19204" y="0"/>
                </a:lnTo>
                <a:lnTo>
                  <a:pt x="0" y="141871"/>
                </a:lnTo>
                <a:lnTo>
                  <a:pt x="122801" y="73340"/>
                </a:lnTo>
                <a:lnTo>
                  <a:pt x="96902" y="55005"/>
                </a:lnTo>
                <a:close/>
              </a:path>
            </a:pathLst>
          </a:custGeom>
          <a:solidFill>
            <a:srgbClr val="00FCFF"/>
          </a:solidFill>
          <a:ln w="12700">
            <a:noFill/>
          </a:ln>
        </p:spPr>
        <p:txBody>
          <a:bodyPr/>
          <a:lstStyle/>
          <a:p>
            <a:endParaRPr lang="en-US"/>
          </a:p>
        </p:txBody>
      </p:sp>
      <p:sp>
        <p:nvSpPr>
          <p:cNvPr id="60" name="Arc 59"/>
          <p:cNvSpPr/>
          <p:nvPr/>
        </p:nvSpPr>
        <p:spPr>
          <a:xfrm>
            <a:off x="1121695" y="2908105"/>
            <a:ext cx="3197148" cy="3197148"/>
          </a:xfrm>
          <a:prstGeom prst="arc">
            <a:avLst>
              <a:gd name="adj1" fmla="val 16344555"/>
              <a:gd name="adj2" fmla="val 18049139"/>
            </a:avLst>
          </a:prstGeom>
          <a:ln w="88900">
            <a:solidFill>
              <a:srgbClr val="000000"/>
            </a:solidFill>
          </a:ln>
        </p:spPr>
        <p:txBody>
          <a:bodyPr/>
          <a:lstStyle/>
          <a:p>
            <a:endParaRPr lang="en-US"/>
          </a:p>
        </p:txBody>
      </p:sp>
      <p:sp>
        <p:nvSpPr>
          <p:cNvPr id="61" name="Freeform 60"/>
          <p:cNvSpPr/>
          <p:nvPr/>
        </p:nvSpPr>
        <p:spPr>
          <a:xfrm>
            <a:off x="2720275" y="2874036"/>
            <a:ext cx="101528" cy="99886"/>
          </a:xfrm>
          <a:custGeom>
            <a:avLst/>
            <a:gdLst/>
            <a:ahLst/>
            <a:cxnLst/>
            <a:rect l="0" t="0" r="0" b="0"/>
            <a:pathLst>
              <a:path w="177702" h="177702">
                <a:moveTo>
                  <a:pt x="128305" y="31701"/>
                </a:moveTo>
                <a:lnTo>
                  <a:pt x="129722" y="0"/>
                </a:lnTo>
                <a:lnTo>
                  <a:pt x="0" y="60567"/>
                </a:lnTo>
                <a:lnTo>
                  <a:pt x="124054" y="126803"/>
                </a:lnTo>
                <a:lnTo>
                  <a:pt x="125471" y="95103"/>
                </a:lnTo>
                <a:close/>
              </a:path>
            </a:pathLst>
          </a:custGeom>
          <a:solidFill>
            <a:srgbClr val="000000"/>
          </a:solidFill>
          <a:ln w="25400">
            <a:solidFill>
              <a:srgbClr val="000000"/>
            </a:solidFill>
          </a:ln>
        </p:spPr>
        <p:txBody>
          <a:bodyPr/>
          <a:lstStyle/>
          <a:p>
            <a:endParaRPr lang="en-US"/>
          </a:p>
        </p:txBody>
      </p:sp>
      <p:sp>
        <p:nvSpPr>
          <p:cNvPr id="62" name="Arc 61"/>
          <p:cNvSpPr/>
          <p:nvPr/>
        </p:nvSpPr>
        <p:spPr>
          <a:xfrm>
            <a:off x="1121695" y="2908105"/>
            <a:ext cx="3197148" cy="3197148"/>
          </a:xfrm>
          <a:prstGeom prst="arc">
            <a:avLst>
              <a:gd name="adj1" fmla="val 16344555"/>
              <a:gd name="adj2" fmla="val 18033785"/>
            </a:avLst>
          </a:prstGeom>
          <a:ln w="63500">
            <a:solidFill>
              <a:srgbClr val="000000"/>
            </a:solidFill>
          </a:ln>
        </p:spPr>
        <p:txBody>
          <a:bodyPr/>
          <a:lstStyle/>
          <a:p>
            <a:endParaRPr lang="en-US"/>
          </a:p>
        </p:txBody>
      </p:sp>
      <p:sp>
        <p:nvSpPr>
          <p:cNvPr id="63" name="Freeform 62"/>
          <p:cNvSpPr/>
          <p:nvPr/>
        </p:nvSpPr>
        <p:spPr>
          <a:xfrm>
            <a:off x="2720275" y="2874036"/>
            <a:ext cx="87248" cy="85606"/>
          </a:xfrm>
          <a:custGeom>
            <a:avLst/>
            <a:gdLst/>
            <a:ahLst/>
            <a:cxnLst/>
            <a:rect l="0" t="0" r="0" b="0"/>
            <a:pathLst>
              <a:path w="152316" h="152316">
                <a:moveTo>
                  <a:pt x="128305" y="31701"/>
                </a:moveTo>
                <a:lnTo>
                  <a:pt x="129722" y="0"/>
                </a:lnTo>
                <a:lnTo>
                  <a:pt x="0" y="60567"/>
                </a:lnTo>
                <a:lnTo>
                  <a:pt x="124054" y="126803"/>
                </a:lnTo>
                <a:lnTo>
                  <a:pt x="125471" y="95103"/>
                </a:lnTo>
                <a:close/>
              </a:path>
            </a:pathLst>
          </a:custGeom>
          <a:solidFill>
            <a:srgbClr val="000000"/>
          </a:solidFill>
          <a:ln w="12700">
            <a:noFill/>
          </a:ln>
        </p:spPr>
        <p:txBody>
          <a:bodyPr/>
          <a:lstStyle/>
          <a:p>
            <a:endParaRPr lang="en-US"/>
          </a:p>
        </p:txBody>
      </p:sp>
      <p:sp>
        <p:nvSpPr>
          <p:cNvPr id="64" name="Arc 63"/>
          <p:cNvSpPr/>
          <p:nvPr/>
        </p:nvSpPr>
        <p:spPr>
          <a:xfrm>
            <a:off x="1121695" y="2908105"/>
            <a:ext cx="3197148" cy="3197148"/>
          </a:xfrm>
          <a:prstGeom prst="arc">
            <a:avLst>
              <a:gd name="adj1" fmla="val 46766"/>
              <a:gd name="adj2" fmla="val 1484913"/>
            </a:avLst>
          </a:prstGeom>
          <a:ln w="88900">
            <a:solidFill>
              <a:srgbClr val="992699"/>
            </a:solidFill>
          </a:ln>
        </p:spPr>
        <p:txBody>
          <a:bodyPr/>
          <a:lstStyle/>
          <a:p>
            <a:endParaRPr lang="en-US"/>
          </a:p>
        </p:txBody>
      </p:sp>
      <p:sp>
        <p:nvSpPr>
          <p:cNvPr id="65" name="Freeform 64"/>
          <p:cNvSpPr/>
          <p:nvPr/>
        </p:nvSpPr>
        <p:spPr>
          <a:xfrm>
            <a:off x="4144199" y="5150884"/>
            <a:ext cx="93610" cy="107646"/>
          </a:xfrm>
          <a:custGeom>
            <a:avLst/>
            <a:gdLst/>
            <a:ahLst/>
            <a:cxnLst/>
            <a:rect l="0" t="0" r="0" b="0"/>
            <a:pathLst>
              <a:path w="177702" h="190395">
                <a:moveTo>
                  <a:pt x="86734" y="39240"/>
                </a:moveTo>
                <a:lnTo>
                  <a:pt x="115646" y="52320"/>
                </a:lnTo>
                <a:lnTo>
                  <a:pt x="2938" y="140599"/>
                </a:lnTo>
                <a:lnTo>
                  <a:pt x="0" y="0"/>
                </a:lnTo>
                <a:lnTo>
                  <a:pt x="28911" y="13080"/>
                </a:lnTo>
                <a:close/>
              </a:path>
            </a:pathLst>
          </a:custGeom>
          <a:solidFill>
            <a:srgbClr val="000000"/>
          </a:solidFill>
          <a:ln w="25400">
            <a:solidFill>
              <a:srgbClr val="992699"/>
            </a:solidFill>
          </a:ln>
        </p:spPr>
        <p:txBody>
          <a:bodyPr/>
          <a:lstStyle/>
          <a:p>
            <a:endParaRPr lang="en-US"/>
          </a:p>
        </p:txBody>
      </p:sp>
      <p:sp>
        <p:nvSpPr>
          <p:cNvPr id="66" name="Arc 65"/>
          <p:cNvSpPr/>
          <p:nvPr/>
        </p:nvSpPr>
        <p:spPr>
          <a:xfrm>
            <a:off x="1121695" y="2908105"/>
            <a:ext cx="3197148" cy="3197148"/>
          </a:xfrm>
          <a:prstGeom prst="arc">
            <a:avLst>
              <a:gd name="adj1" fmla="val 46766"/>
              <a:gd name="adj2" fmla="val 1469559"/>
            </a:avLst>
          </a:prstGeom>
          <a:ln w="63500">
            <a:solidFill>
              <a:srgbClr val="FF40FF"/>
            </a:solidFill>
          </a:ln>
        </p:spPr>
        <p:txBody>
          <a:bodyPr/>
          <a:lstStyle/>
          <a:p>
            <a:endParaRPr lang="en-US"/>
          </a:p>
        </p:txBody>
      </p:sp>
      <p:sp>
        <p:nvSpPr>
          <p:cNvPr id="67" name="Freeform 66"/>
          <p:cNvSpPr/>
          <p:nvPr/>
        </p:nvSpPr>
        <p:spPr>
          <a:xfrm>
            <a:off x="4144198" y="5150884"/>
            <a:ext cx="79331" cy="93367"/>
          </a:xfrm>
          <a:custGeom>
            <a:avLst/>
            <a:gdLst/>
            <a:ahLst/>
            <a:cxnLst/>
            <a:rect l="0" t="0" r="0" b="0"/>
            <a:pathLst>
              <a:path w="152316" h="165009">
                <a:moveTo>
                  <a:pt x="86734" y="39240"/>
                </a:moveTo>
                <a:lnTo>
                  <a:pt x="115646" y="52320"/>
                </a:lnTo>
                <a:lnTo>
                  <a:pt x="2938" y="140599"/>
                </a:lnTo>
                <a:lnTo>
                  <a:pt x="0" y="0"/>
                </a:lnTo>
                <a:lnTo>
                  <a:pt x="28911" y="13080"/>
                </a:lnTo>
                <a:close/>
              </a:path>
            </a:pathLst>
          </a:custGeom>
          <a:solidFill>
            <a:srgbClr val="FF40FF"/>
          </a:solidFill>
          <a:ln w="12700">
            <a:noFill/>
          </a:ln>
        </p:spPr>
        <p:txBody>
          <a:bodyPr/>
          <a:lstStyle/>
          <a:p>
            <a:endParaRPr lang="en-US"/>
          </a:p>
        </p:txBody>
      </p:sp>
      <p:sp>
        <p:nvSpPr>
          <p:cNvPr id="68" name="Arc 67"/>
          <p:cNvSpPr/>
          <p:nvPr/>
        </p:nvSpPr>
        <p:spPr>
          <a:xfrm>
            <a:off x="1121695" y="2908105"/>
            <a:ext cx="3197148" cy="3197148"/>
          </a:xfrm>
          <a:prstGeom prst="arc">
            <a:avLst>
              <a:gd name="adj1" fmla="val 14930944"/>
              <a:gd name="adj2" fmla="val 14946298"/>
            </a:avLst>
          </a:prstGeom>
          <a:ln w="88900">
            <a:solidFill>
              <a:srgbClr val="000000"/>
            </a:solidFill>
          </a:ln>
        </p:spPr>
        <p:txBody>
          <a:bodyPr/>
          <a:lstStyle/>
          <a:p>
            <a:endParaRPr lang="en-US"/>
          </a:p>
        </p:txBody>
      </p:sp>
      <p:sp>
        <p:nvSpPr>
          <p:cNvPr id="69" name="Freeform 68"/>
          <p:cNvSpPr/>
          <p:nvPr/>
        </p:nvSpPr>
        <p:spPr>
          <a:xfrm>
            <a:off x="2081305" y="2980963"/>
            <a:ext cx="107415" cy="95215"/>
          </a:xfrm>
          <a:custGeom>
            <a:avLst/>
            <a:gdLst/>
            <a:ahLst/>
            <a:cxnLst/>
            <a:rect l="0" t="0" r="0" b="0"/>
            <a:pathLst>
              <a:path w="190395" h="177702">
                <a:moveTo>
                  <a:pt x="106071" y="29625"/>
                </a:moveTo>
                <a:lnTo>
                  <a:pt x="94699" y="0"/>
                </a:lnTo>
                <a:lnTo>
                  <a:pt x="0" y="107370"/>
                </a:lnTo>
                <a:lnTo>
                  <a:pt x="140188" y="118499"/>
                </a:lnTo>
                <a:lnTo>
                  <a:pt x="128816" y="88874"/>
                </a:lnTo>
                <a:close/>
              </a:path>
            </a:pathLst>
          </a:custGeom>
          <a:solidFill>
            <a:srgbClr val="000000"/>
          </a:solidFill>
          <a:ln w="25400">
            <a:solidFill>
              <a:srgbClr val="000000"/>
            </a:solidFill>
          </a:ln>
        </p:spPr>
        <p:txBody>
          <a:bodyPr/>
          <a:lstStyle/>
          <a:p>
            <a:endParaRPr lang="en-US"/>
          </a:p>
        </p:txBody>
      </p:sp>
      <p:sp>
        <p:nvSpPr>
          <p:cNvPr id="70" name="Arc 69"/>
          <p:cNvSpPr/>
          <p:nvPr/>
        </p:nvSpPr>
        <p:spPr>
          <a:xfrm>
            <a:off x="1121695" y="2908105"/>
            <a:ext cx="3197148" cy="3197148"/>
          </a:xfrm>
          <a:prstGeom prst="arc">
            <a:avLst>
              <a:gd name="adj1" fmla="val 14930944"/>
              <a:gd name="adj2" fmla="val 14950944"/>
            </a:avLst>
          </a:prstGeom>
          <a:ln w="63500">
            <a:solidFill>
              <a:srgbClr val="000000"/>
            </a:solidFill>
          </a:ln>
        </p:spPr>
        <p:txBody>
          <a:bodyPr/>
          <a:lstStyle/>
          <a:p>
            <a:endParaRPr lang="en-US"/>
          </a:p>
        </p:txBody>
      </p:sp>
      <p:sp>
        <p:nvSpPr>
          <p:cNvPr id="71" name="Freeform 70"/>
          <p:cNvSpPr/>
          <p:nvPr/>
        </p:nvSpPr>
        <p:spPr>
          <a:xfrm>
            <a:off x="2081305" y="2980964"/>
            <a:ext cx="93135" cy="80935"/>
          </a:xfrm>
          <a:custGeom>
            <a:avLst/>
            <a:gdLst/>
            <a:ahLst/>
            <a:cxnLst/>
            <a:rect l="0" t="0" r="0" b="0"/>
            <a:pathLst>
              <a:path w="165009" h="152316">
                <a:moveTo>
                  <a:pt x="106071" y="29625"/>
                </a:moveTo>
                <a:lnTo>
                  <a:pt x="94699" y="0"/>
                </a:lnTo>
                <a:lnTo>
                  <a:pt x="0" y="107370"/>
                </a:lnTo>
                <a:lnTo>
                  <a:pt x="140188" y="118499"/>
                </a:lnTo>
                <a:lnTo>
                  <a:pt x="128816" y="88874"/>
                </a:lnTo>
                <a:close/>
              </a:path>
            </a:pathLst>
          </a:custGeom>
          <a:solidFill>
            <a:srgbClr val="000000"/>
          </a:solidFill>
          <a:ln w="12700">
            <a:noFill/>
          </a:ln>
        </p:spPr>
        <p:txBody>
          <a:bodyPr/>
          <a:lstStyle/>
          <a:p>
            <a:endParaRPr lang="en-US"/>
          </a:p>
        </p:txBody>
      </p:sp>
      <p:sp>
        <p:nvSpPr>
          <p:cNvPr id="72" name="Arc 71"/>
          <p:cNvSpPr/>
          <p:nvPr/>
        </p:nvSpPr>
        <p:spPr>
          <a:xfrm>
            <a:off x="1121695" y="2908105"/>
            <a:ext cx="3197148" cy="3197148"/>
          </a:xfrm>
          <a:prstGeom prst="arc">
            <a:avLst>
              <a:gd name="adj1" fmla="val 9601327"/>
              <a:gd name="adj2" fmla="val 9616681"/>
            </a:avLst>
          </a:prstGeom>
          <a:ln w="88900">
            <a:solidFill>
              <a:srgbClr val="000000"/>
            </a:solidFill>
          </a:ln>
        </p:spPr>
        <p:txBody>
          <a:bodyPr/>
          <a:lstStyle/>
          <a:p>
            <a:endParaRPr lang="en-US"/>
          </a:p>
        </p:txBody>
      </p:sp>
      <p:sp>
        <p:nvSpPr>
          <p:cNvPr id="73" name="Freeform 72"/>
          <p:cNvSpPr/>
          <p:nvPr/>
        </p:nvSpPr>
        <p:spPr>
          <a:xfrm>
            <a:off x="1190663" y="5002202"/>
            <a:ext cx="95385" cy="108494"/>
          </a:xfrm>
          <a:custGeom>
            <a:avLst/>
            <a:gdLst/>
            <a:ahLst/>
            <a:cxnLst/>
            <a:rect l="0" t="0" r="0" b="0"/>
            <a:pathLst>
              <a:path w="165009" h="203088">
                <a:moveTo>
                  <a:pt x="29700" y="130933"/>
                </a:moveTo>
                <a:lnTo>
                  <a:pt x="0" y="142106"/>
                </a:lnTo>
                <a:lnTo>
                  <a:pt x="17373" y="0"/>
                </a:lnTo>
                <a:lnTo>
                  <a:pt x="118801" y="97412"/>
                </a:lnTo>
                <a:lnTo>
                  <a:pt x="89101" y="108586"/>
                </a:lnTo>
                <a:close/>
              </a:path>
            </a:pathLst>
          </a:custGeom>
          <a:solidFill>
            <a:srgbClr val="000000"/>
          </a:solidFill>
          <a:ln w="25400">
            <a:solidFill>
              <a:srgbClr val="000000"/>
            </a:solidFill>
          </a:ln>
        </p:spPr>
        <p:txBody>
          <a:bodyPr/>
          <a:lstStyle/>
          <a:p>
            <a:endParaRPr lang="en-US"/>
          </a:p>
        </p:txBody>
      </p:sp>
      <p:sp>
        <p:nvSpPr>
          <p:cNvPr id="74" name="Arc 73"/>
          <p:cNvSpPr/>
          <p:nvPr/>
        </p:nvSpPr>
        <p:spPr>
          <a:xfrm>
            <a:off x="1121695" y="2908105"/>
            <a:ext cx="3197148" cy="3197148"/>
          </a:xfrm>
          <a:prstGeom prst="arc">
            <a:avLst>
              <a:gd name="adj1" fmla="val 9601327"/>
              <a:gd name="adj2" fmla="val 9621327"/>
            </a:avLst>
          </a:prstGeom>
          <a:ln w="63500">
            <a:solidFill>
              <a:srgbClr val="000000"/>
            </a:solidFill>
          </a:ln>
        </p:spPr>
        <p:txBody>
          <a:bodyPr/>
          <a:lstStyle/>
          <a:p>
            <a:endParaRPr lang="en-US"/>
          </a:p>
        </p:txBody>
      </p:sp>
      <p:sp>
        <p:nvSpPr>
          <p:cNvPr id="75" name="Freeform 74"/>
          <p:cNvSpPr/>
          <p:nvPr/>
        </p:nvSpPr>
        <p:spPr>
          <a:xfrm>
            <a:off x="1190663" y="5002202"/>
            <a:ext cx="81105" cy="94214"/>
          </a:xfrm>
          <a:custGeom>
            <a:avLst/>
            <a:gdLst/>
            <a:ahLst/>
            <a:cxnLst/>
            <a:rect l="0" t="0" r="0" b="0"/>
            <a:pathLst>
              <a:path w="139623" h="177702">
                <a:moveTo>
                  <a:pt x="29700" y="130933"/>
                </a:moveTo>
                <a:lnTo>
                  <a:pt x="0" y="142106"/>
                </a:lnTo>
                <a:lnTo>
                  <a:pt x="17373" y="0"/>
                </a:lnTo>
                <a:lnTo>
                  <a:pt x="118801" y="97412"/>
                </a:lnTo>
                <a:lnTo>
                  <a:pt x="89101" y="108586"/>
                </a:lnTo>
                <a:close/>
              </a:path>
            </a:pathLst>
          </a:custGeom>
          <a:solidFill>
            <a:srgbClr val="000000"/>
          </a:solidFill>
          <a:ln w="12700">
            <a:noFill/>
          </a:ln>
        </p:spPr>
        <p:txBody>
          <a:bodyPr/>
          <a:lstStyle/>
          <a:p>
            <a:endParaRPr lang="en-US"/>
          </a:p>
        </p:txBody>
      </p:sp>
      <p:sp>
        <p:nvSpPr>
          <p:cNvPr id="76" name="Freeform 75"/>
          <p:cNvSpPr/>
          <p:nvPr/>
        </p:nvSpPr>
        <p:spPr>
          <a:xfrm>
            <a:off x="2720269" y="2988034"/>
            <a:ext cx="28559" cy="108488"/>
          </a:xfrm>
          <a:custGeom>
            <a:avLst/>
            <a:gdLst/>
            <a:ahLst/>
            <a:cxnLst/>
            <a:rect l="0" t="0" r="0" b="0"/>
            <a:pathLst>
              <a:path w="76158" h="215781">
                <a:moveTo>
                  <a:pt x="0" y="0"/>
                </a:moveTo>
                <a:lnTo>
                  <a:pt x="0" y="142095"/>
                </a:lnTo>
              </a:path>
            </a:pathLst>
          </a:custGeom>
          <a:noFill/>
          <a:ln w="25400">
            <a:solidFill>
              <a:srgbClr val="000000"/>
            </a:solidFill>
          </a:ln>
        </p:spPr>
        <p:txBody>
          <a:bodyPr/>
          <a:lstStyle/>
          <a:p>
            <a:endParaRPr lang="en-US"/>
          </a:p>
        </p:txBody>
      </p:sp>
      <p:sp>
        <p:nvSpPr>
          <p:cNvPr id="77" name="Rectangle 76"/>
          <p:cNvSpPr/>
          <p:nvPr/>
        </p:nvSpPr>
        <p:spPr>
          <a:xfrm>
            <a:off x="2691428" y="3064437"/>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8" name="Freeform 77"/>
          <p:cNvSpPr/>
          <p:nvPr/>
        </p:nvSpPr>
        <p:spPr>
          <a:xfrm>
            <a:off x="2854067" y="2994196"/>
            <a:ext cx="17157" cy="46122"/>
          </a:xfrm>
          <a:custGeom>
            <a:avLst/>
            <a:gdLst/>
            <a:ahLst/>
            <a:cxnLst/>
            <a:rect l="0" t="0" r="0" b="0"/>
            <a:pathLst>
              <a:path w="50772" h="114237">
                <a:moveTo>
                  <a:pt x="5115" y="0"/>
                </a:moveTo>
                <a:lnTo>
                  <a:pt x="0" y="56608"/>
                </a:lnTo>
              </a:path>
            </a:pathLst>
          </a:custGeom>
          <a:noFill/>
          <a:ln w="12700">
            <a:solidFill>
              <a:srgbClr val="000000"/>
            </a:solidFill>
          </a:ln>
        </p:spPr>
        <p:txBody>
          <a:bodyPr/>
          <a:lstStyle/>
          <a:p>
            <a:endParaRPr lang="en-US"/>
          </a:p>
        </p:txBody>
      </p:sp>
      <p:sp>
        <p:nvSpPr>
          <p:cNvPr id="79" name="Freeform 78"/>
          <p:cNvSpPr/>
          <p:nvPr/>
        </p:nvSpPr>
        <p:spPr>
          <a:xfrm>
            <a:off x="2986779" y="3012635"/>
            <a:ext cx="20011" cy="45733"/>
          </a:xfrm>
          <a:custGeom>
            <a:avLst/>
            <a:gdLst/>
            <a:ahLst/>
            <a:cxnLst/>
            <a:rect l="0" t="0" r="0" b="0"/>
            <a:pathLst>
              <a:path w="63465" h="114237">
                <a:moveTo>
                  <a:pt x="10189" y="0"/>
                </a:moveTo>
                <a:lnTo>
                  <a:pt x="0" y="55917"/>
                </a:lnTo>
              </a:path>
            </a:pathLst>
          </a:custGeom>
          <a:noFill/>
          <a:ln w="12700">
            <a:solidFill>
              <a:srgbClr val="000000"/>
            </a:solidFill>
          </a:ln>
        </p:spPr>
        <p:txBody>
          <a:bodyPr/>
          <a:lstStyle/>
          <a:p>
            <a:endParaRPr lang="en-US"/>
          </a:p>
        </p:txBody>
      </p:sp>
      <p:sp>
        <p:nvSpPr>
          <p:cNvPr id="80" name="Freeform 79"/>
          <p:cNvSpPr/>
          <p:nvPr/>
        </p:nvSpPr>
        <p:spPr>
          <a:xfrm>
            <a:off x="3117329" y="3043199"/>
            <a:ext cx="22818" cy="45090"/>
          </a:xfrm>
          <a:custGeom>
            <a:avLst/>
            <a:gdLst/>
            <a:ahLst/>
            <a:cxnLst/>
            <a:rect l="0" t="0" r="0" b="0"/>
            <a:pathLst>
              <a:path w="50772" h="101544">
                <a:moveTo>
                  <a:pt x="15180" y="0"/>
                </a:moveTo>
                <a:lnTo>
                  <a:pt x="0" y="54774"/>
                </a:lnTo>
              </a:path>
            </a:pathLst>
          </a:custGeom>
          <a:noFill/>
          <a:ln w="12700">
            <a:solidFill>
              <a:srgbClr val="000000"/>
            </a:solidFill>
          </a:ln>
        </p:spPr>
        <p:txBody>
          <a:bodyPr/>
          <a:lstStyle/>
          <a:p>
            <a:endParaRPr lang="en-US"/>
          </a:p>
        </p:txBody>
      </p:sp>
      <p:sp>
        <p:nvSpPr>
          <p:cNvPr id="81" name="Freeform 80"/>
          <p:cNvSpPr/>
          <p:nvPr/>
        </p:nvSpPr>
        <p:spPr>
          <a:xfrm>
            <a:off x="3244655" y="3085641"/>
            <a:ext cx="25557" cy="44196"/>
          </a:xfrm>
          <a:custGeom>
            <a:avLst/>
            <a:gdLst/>
            <a:ahLst/>
            <a:cxnLst/>
            <a:rect l="0" t="0" r="0" b="0"/>
            <a:pathLst>
              <a:path w="76158" h="114237">
                <a:moveTo>
                  <a:pt x="20048" y="0"/>
                </a:moveTo>
                <a:lnTo>
                  <a:pt x="0" y="53185"/>
                </a:lnTo>
              </a:path>
            </a:pathLst>
          </a:custGeom>
          <a:noFill/>
          <a:ln w="12700">
            <a:solidFill>
              <a:srgbClr val="000000"/>
            </a:solidFill>
          </a:ln>
        </p:spPr>
        <p:txBody>
          <a:bodyPr/>
          <a:lstStyle/>
          <a:p>
            <a:endParaRPr lang="en-US"/>
          </a:p>
        </p:txBody>
      </p:sp>
      <p:sp>
        <p:nvSpPr>
          <p:cNvPr id="82" name="Freeform 81"/>
          <p:cNvSpPr/>
          <p:nvPr/>
        </p:nvSpPr>
        <p:spPr>
          <a:xfrm>
            <a:off x="3346840" y="3139616"/>
            <a:ext cx="63369" cy="100510"/>
          </a:xfrm>
          <a:custGeom>
            <a:avLst/>
            <a:gdLst/>
            <a:ahLst/>
            <a:cxnLst/>
            <a:rect l="0" t="0" r="0" b="0"/>
            <a:pathLst>
              <a:path w="126930" h="215781">
                <a:moveTo>
                  <a:pt x="61884" y="0"/>
                </a:moveTo>
                <a:lnTo>
                  <a:pt x="0" y="127912"/>
                </a:lnTo>
              </a:path>
            </a:pathLst>
          </a:custGeom>
          <a:noFill/>
          <a:ln w="25400">
            <a:solidFill>
              <a:srgbClr val="000000"/>
            </a:solidFill>
          </a:ln>
        </p:spPr>
        <p:txBody>
          <a:bodyPr/>
          <a:lstStyle/>
          <a:p>
            <a:endParaRPr lang="en-US"/>
          </a:p>
        </p:txBody>
      </p:sp>
      <p:sp>
        <p:nvSpPr>
          <p:cNvPr id="83" name="Rectangle 82"/>
          <p:cNvSpPr/>
          <p:nvPr/>
        </p:nvSpPr>
        <p:spPr>
          <a:xfrm>
            <a:off x="3198355" y="3214373"/>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4" name="Freeform 83"/>
          <p:cNvSpPr/>
          <p:nvPr/>
        </p:nvSpPr>
        <p:spPr>
          <a:xfrm>
            <a:off x="3485541" y="3204688"/>
            <a:ext cx="30737" cy="41690"/>
          </a:xfrm>
          <a:custGeom>
            <a:avLst/>
            <a:gdLst/>
            <a:ahLst/>
            <a:cxnLst/>
            <a:rect l="0" t="0" r="0" b="0"/>
            <a:pathLst>
              <a:path w="76158" h="101544">
                <a:moveTo>
                  <a:pt x="29258" y="0"/>
                </a:moveTo>
                <a:lnTo>
                  <a:pt x="0" y="48729"/>
                </a:lnTo>
              </a:path>
            </a:pathLst>
          </a:custGeom>
          <a:noFill/>
          <a:ln w="12700">
            <a:solidFill>
              <a:srgbClr val="000000"/>
            </a:solidFill>
          </a:ln>
        </p:spPr>
        <p:txBody>
          <a:bodyPr/>
          <a:lstStyle/>
          <a:p>
            <a:endParaRPr lang="en-US"/>
          </a:p>
        </p:txBody>
      </p:sp>
      <p:sp>
        <p:nvSpPr>
          <p:cNvPr id="85" name="Freeform 84"/>
          <p:cNvSpPr/>
          <p:nvPr/>
        </p:nvSpPr>
        <p:spPr>
          <a:xfrm>
            <a:off x="3597146" y="3280325"/>
            <a:ext cx="33137" cy="40098"/>
          </a:xfrm>
          <a:custGeom>
            <a:avLst/>
            <a:gdLst/>
            <a:ahLst/>
            <a:cxnLst/>
            <a:rect l="0" t="0" r="0" b="0"/>
            <a:pathLst>
              <a:path w="76158" h="101544">
                <a:moveTo>
                  <a:pt x="33525" y="0"/>
                </a:moveTo>
                <a:lnTo>
                  <a:pt x="0" y="45899"/>
                </a:lnTo>
              </a:path>
            </a:pathLst>
          </a:custGeom>
          <a:noFill/>
          <a:ln w="12700">
            <a:solidFill>
              <a:srgbClr val="000000"/>
            </a:solidFill>
          </a:ln>
        </p:spPr>
        <p:txBody>
          <a:bodyPr/>
          <a:lstStyle/>
          <a:p>
            <a:endParaRPr lang="en-US"/>
          </a:p>
        </p:txBody>
      </p:sp>
      <p:sp>
        <p:nvSpPr>
          <p:cNvPr id="86" name="Freeform 85"/>
          <p:cNvSpPr/>
          <p:nvPr/>
        </p:nvSpPr>
        <p:spPr>
          <a:xfrm>
            <a:off x="3701633" y="3365917"/>
            <a:ext cx="35384" cy="38296"/>
          </a:xfrm>
          <a:custGeom>
            <a:avLst/>
            <a:gdLst/>
            <a:ahLst/>
            <a:cxnLst/>
            <a:rect l="0" t="0" r="0" b="0"/>
            <a:pathLst>
              <a:path w="88851" h="101544">
                <a:moveTo>
                  <a:pt x="37519" y="0"/>
                </a:moveTo>
                <a:lnTo>
                  <a:pt x="0" y="42695"/>
                </a:lnTo>
              </a:path>
            </a:pathLst>
          </a:custGeom>
          <a:noFill/>
          <a:ln w="12700">
            <a:solidFill>
              <a:srgbClr val="000000"/>
            </a:solidFill>
          </a:ln>
        </p:spPr>
        <p:txBody>
          <a:bodyPr/>
          <a:lstStyle/>
          <a:p>
            <a:endParaRPr lang="en-US"/>
          </a:p>
        </p:txBody>
      </p:sp>
      <p:sp>
        <p:nvSpPr>
          <p:cNvPr id="87" name="Freeform 86"/>
          <p:cNvSpPr/>
          <p:nvPr/>
        </p:nvSpPr>
        <p:spPr>
          <a:xfrm>
            <a:off x="3798157" y="3460767"/>
            <a:ext cx="37460" cy="36299"/>
          </a:xfrm>
          <a:custGeom>
            <a:avLst/>
            <a:gdLst/>
            <a:ahLst/>
            <a:cxnLst/>
            <a:rect l="0" t="0" r="0" b="0"/>
            <a:pathLst>
              <a:path w="88851" h="101544">
                <a:moveTo>
                  <a:pt x="41210" y="0"/>
                </a:moveTo>
                <a:lnTo>
                  <a:pt x="0" y="39145"/>
                </a:lnTo>
              </a:path>
            </a:pathLst>
          </a:custGeom>
          <a:noFill/>
          <a:ln w="12700">
            <a:solidFill>
              <a:srgbClr val="000000"/>
            </a:solidFill>
          </a:ln>
        </p:spPr>
        <p:txBody>
          <a:bodyPr/>
          <a:lstStyle/>
          <a:p>
            <a:endParaRPr lang="en-US"/>
          </a:p>
        </p:txBody>
      </p:sp>
      <p:sp>
        <p:nvSpPr>
          <p:cNvPr id="88" name="Freeform 87"/>
          <p:cNvSpPr/>
          <p:nvPr/>
        </p:nvSpPr>
        <p:spPr>
          <a:xfrm>
            <a:off x="3848329" y="3564105"/>
            <a:ext cx="91229" cy="78168"/>
          </a:xfrm>
          <a:custGeom>
            <a:avLst/>
            <a:gdLst/>
            <a:ahLst/>
            <a:cxnLst/>
            <a:rect l="0" t="0" r="0" b="0"/>
            <a:pathLst>
              <a:path w="177702" h="177702">
                <a:moveTo>
                  <a:pt x="111413" y="0"/>
                </a:moveTo>
                <a:lnTo>
                  <a:pt x="0" y="88194"/>
                </a:lnTo>
              </a:path>
            </a:pathLst>
          </a:custGeom>
          <a:noFill/>
          <a:ln w="25400">
            <a:solidFill>
              <a:srgbClr val="000000"/>
            </a:solidFill>
          </a:ln>
        </p:spPr>
        <p:txBody>
          <a:bodyPr/>
          <a:lstStyle/>
          <a:p>
            <a:endParaRPr lang="en-US"/>
          </a:p>
        </p:txBody>
      </p:sp>
      <p:sp>
        <p:nvSpPr>
          <p:cNvPr id="89" name="Rectangle 88"/>
          <p:cNvSpPr/>
          <p:nvPr/>
        </p:nvSpPr>
        <p:spPr>
          <a:xfrm>
            <a:off x="3633884" y="3614202"/>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90" name="Freeform 89"/>
          <p:cNvSpPr/>
          <p:nvPr/>
        </p:nvSpPr>
        <p:spPr>
          <a:xfrm>
            <a:off x="3964245" y="3675094"/>
            <a:ext cx="41032" cy="31787"/>
          </a:xfrm>
          <a:custGeom>
            <a:avLst/>
            <a:gdLst/>
            <a:ahLst/>
            <a:cxnLst/>
            <a:rect l="0" t="0" r="0" b="0"/>
            <a:pathLst>
              <a:path w="88851" h="88851">
                <a:moveTo>
                  <a:pt x="47559" y="0"/>
                </a:moveTo>
                <a:lnTo>
                  <a:pt x="0" y="31124"/>
                </a:lnTo>
              </a:path>
            </a:pathLst>
          </a:custGeom>
          <a:noFill/>
          <a:ln w="12700">
            <a:solidFill>
              <a:srgbClr val="000000"/>
            </a:solidFill>
          </a:ln>
        </p:spPr>
        <p:txBody>
          <a:bodyPr/>
          <a:lstStyle/>
          <a:p>
            <a:endParaRPr lang="en-US"/>
          </a:p>
        </p:txBody>
      </p:sp>
      <p:sp>
        <p:nvSpPr>
          <p:cNvPr id="91" name="Freeform 90"/>
          <p:cNvSpPr/>
          <p:nvPr/>
        </p:nvSpPr>
        <p:spPr>
          <a:xfrm>
            <a:off x="4032462" y="3792832"/>
            <a:ext cx="42499" cy="29308"/>
          </a:xfrm>
          <a:custGeom>
            <a:avLst/>
            <a:gdLst/>
            <a:ahLst/>
            <a:cxnLst/>
            <a:rect l="0" t="0" r="0" b="0"/>
            <a:pathLst>
              <a:path w="88851" h="76158">
                <a:moveTo>
                  <a:pt x="50167" y="0"/>
                </a:moveTo>
                <a:lnTo>
                  <a:pt x="0" y="26717"/>
                </a:lnTo>
              </a:path>
            </a:pathLst>
          </a:custGeom>
          <a:noFill/>
          <a:ln w="12700">
            <a:solidFill>
              <a:srgbClr val="000000"/>
            </a:solidFill>
          </a:ln>
        </p:spPr>
        <p:txBody>
          <a:bodyPr/>
          <a:lstStyle/>
          <a:p>
            <a:endParaRPr lang="en-US"/>
          </a:p>
        </p:txBody>
      </p:sp>
      <p:sp>
        <p:nvSpPr>
          <p:cNvPr id="92" name="Freeform 91"/>
          <p:cNvSpPr/>
          <p:nvPr/>
        </p:nvSpPr>
        <p:spPr>
          <a:xfrm>
            <a:off x="4090029" y="3916363"/>
            <a:ext cx="43737" cy="26708"/>
          </a:xfrm>
          <a:custGeom>
            <a:avLst/>
            <a:gdLst/>
            <a:ahLst/>
            <a:cxnLst/>
            <a:rect l="0" t="0" r="0" b="0"/>
            <a:pathLst>
              <a:path w="88851" h="76158">
                <a:moveTo>
                  <a:pt x="52368" y="0"/>
                </a:moveTo>
                <a:lnTo>
                  <a:pt x="0" y="22094"/>
                </a:lnTo>
              </a:path>
            </a:pathLst>
          </a:custGeom>
          <a:noFill/>
          <a:ln w="12700">
            <a:solidFill>
              <a:srgbClr val="000000"/>
            </a:solidFill>
          </a:ln>
        </p:spPr>
        <p:txBody>
          <a:bodyPr/>
          <a:lstStyle/>
          <a:p>
            <a:endParaRPr lang="en-US"/>
          </a:p>
        </p:txBody>
      </p:sp>
      <p:sp>
        <p:nvSpPr>
          <p:cNvPr id="93" name="Freeform 92"/>
          <p:cNvSpPr/>
          <p:nvPr/>
        </p:nvSpPr>
        <p:spPr>
          <a:xfrm>
            <a:off x="4136480" y="4044687"/>
            <a:ext cx="44736" cy="24006"/>
          </a:xfrm>
          <a:custGeom>
            <a:avLst/>
            <a:gdLst/>
            <a:ahLst/>
            <a:cxnLst/>
            <a:rect l="0" t="0" r="0" b="0"/>
            <a:pathLst>
              <a:path w="101544" h="76158">
                <a:moveTo>
                  <a:pt x="54144" y="0"/>
                </a:moveTo>
                <a:lnTo>
                  <a:pt x="0" y="17291"/>
                </a:lnTo>
              </a:path>
            </a:pathLst>
          </a:custGeom>
          <a:noFill/>
          <a:ln w="12700">
            <a:solidFill>
              <a:srgbClr val="000000"/>
            </a:solidFill>
          </a:ln>
        </p:spPr>
        <p:txBody>
          <a:bodyPr/>
          <a:lstStyle/>
          <a:p>
            <a:endParaRPr lang="en-US"/>
          </a:p>
        </p:txBody>
      </p:sp>
      <p:sp>
        <p:nvSpPr>
          <p:cNvPr id="94" name="Freeform 93"/>
          <p:cNvSpPr/>
          <p:nvPr/>
        </p:nvSpPr>
        <p:spPr>
          <a:xfrm>
            <a:off x="4124624" y="4176759"/>
            <a:ext cx="106579" cy="45924"/>
          </a:xfrm>
          <a:custGeom>
            <a:avLst/>
            <a:gdLst/>
            <a:ahLst/>
            <a:cxnLst/>
            <a:rect l="0" t="0" r="0" b="0"/>
            <a:pathLst>
              <a:path w="203088" h="114237">
                <a:moveTo>
                  <a:pt x="138702" y="0"/>
                </a:moveTo>
                <a:lnTo>
                  <a:pt x="0" y="30870"/>
                </a:lnTo>
              </a:path>
            </a:pathLst>
          </a:custGeom>
          <a:noFill/>
          <a:ln w="25400">
            <a:solidFill>
              <a:srgbClr val="000000"/>
            </a:solidFill>
          </a:ln>
        </p:spPr>
        <p:txBody>
          <a:bodyPr/>
          <a:lstStyle/>
          <a:p>
            <a:endParaRPr lang="en-US"/>
          </a:p>
        </p:txBody>
      </p:sp>
      <p:sp>
        <p:nvSpPr>
          <p:cNvPr id="95" name="Rectangle 94"/>
          <p:cNvSpPr/>
          <p:nvPr/>
        </p:nvSpPr>
        <p:spPr>
          <a:xfrm>
            <a:off x="3912336" y="4142548"/>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6" name="Freeform 95"/>
          <p:cNvSpPr/>
          <p:nvPr/>
        </p:nvSpPr>
        <p:spPr>
          <a:xfrm>
            <a:off x="4194614" y="4311509"/>
            <a:ext cx="45986" cy="18389"/>
          </a:xfrm>
          <a:custGeom>
            <a:avLst/>
            <a:gdLst/>
            <a:ahLst/>
            <a:cxnLst/>
            <a:rect l="0" t="0" r="0" b="0"/>
            <a:pathLst>
              <a:path w="101544" h="63465">
                <a:moveTo>
                  <a:pt x="56367" y="0"/>
                </a:moveTo>
                <a:lnTo>
                  <a:pt x="0" y="7305"/>
                </a:lnTo>
              </a:path>
            </a:pathLst>
          </a:custGeom>
          <a:noFill/>
          <a:ln w="12700">
            <a:solidFill>
              <a:srgbClr val="000000"/>
            </a:solidFill>
          </a:ln>
        </p:spPr>
        <p:txBody>
          <a:bodyPr/>
          <a:lstStyle/>
          <a:p>
            <a:endParaRPr lang="en-US"/>
          </a:p>
        </p:txBody>
      </p:sp>
      <p:sp>
        <p:nvSpPr>
          <p:cNvPr id="97" name="Freeform 96"/>
          <p:cNvSpPr/>
          <p:nvPr/>
        </p:nvSpPr>
        <p:spPr>
          <a:xfrm>
            <a:off x="4205826" y="4447843"/>
            <a:ext cx="46227" cy="15518"/>
          </a:xfrm>
          <a:custGeom>
            <a:avLst/>
            <a:gdLst/>
            <a:ahLst/>
            <a:cxnLst/>
            <a:rect l="0" t="0" r="0" b="0"/>
            <a:pathLst>
              <a:path w="101544" h="63465">
                <a:moveTo>
                  <a:pt x="56796" y="0"/>
                </a:moveTo>
                <a:lnTo>
                  <a:pt x="0" y="2202"/>
                </a:lnTo>
              </a:path>
            </a:pathLst>
          </a:custGeom>
          <a:noFill/>
          <a:ln w="12700">
            <a:solidFill>
              <a:srgbClr val="000000"/>
            </a:solidFill>
          </a:ln>
        </p:spPr>
        <p:txBody>
          <a:bodyPr/>
          <a:lstStyle/>
          <a:p>
            <a:endParaRPr lang="en-US"/>
          </a:p>
        </p:txBody>
      </p:sp>
      <p:sp>
        <p:nvSpPr>
          <p:cNvPr id="98" name="Freeform 97"/>
          <p:cNvSpPr/>
          <p:nvPr/>
        </p:nvSpPr>
        <p:spPr>
          <a:xfrm>
            <a:off x="4204981" y="4583013"/>
            <a:ext cx="46209" cy="15921"/>
          </a:xfrm>
          <a:custGeom>
            <a:avLst/>
            <a:gdLst/>
            <a:ahLst/>
            <a:cxnLst/>
            <a:rect l="0" t="0" r="0" b="0"/>
            <a:pathLst>
              <a:path w="101544" h="63465">
                <a:moveTo>
                  <a:pt x="56763" y="2918"/>
                </a:moveTo>
                <a:lnTo>
                  <a:pt x="0" y="0"/>
                </a:lnTo>
              </a:path>
            </a:pathLst>
          </a:custGeom>
          <a:noFill/>
          <a:ln w="12700">
            <a:solidFill>
              <a:srgbClr val="000000"/>
            </a:solidFill>
          </a:ln>
        </p:spPr>
        <p:txBody>
          <a:bodyPr/>
          <a:lstStyle/>
          <a:p>
            <a:endParaRPr lang="en-US"/>
          </a:p>
        </p:txBody>
      </p:sp>
      <p:sp>
        <p:nvSpPr>
          <p:cNvPr id="99" name="Freeform 98"/>
          <p:cNvSpPr/>
          <p:nvPr/>
        </p:nvSpPr>
        <p:spPr>
          <a:xfrm>
            <a:off x="4192086" y="4716325"/>
            <a:ext cx="45932" cy="18788"/>
          </a:xfrm>
          <a:custGeom>
            <a:avLst/>
            <a:gdLst/>
            <a:ahLst/>
            <a:cxnLst/>
            <a:rect l="0" t="0" r="0" b="0"/>
            <a:pathLst>
              <a:path w="101544" h="50772">
                <a:moveTo>
                  <a:pt x="56270" y="8015"/>
                </a:moveTo>
                <a:lnTo>
                  <a:pt x="0" y="0"/>
                </a:lnTo>
              </a:path>
            </a:pathLst>
          </a:custGeom>
          <a:noFill/>
          <a:ln w="12700">
            <a:solidFill>
              <a:srgbClr val="000000"/>
            </a:solidFill>
          </a:ln>
        </p:spPr>
        <p:txBody>
          <a:bodyPr/>
          <a:lstStyle/>
          <a:p>
            <a:endParaRPr lang="en-US"/>
          </a:p>
        </p:txBody>
      </p:sp>
      <p:sp>
        <p:nvSpPr>
          <p:cNvPr id="100" name="Freeform 99"/>
          <p:cNvSpPr/>
          <p:nvPr/>
        </p:nvSpPr>
        <p:spPr>
          <a:xfrm>
            <a:off x="4120569" y="4836928"/>
            <a:ext cx="106354" cy="46906"/>
          </a:xfrm>
          <a:custGeom>
            <a:avLst/>
            <a:gdLst/>
            <a:ahLst/>
            <a:cxnLst/>
            <a:rect l="0" t="0" r="0" b="0"/>
            <a:pathLst>
              <a:path w="215781" h="101544">
                <a:moveTo>
                  <a:pt x="138301" y="32617"/>
                </a:moveTo>
                <a:lnTo>
                  <a:pt x="0" y="0"/>
                </a:lnTo>
              </a:path>
            </a:pathLst>
          </a:custGeom>
          <a:noFill/>
          <a:ln w="25400">
            <a:solidFill>
              <a:srgbClr val="000000"/>
            </a:solidFill>
          </a:ln>
        </p:spPr>
        <p:txBody>
          <a:bodyPr/>
          <a:lstStyle/>
          <a:p>
            <a:endParaRPr lang="en-US"/>
          </a:p>
        </p:txBody>
      </p:sp>
      <p:sp>
        <p:nvSpPr>
          <p:cNvPr id="101" name="Rectangle 100"/>
          <p:cNvSpPr/>
          <p:nvPr/>
        </p:nvSpPr>
        <p:spPr>
          <a:xfrm>
            <a:off x="3905196" y="4785131"/>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2" name="Freeform 101"/>
          <p:cNvSpPr/>
          <p:nvPr/>
        </p:nvSpPr>
        <p:spPr>
          <a:xfrm>
            <a:off x="4130661" y="4976777"/>
            <a:ext cx="44611" cy="24389"/>
          </a:xfrm>
          <a:custGeom>
            <a:avLst/>
            <a:gdLst/>
            <a:ahLst/>
            <a:cxnLst/>
            <a:rect l="0" t="0" r="0" b="0"/>
            <a:pathLst>
              <a:path w="88851" h="63465">
                <a:moveTo>
                  <a:pt x="53922" y="17973"/>
                </a:moveTo>
                <a:lnTo>
                  <a:pt x="0" y="0"/>
                </a:lnTo>
              </a:path>
            </a:pathLst>
          </a:custGeom>
          <a:noFill/>
          <a:ln w="12700">
            <a:solidFill>
              <a:srgbClr val="000000"/>
            </a:solidFill>
          </a:ln>
        </p:spPr>
        <p:txBody>
          <a:bodyPr/>
          <a:lstStyle/>
          <a:p>
            <a:endParaRPr lang="en-US"/>
          </a:p>
        </p:txBody>
      </p:sp>
      <p:sp>
        <p:nvSpPr>
          <p:cNvPr id="103" name="Freeform 102"/>
          <p:cNvSpPr/>
          <p:nvPr/>
        </p:nvSpPr>
        <p:spPr>
          <a:xfrm>
            <a:off x="4082630" y="5101802"/>
            <a:ext cx="43577" cy="27078"/>
          </a:xfrm>
          <a:custGeom>
            <a:avLst/>
            <a:gdLst/>
            <a:ahLst/>
            <a:cxnLst/>
            <a:rect l="0" t="0" r="0" b="0"/>
            <a:pathLst>
              <a:path w="88851" h="76158">
                <a:moveTo>
                  <a:pt x="52085" y="22753"/>
                </a:moveTo>
                <a:lnTo>
                  <a:pt x="0" y="0"/>
                </a:lnTo>
              </a:path>
            </a:pathLst>
          </a:custGeom>
          <a:noFill/>
          <a:ln w="12700">
            <a:solidFill>
              <a:srgbClr val="000000"/>
            </a:solidFill>
          </a:ln>
        </p:spPr>
        <p:txBody>
          <a:bodyPr/>
          <a:lstStyle/>
          <a:p>
            <a:endParaRPr lang="en-US"/>
          </a:p>
        </p:txBody>
      </p:sp>
      <p:sp>
        <p:nvSpPr>
          <p:cNvPr id="104" name="Freeform 103"/>
          <p:cNvSpPr/>
          <p:nvPr/>
        </p:nvSpPr>
        <p:spPr>
          <a:xfrm>
            <a:off x="4023540" y="5221996"/>
            <a:ext cx="42307" cy="29663"/>
          </a:xfrm>
          <a:custGeom>
            <a:avLst/>
            <a:gdLst/>
            <a:ahLst/>
            <a:cxnLst/>
            <a:rect l="0" t="0" r="0" b="0"/>
            <a:pathLst>
              <a:path w="88851" h="76158">
                <a:moveTo>
                  <a:pt x="49826" y="27348"/>
                </a:moveTo>
                <a:lnTo>
                  <a:pt x="0" y="0"/>
                </a:lnTo>
              </a:path>
            </a:pathLst>
          </a:custGeom>
          <a:noFill/>
          <a:ln w="12700">
            <a:solidFill>
              <a:srgbClr val="000000"/>
            </a:solidFill>
          </a:ln>
        </p:spPr>
        <p:txBody>
          <a:bodyPr/>
          <a:lstStyle/>
          <a:p>
            <a:endParaRPr lang="en-US"/>
          </a:p>
        </p:txBody>
      </p:sp>
      <p:sp>
        <p:nvSpPr>
          <p:cNvPr id="105" name="Freeform 104"/>
          <p:cNvSpPr/>
          <p:nvPr/>
        </p:nvSpPr>
        <p:spPr>
          <a:xfrm>
            <a:off x="3953875" y="5336386"/>
            <a:ext cx="40809" cy="32123"/>
          </a:xfrm>
          <a:custGeom>
            <a:avLst/>
            <a:gdLst/>
            <a:ahLst/>
            <a:cxnLst/>
            <a:rect l="0" t="0" r="0" b="0"/>
            <a:pathLst>
              <a:path w="88851" h="76158">
                <a:moveTo>
                  <a:pt x="47163" y="31721"/>
                </a:moveTo>
                <a:lnTo>
                  <a:pt x="0" y="0"/>
                </a:lnTo>
              </a:path>
            </a:pathLst>
          </a:custGeom>
          <a:noFill/>
          <a:ln w="12700">
            <a:solidFill>
              <a:srgbClr val="000000"/>
            </a:solidFill>
          </a:ln>
        </p:spPr>
        <p:txBody>
          <a:bodyPr/>
          <a:lstStyle/>
          <a:p>
            <a:endParaRPr lang="en-US"/>
          </a:p>
        </p:txBody>
      </p:sp>
      <p:sp>
        <p:nvSpPr>
          <p:cNvPr id="106" name="Freeform 105"/>
          <p:cNvSpPr/>
          <p:nvPr/>
        </p:nvSpPr>
        <p:spPr>
          <a:xfrm>
            <a:off x="3836973" y="5413804"/>
            <a:ext cx="90599" cy="78955"/>
          </a:xfrm>
          <a:custGeom>
            <a:avLst/>
            <a:gdLst/>
            <a:ahLst/>
            <a:cxnLst/>
            <a:rect l="0" t="0" r="0" b="0"/>
            <a:pathLst>
              <a:path w="190395" h="165009">
                <a:moveTo>
                  <a:pt x="110292" y="89593"/>
                </a:moveTo>
                <a:lnTo>
                  <a:pt x="0" y="0"/>
                </a:lnTo>
              </a:path>
            </a:pathLst>
          </a:custGeom>
          <a:noFill/>
          <a:ln w="25400">
            <a:solidFill>
              <a:srgbClr val="000000"/>
            </a:solidFill>
          </a:ln>
        </p:spPr>
        <p:txBody>
          <a:bodyPr/>
          <a:lstStyle/>
          <a:p>
            <a:endParaRPr lang="en-US"/>
          </a:p>
        </p:txBody>
      </p:sp>
      <p:sp>
        <p:nvSpPr>
          <p:cNvPr id="107" name="Rectangle 106"/>
          <p:cNvSpPr/>
          <p:nvPr/>
        </p:nvSpPr>
        <p:spPr>
          <a:xfrm>
            <a:off x="3619604" y="5313478"/>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8" name="Freeform 107"/>
          <p:cNvSpPr/>
          <p:nvPr/>
        </p:nvSpPr>
        <p:spPr>
          <a:xfrm>
            <a:off x="3785153" y="5544089"/>
            <a:ext cx="37180" cy="36590"/>
          </a:xfrm>
          <a:custGeom>
            <a:avLst/>
            <a:gdLst/>
            <a:ahLst/>
            <a:cxnLst/>
            <a:rect l="0" t="0" r="0" b="0"/>
            <a:pathLst>
              <a:path w="88851" h="88851">
                <a:moveTo>
                  <a:pt x="40712" y="39662"/>
                </a:moveTo>
                <a:lnTo>
                  <a:pt x="0" y="0"/>
                </a:lnTo>
              </a:path>
            </a:pathLst>
          </a:custGeom>
          <a:noFill/>
          <a:ln w="12700">
            <a:solidFill>
              <a:srgbClr val="000000"/>
            </a:solidFill>
          </a:ln>
        </p:spPr>
        <p:txBody>
          <a:bodyPr/>
          <a:lstStyle/>
          <a:p>
            <a:endParaRPr lang="en-US"/>
          </a:p>
        </p:txBody>
      </p:sp>
      <p:sp>
        <p:nvSpPr>
          <p:cNvPr id="109" name="Freeform 108"/>
          <p:cNvSpPr/>
          <p:nvPr/>
        </p:nvSpPr>
        <p:spPr>
          <a:xfrm>
            <a:off x="3687466" y="5635718"/>
            <a:ext cx="35080" cy="38560"/>
          </a:xfrm>
          <a:custGeom>
            <a:avLst/>
            <a:gdLst/>
            <a:ahLst/>
            <a:cxnLst/>
            <a:rect l="0" t="0" r="0" b="0"/>
            <a:pathLst>
              <a:path w="88851" h="88851">
                <a:moveTo>
                  <a:pt x="36978" y="43165"/>
                </a:moveTo>
                <a:lnTo>
                  <a:pt x="0" y="0"/>
                </a:lnTo>
              </a:path>
            </a:pathLst>
          </a:custGeom>
          <a:noFill/>
          <a:ln w="12700">
            <a:solidFill>
              <a:srgbClr val="000000"/>
            </a:solidFill>
          </a:ln>
        </p:spPr>
        <p:txBody>
          <a:bodyPr/>
          <a:lstStyle/>
          <a:p>
            <a:endParaRPr lang="en-US"/>
          </a:p>
        </p:txBody>
      </p:sp>
      <p:sp>
        <p:nvSpPr>
          <p:cNvPr id="110" name="Freeform 109"/>
          <p:cNvSpPr/>
          <p:nvPr/>
        </p:nvSpPr>
        <p:spPr>
          <a:xfrm>
            <a:off x="3581929" y="5718181"/>
            <a:ext cx="32810" cy="40334"/>
          </a:xfrm>
          <a:custGeom>
            <a:avLst/>
            <a:gdLst/>
            <a:ahLst/>
            <a:cxnLst/>
            <a:rect l="0" t="0" r="0" b="0"/>
            <a:pathLst>
              <a:path w="76158" h="88851">
                <a:moveTo>
                  <a:pt x="32943" y="46318"/>
                </a:moveTo>
                <a:lnTo>
                  <a:pt x="0" y="0"/>
                </a:lnTo>
              </a:path>
            </a:pathLst>
          </a:custGeom>
          <a:noFill/>
          <a:ln w="12700">
            <a:solidFill>
              <a:srgbClr val="000000"/>
            </a:solidFill>
          </a:ln>
        </p:spPr>
        <p:txBody>
          <a:bodyPr/>
          <a:lstStyle/>
          <a:p>
            <a:endParaRPr lang="en-US"/>
          </a:p>
        </p:txBody>
      </p:sp>
      <p:sp>
        <p:nvSpPr>
          <p:cNvPr id="111" name="Freeform 110"/>
          <p:cNvSpPr/>
          <p:nvPr/>
        </p:nvSpPr>
        <p:spPr>
          <a:xfrm>
            <a:off x="3469400" y="5790813"/>
            <a:ext cx="30390" cy="41896"/>
          </a:xfrm>
          <a:custGeom>
            <a:avLst/>
            <a:gdLst/>
            <a:ahLst/>
            <a:cxnLst/>
            <a:rect l="0" t="0" r="0" b="0"/>
            <a:pathLst>
              <a:path w="76158" h="88851">
                <a:moveTo>
                  <a:pt x="28641" y="49095"/>
                </a:moveTo>
                <a:lnTo>
                  <a:pt x="0" y="0"/>
                </a:lnTo>
              </a:path>
            </a:pathLst>
          </a:custGeom>
          <a:noFill/>
          <a:ln w="12700">
            <a:solidFill>
              <a:srgbClr val="000000"/>
            </a:solidFill>
          </a:ln>
        </p:spPr>
        <p:txBody>
          <a:bodyPr/>
          <a:lstStyle/>
          <a:p>
            <a:endParaRPr lang="en-US"/>
          </a:p>
        </p:txBody>
      </p:sp>
      <p:sp>
        <p:nvSpPr>
          <p:cNvPr id="112" name="Freeform 111"/>
          <p:cNvSpPr/>
          <p:nvPr/>
        </p:nvSpPr>
        <p:spPr>
          <a:xfrm>
            <a:off x="3330450" y="5809593"/>
            <a:ext cx="62458" cy="100943"/>
          </a:xfrm>
          <a:custGeom>
            <a:avLst/>
            <a:gdLst/>
            <a:ahLst/>
            <a:cxnLst/>
            <a:rect l="0" t="0" r="0" b="0"/>
            <a:pathLst>
              <a:path w="139623" h="203088">
                <a:moveTo>
                  <a:pt x="60265" y="128683"/>
                </a:moveTo>
                <a:lnTo>
                  <a:pt x="0" y="0"/>
                </a:lnTo>
              </a:path>
            </a:pathLst>
          </a:custGeom>
          <a:noFill/>
          <a:ln w="25400">
            <a:solidFill>
              <a:srgbClr val="000000"/>
            </a:solidFill>
          </a:ln>
        </p:spPr>
        <p:txBody>
          <a:bodyPr/>
          <a:lstStyle/>
          <a:p>
            <a:endParaRPr lang="en-US"/>
          </a:p>
        </p:txBody>
      </p:sp>
      <p:sp>
        <p:nvSpPr>
          <p:cNvPr id="113" name="Rectangle 112"/>
          <p:cNvSpPr/>
          <p:nvPr/>
        </p:nvSpPr>
        <p:spPr>
          <a:xfrm>
            <a:off x="3112677" y="5706167"/>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4" name="Freeform 113"/>
          <p:cNvSpPr/>
          <p:nvPr/>
        </p:nvSpPr>
        <p:spPr>
          <a:xfrm>
            <a:off x="3227062" y="5904305"/>
            <a:ext cx="25179" cy="44336"/>
          </a:xfrm>
          <a:custGeom>
            <a:avLst/>
            <a:gdLst/>
            <a:ahLst/>
            <a:cxnLst/>
            <a:rect l="0" t="0" r="0" b="0"/>
            <a:pathLst>
              <a:path w="63465" h="88851">
                <a:moveTo>
                  <a:pt x="19376" y="53434"/>
                </a:moveTo>
                <a:lnTo>
                  <a:pt x="0" y="0"/>
                </a:lnTo>
              </a:path>
            </a:pathLst>
          </a:custGeom>
          <a:noFill/>
          <a:ln w="12700">
            <a:solidFill>
              <a:srgbClr val="000000"/>
            </a:solidFill>
          </a:ln>
        </p:spPr>
        <p:txBody>
          <a:bodyPr/>
          <a:lstStyle/>
          <a:p>
            <a:endParaRPr lang="en-US"/>
          </a:p>
        </p:txBody>
      </p:sp>
      <p:sp>
        <p:nvSpPr>
          <p:cNvPr id="115" name="Freeform 114"/>
          <p:cNvSpPr/>
          <p:nvPr/>
        </p:nvSpPr>
        <p:spPr>
          <a:xfrm>
            <a:off x="3099222" y="5944244"/>
            <a:ext cx="22429" cy="45195"/>
          </a:xfrm>
          <a:custGeom>
            <a:avLst/>
            <a:gdLst/>
            <a:ahLst/>
            <a:cxnLst/>
            <a:rect l="0" t="0" r="0" b="0"/>
            <a:pathLst>
              <a:path w="63465" h="101544">
                <a:moveTo>
                  <a:pt x="14488" y="54961"/>
                </a:moveTo>
                <a:lnTo>
                  <a:pt x="0" y="0"/>
                </a:lnTo>
              </a:path>
            </a:pathLst>
          </a:custGeom>
          <a:noFill/>
          <a:ln w="12700">
            <a:solidFill>
              <a:srgbClr val="000000"/>
            </a:solidFill>
          </a:ln>
        </p:spPr>
        <p:txBody>
          <a:bodyPr/>
          <a:lstStyle/>
          <a:p>
            <a:endParaRPr lang="en-US"/>
          </a:p>
        </p:txBody>
      </p:sp>
      <p:sp>
        <p:nvSpPr>
          <p:cNvPr id="116" name="Freeform 115"/>
          <p:cNvSpPr/>
          <p:nvPr/>
        </p:nvSpPr>
        <p:spPr>
          <a:xfrm>
            <a:off x="2968305" y="5972515"/>
            <a:ext cx="19614" cy="45803"/>
          </a:xfrm>
          <a:custGeom>
            <a:avLst/>
            <a:gdLst/>
            <a:ahLst/>
            <a:cxnLst/>
            <a:rect l="0" t="0" r="0" b="0"/>
            <a:pathLst>
              <a:path w="50772" h="101544">
                <a:moveTo>
                  <a:pt x="9483" y="56042"/>
                </a:moveTo>
                <a:lnTo>
                  <a:pt x="0" y="0"/>
                </a:lnTo>
              </a:path>
            </a:pathLst>
          </a:custGeom>
          <a:noFill/>
          <a:ln w="12700">
            <a:solidFill>
              <a:srgbClr val="000000"/>
            </a:solidFill>
          </a:ln>
        </p:spPr>
        <p:txBody>
          <a:bodyPr/>
          <a:lstStyle/>
          <a:p>
            <a:endParaRPr lang="en-US"/>
          </a:p>
        </p:txBody>
      </p:sp>
      <p:sp>
        <p:nvSpPr>
          <p:cNvPr id="117" name="Freeform 116"/>
          <p:cNvSpPr/>
          <p:nvPr/>
        </p:nvSpPr>
        <p:spPr>
          <a:xfrm>
            <a:off x="2835376" y="5988889"/>
            <a:ext cx="16755" cy="46155"/>
          </a:xfrm>
          <a:custGeom>
            <a:avLst/>
            <a:gdLst/>
            <a:ahLst/>
            <a:cxnLst/>
            <a:rect l="0" t="0" r="0" b="0"/>
            <a:pathLst>
              <a:path w="50772" h="101544">
                <a:moveTo>
                  <a:pt x="4401" y="56668"/>
                </a:moveTo>
                <a:lnTo>
                  <a:pt x="0" y="0"/>
                </a:lnTo>
              </a:path>
            </a:pathLst>
          </a:custGeom>
          <a:noFill/>
          <a:ln w="12700">
            <a:solidFill>
              <a:srgbClr val="000000"/>
            </a:solidFill>
          </a:ln>
        </p:spPr>
        <p:txBody>
          <a:bodyPr/>
          <a:lstStyle/>
          <a:p>
            <a:endParaRPr lang="en-US"/>
          </a:p>
        </p:txBody>
      </p:sp>
      <p:sp>
        <p:nvSpPr>
          <p:cNvPr id="118" name="Freeform 117"/>
          <p:cNvSpPr/>
          <p:nvPr/>
        </p:nvSpPr>
        <p:spPr>
          <a:xfrm>
            <a:off x="2701109" y="5945280"/>
            <a:ext cx="29568" cy="108482"/>
          </a:xfrm>
          <a:custGeom>
            <a:avLst/>
            <a:gdLst/>
            <a:ahLst/>
            <a:cxnLst/>
            <a:rect l="0" t="0" r="0" b="0"/>
            <a:pathLst>
              <a:path w="76158" h="215781">
                <a:moveTo>
                  <a:pt x="0" y="142084"/>
                </a:moveTo>
                <a:lnTo>
                  <a:pt x="1793" y="0"/>
                </a:lnTo>
              </a:path>
            </a:pathLst>
          </a:custGeom>
          <a:noFill/>
          <a:ln w="25400">
            <a:solidFill>
              <a:srgbClr val="000000"/>
            </a:solidFill>
          </a:ln>
        </p:spPr>
        <p:txBody>
          <a:bodyPr/>
          <a:lstStyle/>
          <a:p>
            <a:endParaRPr lang="en-US"/>
          </a:p>
        </p:txBody>
      </p:sp>
      <p:sp>
        <p:nvSpPr>
          <p:cNvPr id="119" name="Rectangle 118"/>
          <p:cNvSpPr/>
          <p:nvPr/>
        </p:nvSpPr>
        <p:spPr>
          <a:xfrm>
            <a:off x="2591471" y="5841824"/>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20" name="Freeform 119"/>
          <p:cNvSpPr/>
          <p:nvPr/>
        </p:nvSpPr>
        <p:spPr>
          <a:xfrm>
            <a:off x="2564522" y="5985513"/>
            <a:ext cx="17558" cy="46082"/>
          </a:xfrm>
          <a:custGeom>
            <a:avLst/>
            <a:gdLst/>
            <a:ahLst/>
            <a:cxnLst/>
            <a:rect l="0" t="0" r="0" b="0"/>
            <a:pathLst>
              <a:path w="63465" h="101544">
                <a:moveTo>
                  <a:pt x="0" y="56538"/>
                </a:moveTo>
                <a:lnTo>
                  <a:pt x="5829" y="0"/>
                </a:lnTo>
              </a:path>
            </a:pathLst>
          </a:custGeom>
          <a:noFill/>
          <a:ln w="12700">
            <a:solidFill>
              <a:srgbClr val="000000"/>
            </a:solidFill>
          </a:ln>
        </p:spPr>
        <p:txBody>
          <a:bodyPr/>
          <a:lstStyle/>
          <a:p>
            <a:endParaRPr lang="en-US"/>
          </a:p>
        </p:txBody>
      </p:sp>
      <p:sp>
        <p:nvSpPr>
          <p:cNvPr id="121" name="Freeform 120"/>
          <p:cNvSpPr/>
          <p:nvPr/>
        </p:nvSpPr>
        <p:spPr>
          <a:xfrm>
            <a:off x="2429199" y="5965790"/>
            <a:ext cx="20408" cy="45658"/>
          </a:xfrm>
          <a:custGeom>
            <a:avLst/>
            <a:gdLst/>
            <a:ahLst/>
            <a:cxnLst/>
            <a:rect l="0" t="0" r="0" b="0"/>
            <a:pathLst>
              <a:path w="63465" h="101544">
                <a:moveTo>
                  <a:pt x="0" y="55784"/>
                </a:moveTo>
                <a:lnTo>
                  <a:pt x="10894" y="0"/>
                </a:lnTo>
              </a:path>
            </a:pathLst>
          </a:custGeom>
          <a:noFill/>
          <a:ln w="12700">
            <a:solidFill>
              <a:srgbClr val="000000"/>
            </a:solidFill>
          </a:ln>
        </p:spPr>
        <p:txBody>
          <a:bodyPr/>
          <a:lstStyle/>
          <a:p>
            <a:endParaRPr lang="en-US"/>
          </a:p>
        </p:txBody>
      </p:sp>
      <p:sp>
        <p:nvSpPr>
          <p:cNvPr id="122" name="Freeform 121"/>
          <p:cNvSpPr/>
          <p:nvPr/>
        </p:nvSpPr>
        <p:spPr>
          <a:xfrm>
            <a:off x="2296238" y="5934225"/>
            <a:ext cx="23207" cy="44980"/>
          </a:xfrm>
          <a:custGeom>
            <a:avLst/>
            <a:gdLst/>
            <a:ahLst/>
            <a:cxnLst/>
            <a:rect l="0" t="0" r="0" b="0"/>
            <a:pathLst>
              <a:path w="76158" h="101544">
                <a:moveTo>
                  <a:pt x="0" y="54578"/>
                </a:moveTo>
                <a:lnTo>
                  <a:pt x="15870" y="0"/>
                </a:lnTo>
              </a:path>
            </a:pathLst>
          </a:custGeom>
          <a:noFill/>
          <a:ln w="12700">
            <a:solidFill>
              <a:srgbClr val="000000"/>
            </a:solidFill>
          </a:ln>
        </p:spPr>
        <p:txBody>
          <a:bodyPr/>
          <a:lstStyle/>
          <a:p>
            <a:endParaRPr lang="en-US"/>
          </a:p>
        </p:txBody>
      </p:sp>
      <p:sp>
        <p:nvSpPr>
          <p:cNvPr id="123" name="Freeform 122"/>
          <p:cNvSpPr/>
          <p:nvPr/>
        </p:nvSpPr>
        <p:spPr>
          <a:xfrm>
            <a:off x="2166719" y="5891072"/>
            <a:ext cx="25934" cy="44052"/>
          </a:xfrm>
          <a:custGeom>
            <a:avLst/>
            <a:gdLst/>
            <a:ahLst/>
            <a:cxnLst/>
            <a:rect l="0" t="0" r="0" b="0"/>
            <a:pathLst>
              <a:path w="76158" h="101544">
                <a:moveTo>
                  <a:pt x="0" y="52928"/>
                </a:moveTo>
                <a:lnTo>
                  <a:pt x="20718" y="0"/>
                </a:lnTo>
              </a:path>
            </a:pathLst>
          </a:custGeom>
          <a:noFill/>
          <a:ln w="12700">
            <a:solidFill>
              <a:srgbClr val="000000"/>
            </a:solidFill>
          </a:ln>
        </p:spPr>
        <p:txBody>
          <a:bodyPr/>
          <a:lstStyle/>
          <a:p>
            <a:endParaRPr lang="en-US"/>
          </a:p>
        </p:txBody>
      </p:sp>
      <p:sp>
        <p:nvSpPr>
          <p:cNvPr id="124" name="Freeform 123"/>
          <p:cNvSpPr/>
          <p:nvPr/>
        </p:nvSpPr>
        <p:spPr>
          <a:xfrm>
            <a:off x="2041693" y="5793782"/>
            <a:ext cx="64274" cy="100065"/>
          </a:xfrm>
          <a:custGeom>
            <a:avLst/>
            <a:gdLst/>
            <a:ahLst/>
            <a:cxnLst/>
            <a:rect l="0" t="0" r="0" b="0"/>
            <a:pathLst>
              <a:path w="152316" h="203088">
                <a:moveTo>
                  <a:pt x="0" y="127121"/>
                </a:moveTo>
                <a:lnTo>
                  <a:pt x="63492" y="0"/>
                </a:lnTo>
              </a:path>
            </a:pathLst>
          </a:custGeom>
          <a:noFill/>
          <a:ln w="25400">
            <a:solidFill>
              <a:srgbClr val="000000"/>
            </a:solidFill>
          </a:ln>
        </p:spPr>
        <p:txBody>
          <a:bodyPr/>
          <a:lstStyle/>
          <a:p>
            <a:endParaRPr lang="en-US"/>
          </a:p>
        </p:txBody>
      </p:sp>
      <p:sp>
        <p:nvSpPr>
          <p:cNvPr id="125" name="Rectangle 124"/>
          <p:cNvSpPr/>
          <p:nvPr/>
        </p:nvSpPr>
        <p:spPr>
          <a:xfrm>
            <a:off x="2070265" y="5691888"/>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6" name="Freeform 125"/>
          <p:cNvSpPr/>
          <p:nvPr/>
        </p:nvSpPr>
        <p:spPr>
          <a:xfrm>
            <a:off x="1922174" y="5771503"/>
            <a:ext cx="31082" cy="41480"/>
          </a:xfrm>
          <a:custGeom>
            <a:avLst/>
            <a:gdLst/>
            <a:ahLst/>
            <a:cxnLst/>
            <a:rect l="0" t="0" r="0" b="0"/>
            <a:pathLst>
              <a:path w="88851" h="88851">
                <a:moveTo>
                  <a:pt x="0" y="48356"/>
                </a:moveTo>
                <a:lnTo>
                  <a:pt x="29870" y="0"/>
                </a:lnTo>
              </a:path>
            </a:pathLst>
          </a:custGeom>
          <a:noFill/>
          <a:ln w="12700">
            <a:solidFill>
              <a:srgbClr val="000000"/>
            </a:solidFill>
          </a:ln>
        </p:spPr>
        <p:txBody>
          <a:bodyPr/>
          <a:lstStyle/>
          <a:p>
            <a:endParaRPr lang="en-US"/>
          </a:p>
        </p:txBody>
      </p:sp>
      <p:sp>
        <p:nvSpPr>
          <p:cNvPr id="127" name="Freeform 126"/>
          <p:cNvSpPr/>
          <p:nvPr/>
        </p:nvSpPr>
        <p:spPr>
          <a:xfrm>
            <a:off x="1809133" y="5696055"/>
            <a:ext cx="33461" cy="39858"/>
          </a:xfrm>
          <a:custGeom>
            <a:avLst/>
            <a:gdLst/>
            <a:ahLst/>
            <a:cxnLst/>
            <a:rect l="0" t="0" r="0" b="0"/>
            <a:pathLst>
              <a:path w="88851" h="88851">
                <a:moveTo>
                  <a:pt x="0" y="45472"/>
                </a:moveTo>
                <a:lnTo>
                  <a:pt x="34101" y="0"/>
                </a:lnTo>
              </a:path>
            </a:pathLst>
          </a:custGeom>
          <a:noFill/>
          <a:ln w="12700">
            <a:solidFill>
              <a:srgbClr val="000000"/>
            </a:solidFill>
          </a:ln>
        </p:spPr>
        <p:txBody>
          <a:bodyPr/>
          <a:lstStyle/>
          <a:p>
            <a:endParaRPr lang="en-US"/>
          </a:p>
        </p:txBody>
      </p:sp>
      <p:sp>
        <p:nvSpPr>
          <p:cNvPr id="128" name="Freeform 127"/>
          <p:cNvSpPr/>
          <p:nvPr/>
        </p:nvSpPr>
        <p:spPr>
          <a:xfrm>
            <a:off x="1703487" y="5610955"/>
            <a:ext cx="35686" cy="38027"/>
          </a:xfrm>
          <a:custGeom>
            <a:avLst/>
            <a:gdLst/>
            <a:ahLst/>
            <a:cxnLst/>
            <a:rect l="0" t="0" r="0" b="0"/>
            <a:pathLst>
              <a:path w="101544" h="76158">
                <a:moveTo>
                  <a:pt x="0" y="42218"/>
                </a:moveTo>
                <a:lnTo>
                  <a:pt x="38055" y="0"/>
                </a:lnTo>
              </a:path>
            </a:pathLst>
          </a:custGeom>
          <a:noFill/>
          <a:ln w="12700">
            <a:solidFill>
              <a:srgbClr val="000000"/>
            </a:solidFill>
          </a:ln>
        </p:spPr>
        <p:txBody>
          <a:bodyPr/>
          <a:lstStyle/>
          <a:p>
            <a:endParaRPr lang="en-US"/>
          </a:p>
        </p:txBody>
      </p:sp>
      <p:sp>
        <p:nvSpPr>
          <p:cNvPr id="129" name="Freeform 128"/>
          <p:cNvSpPr/>
          <p:nvPr/>
        </p:nvSpPr>
        <p:spPr>
          <a:xfrm>
            <a:off x="1606093" y="5516891"/>
            <a:ext cx="37736" cy="36005"/>
          </a:xfrm>
          <a:custGeom>
            <a:avLst/>
            <a:gdLst/>
            <a:ahLst/>
            <a:cxnLst/>
            <a:rect l="0" t="0" r="0" b="0"/>
            <a:pathLst>
              <a:path w="101544" h="88851">
                <a:moveTo>
                  <a:pt x="0" y="38622"/>
                </a:moveTo>
                <a:lnTo>
                  <a:pt x="41700" y="0"/>
                </a:lnTo>
              </a:path>
            </a:pathLst>
          </a:custGeom>
          <a:noFill/>
          <a:ln w="12700">
            <a:solidFill>
              <a:srgbClr val="000000"/>
            </a:solidFill>
          </a:ln>
        </p:spPr>
        <p:txBody>
          <a:bodyPr/>
          <a:lstStyle/>
          <a:p>
            <a:endParaRPr lang="en-US"/>
          </a:p>
        </p:txBody>
      </p:sp>
      <p:sp>
        <p:nvSpPr>
          <p:cNvPr id="130" name="Freeform 129"/>
          <p:cNvSpPr/>
          <p:nvPr/>
        </p:nvSpPr>
        <p:spPr>
          <a:xfrm>
            <a:off x="1517742" y="5385340"/>
            <a:ext cx="91850" cy="77374"/>
          </a:xfrm>
          <a:custGeom>
            <a:avLst/>
            <a:gdLst/>
            <a:ahLst/>
            <a:cxnLst/>
            <a:rect l="0" t="0" r="0" b="0"/>
            <a:pathLst>
              <a:path w="190395" h="152316">
                <a:moveTo>
                  <a:pt x="0" y="86781"/>
                </a:moveTo>
                <a:lnTo>
                  <a:pt x="112517" y="0"/>
                </a:lnTo>
              </a:path>
            </a:pathLst>
          </a:custGeom>
          <a:noFill/>
          <a:ln w="25400">
            <a:solidFill>
              <a:srgbClr val="000000"/>
            </a:solidFill>
          </a:ln>
        </p:spPr>
        <p:txBody>
          <a:bodyPr/>
          <a:lstStyle/>
          <a:p>
            <a:endParaRPr lang="en-US"/>
          </a:p>
        </p:txBody>
      </p:sp>
      <p:sp>
        <p:nvSpPr>
          <p:cNvPr id="131" name="Rectangle 130"/>
          <p:cNvSpPr/>
          <p:nvPr/>
        </p:nvSpPr>
        <p:spPr>
          <a:xfrm>
            <a:off x="1570478" y="5284918"/>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2" name="Freeform 131"/>
          <p:cNvSpPr/>
          <p:nvPr/>
        </p:nvSpPr>
        <p:spPr>
          <a:xfrm>
            <a:off x="1439150" y="5304997"/>
            <a:ext cx="41250" cy="31448"/>
          </a:xfrm>
          <a:custGeom>
            <a:avLst/>
            <a:gdLst/>
            <a:ahLst/>
            <a:cxnLst/>
            <a:rect l="0" t="0" r="0" b="0"/>
            <a:pathLst>
              <a:path w="101544" h="76158">
                <a:moveTo>
                  <a:pt x="0" y="30521"/>
                </a:moveTo>
                <a:lnTo>
                  <a:pt x="47948" y="0"/>
                </a:lnTo>
              </a:path>
            </a:pathLst>
          </a:custGeom>
          <a:noFill/>
          <a:ln w="12700">
            <a:solidFill>
              <a:srgbClr val="000000"/>
            </a:solidFill>
          </a:ln>
        </p:spPr>
        <p:txBody>
          <a:bodyPr/>
          <a:lstStyle/>
          <a:p>
            <a:endParaRPr lang="en-US"/>
          </a:p>
        </p:txBody>
      </p:sp>
      <p:sp>
        <p:nvSpPr>
          <p:cNvPr id="133" name="Freeform 132"/>
          <p:cNvSpPr/>
          <p:nvPr/>
        </p:nvSpPr>
        <p:spPr>
          <a:xfrm>
            <a:off x="1370957" y="5188886"/>
            <a:ext cx="42686" cy="28951"/>
          </a:xfrm>
          <a:custGeom>
            <a:avLst/>
            <a:gdLst/>
            <a:ahLst/>
            <a:cxnLst/>
            <a:rect l="0" t="0" r="0" b="0"/>
            <a:pathLst>
              <a:path w="101544" h="63465">
                <a:moveTo>
                  <a:pt x="0" y="26082"/>
                </a:moveTo>
                <a:lnTo>
                  <a:pt x="50501" y="0"/>
                </a:lnTo>
              </a:path>
            </a:pathLst>
          </a:custGeom>
          <a:noFill/>
          <a:ln w="12700">
            <a:solidFill>
              <a:srgbClr val="000000"/>
            </a:solidFill>
          </a:ln>
        </p:spPr>
        <p:txBody>
          <a:bodyPr/>
          <a:lstStyle/>
          <a:p>
            <a:endParaRPr lang="en-US"/>
          </a:p>
        </p:txBody>
      </p:sp>
      <p:sp>
        <p:nvSpPr>
          <p:cNvPr id="134" name="Freeform 133"/>
          <p:cNvSpPr/>
          <p:nvPr/>
        </p:nvSpPr>
        <p:spPr>
          <a:xfrm>
            <a:off x="1313715" y="5067239"/>
            <a:ext cx="43891" cy="26335"/>
          </a:xfrm>
          <a:custGeom>
            <a:avLst/>
            <a:gdLst/>
            <a:ahLst/>
            <a:cxnLst/>
            <a:rect l="0" t="0" r="0" b="0"/>
            <a:pathLst>
              <a:path w="114237" h="63465">
                <a:moveTo>
                  <a:pt x="0" y="21431"/>
                </a:moveTo>
                <a:lnTo>
                  <a:pt x="52643" y="0"/>
                </a:lnTo>
              </a:path>
            </a:pathLst>
          </a:custGeom>
          <a:noFill/>
          <a:ln w="12700">
            <a:solidFill>
              <a:srgbClr val="000000"/>
            </a:solidFill>
          </a:ln>
        </p:spPr>
        <p:txBody>
          <a:bodyPr/>
          <a:lstStyle/>
          <a:p>
            <a:endParaRPr lang="en-US"/>
          </a:p>
        </p:txBody>
      </p:sp>
      <p:sp>
        <p:nvSpPr>
          <p:cNvPr id="135" name="Freeform 134"/>
          <p:cNvSpPr/>
          <p:nvPr/>
        </p:nvSpPr>
        <p:spPr>
          <a:xfrm>
            <a:off x="1267888" y="4941041"/>
            <a:ext cx="44856" cy="23621"/>
          </a:xfrm>
          <a:custGeom>
            <a:avLst/>
            <a:gdLst/>
            <a:ahLst/>
            <a:cxnLst/>
            <a:rect l="0" t="0" r="0" b="0"/>
            <a:pathLst>
              <a:path w="114237" h="63465">
                <a:moveTo>
                  <a:pt x="0" y="16606"/>
                </a:moveTo>
                <a:lnTo>
                  <a:pt x="54358" y="0"/>
                </a:lnTo>
              </a:path>
            </a:pathLst>
          </a:custGeom>
          <a:noFill/>
          <a:ln w="12700">
            <a:solidFill>
              <a:srgbClr val="000000"/>
            </a:solidFill>
          </a:ln>
        </p:spPr>
        <p:txBody>
          <a:bodyPr/>
          <a:lstStyle/>
          <a:p>
            <a:endParaRPr lang="en-US"/>
          </a:p>
        </p:txBody>
      </p:sp>
      <p:sp>
        <p:nvSpPr>
          <p:cNvPr id="136" name="Freeform 135"/>
          <p:cNvSpPr/>
          <p:nvPr/>
        </p:nvSpPr>
        <p:spPr>
          <a:xfrm>
            <a:off x="1233849" y="4801491"/>
            <a:ext cx="106792" cy="44938"/>
          </a:xfrm>
          <a:custGeom>
            <a:avLst/>
            <a:gdLst/>
            <a:ahLst/>
            <a:cxnLst/>
            <a:rect l="0" t="0" r="0" b="0"/>
            <a:pathLst>
              <a:path w="228474" h="101544">
                <a:moveTo>
                  <a:pt x="0" y="29117"/>
                </a:moveTo>
                <a:lnTo>
                  <a:pt x="139080" y="0"/>
                </a:lnTo>
              </a:path>
            </a:pathLst>
          </a:custGeom>
          <a:noFill/>
          <a:ln w="25400">
            <a:solidFill>
              <a:srgbClr val="000000"/>
            </a:solidFill>
          </a:ln>
        </p:spPr>
        <p:txBody>
          <a:bodyPr/>
          <a:lstStyle/>
          <a:p>
            <a:endParaRPr lang="en-US"/>
          </a:p>
        </p:txBody>
      </p:sp>
      <p:sp>
        <p:nvSpPr>
          <p:cNvPr id="137" name="Rectangle 136"/>
          <p:cNvSpPr/>
          <p:nvPr/>
        </p:nvSpPr>
        <p:spPr>
          <a:xfrm>
            <a:off x="1306305" y="4749432"/>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8" name="Freeform 137"/>
          <p:cNvSpPr/>
          <p:nvPr/>
        </p:nvSpPr>
        <p:spPr>
          <a:xfrm>
            <a:off x="1211874" y="4679123"/>
            <a:ext cx="46036" cy="17988"/>
          </a:xfrm>
          <a:custGeom>
            <a:avLst/>
            <a:gdLst/>
            <a:ahLst/>
            <a:cxnLst/>
            <a:rect l="0" t="0" r="0" b="0"/>
            <a:pathLst>
              <a:path w="114237" h="50772">
                <a:moveTo>
                  <a:pt x="0" y="6593"/>
                </a:moveTo>
                <a:lnTo>
                  <a:pt x="56455" y="0"/>
                </a:lnTo>
              </a:path>
            </a:pathLst>
          </a:custGeom>
          <a:noFill/>
          <a:ln w="12700">
            <a:solidFill>
              <a:srgbClr val="000000"/>
            </a:solidFill>
          </a:ln>
        </p:spPr>
        <p:txBody>
          <a:bodyPr/>
          <a:lstStyle/>
          <a:p>
            <a:endParaRPr lang="en-US"/>
          </a:p>
        </p:txBody>
      </p:sp>
      <p:sp>
        <p:nvSpPr>
          <p:cNvPr id="139" name="Freeform 138"/>
          <p:cNvSpPr/>
          <p:nvPr/>
        </p:nvSpPr>
        <p:spPr>
          <a:xfrm>
            <a:off x="1202143" y="4545528"/>
            <a:ext cx="46240" cy="15115"/>
          </a:xfrm>
          <a:custGeom>
            <a:avLst/>
            <a:gdLst/>
            <a:ahLst/>
            <a:cxnLst/>
            <a:rect l="0" t="0" r="0" b="0"/>
            <a:pathLst>
              <a:path w="114237" h="50772">
                <a:moveTo>
                  <a:pt x="0" y="1485"/>
                </a:moveTo>
                <a:lnTo>
                  <a:pt x="56819" y="0"/>
                </a:lnTo>
              </a:path>
            </a:pathLst>
          </a:custGeom>
          <a:noFill/>
          <a:ln w="12700">
            <a:solidFill>
              <a:srgbClr val="000000"/>
            </a:solidFill>
          </a:ln>
        </p:spPr>
        <p:txBody>
          <a:bodyPr/>
          <a:lstStyle/>
          <a:p>
            <a:endParaRPr lang="en-US"/>
          </a:p>
        </p:txBody>
      </p:sp>
      <p:sp>
        <p:nvSpPr>
          <p:cNvPr id="140" name="Freeform 139"/>
          <p:cNvSpPr/>
          <p:nvPr/>
        </p:nvSpPr>
        <p:spPr>
          <a:xfrm>
            <a:off x="1204731" y="4409574"/>
            <a:ext cx="46186" cy="16324"/>
          </a:xfrm>
          <a:custGeom>
            <a:avLst/>
            <a:gdLst/>
            <a:ahLst/>
            <a:cxnLst/>
            <a:rect l="0" t="0" r="0" b="0"/>
            <a:pathLst>
              <a:path w="114237" h="63465">
                <a:moveTo>
                  <a:pt x="0" y="0"/>
                </a:moveTo>
                <a:lnTo>
                  <a:pt x="56722" y="3634"/>
                </a:lnTo>
              </a:path>
            </a:pathLst>
          </a:custGeom>
          <a:noFill/>
          <a:ln w="12700">
            <a:solidFill>
              <a:srgbClr val="000000"/>
            </a:solidFill>
          </a:ln>
        </p:spPr>
        <p:txBody>
          <a:bodyPr/>
          <a:lstStyle/>
          <a:p>
            <a:endParaRPr lang="en-US"/>
          </a:p>
        </p:txBody>
      </p:sp>
      <p:sp>
        <p:nvSpPr>
          <p:cNvPr id="141" name="Freeform 140"/>
          <p:cNvSpPr/>
          <p:nvPr/>
        </p:nvSpPr>
        <p:spPr>
          <a:xfrm>
            <a:off x="1219621" y="4273572"/>
            <a:ext cx="45872" cy="19187"/>
          </a:xfrm>
          <a:custGeom>
            <a:avLst/>
            <a:gdLst/>
            <a:ahLst/>
            <a:cxnLst/>
            <a:rect l="0" t="0" r="0" b="0"/>
            <a:pathLst>
              <a:path w="114237" h="63465">
                <a:moveTo>
                  <a:pt x="0" y="0"/>
                </a:moveTo>
                <a:lnTo>
                  <a:pt x="56165" y="8724"/>
                </a:lnTo>
              </a:path>
            </a:pathLst>
          </a:custGeom>
          <a:noFill/>
          <a:ln w="12700">
            <a:solidFill>
              <a:srgbClr val="000000"/>
            </a:solidFill>
          </a:ln>
        </p:spPr>
        <p:txBody>
          <a:bodyPr/>
          <a:lstStyle/>
          <a:p>
            <a:endParaRPr lang="en-US"/>
          </a:p>
        </p:txBody>
      </p:sp>
      <p:sp>
        <p:nvSpPr>
          <p:cNvPr id="142" name="Freeform 141"/>
          <p:cNvSpPr/>
          <p:nvPr/>
        </p:nvSpPr>
        <p:spPr>
          <a:xfrm>
            <a:off x="1246690" y="4139463"/>
            <a:ext cx="106116" cy="47886"/>
          </a:xfrm>
          <a:custGeom>
            <a:avLst/>
            <a:gdLst/>
            <a:ahLst/>
            <a:cxnLst/>
            <a:rect l="0" t="0" r="0" b="0"/>
            <a:pathLst>
              <a:path w="215781" h="114237">
                <a:moveTo>
                  <a:pt x="0" y="0"/>
                </a:moveTo>
                <a:lnTo>
                  <a:pt x="137879" y="34359"/>
                </a:lnTo>
              </a:path>
            </a:pathLst>
          </a:custGeom>
          <a:noFill/>
          <a:ln w="25400">
            <a:solidFill>
              <a:srgbClr val="000000"/>
            </a:solidFill>
          </a:ln>
        </p:spPr>
        <p:txBody>
          <a:bodyPr/>
          <a:lstStyle/>
          <a:p>
            <a:endParaRPr lang="en-US"/>
          </a:p>
        </p:txBody>
      </p:sp>
      <p:sp>
        <p:nvSpPr>
          <p:cNvPr id="143" name="Rectangle 142"/>
          <p:cNvSpPr/>
          <p:nvPr/>
        </p:nvSpPr>
        <p:spPr>
          <a:xfrm>
            <a:off x="1313444" y="4106849"/>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4" name="Freeform 143"/>
          <p:cNvSpPr/>
          <p:nvPr/>
        </p:nvSpPr>
        <p:spPr>
          <a:xfrm>
            <a:off x="1285719" y="4008333"/>
            <a:ext cx="44481" cy="24771"/>
          </a:xfrm>
          <a:custGeom>
            <a:avLst/>
            <a:gdLst/>
            <a:ahLst/>
            <a:cxnLst/>
            <a:rect l="0" t="0" r="0" b="0"/>
            <a:pathLst>
              <a:path w="101544" h="76158">
                <a:moveTo>
                  <a:pt x="0" y="0"/>
                </a:moveTo>
                <a:lnTo>
                  <a:pt x="53691" y="18652"/>
                </a:lnTo>
              </a:path>
            </a:pathLst>
          </a:custGeom>
          <a:noFill/>
          <a:ln w="12700">
            <a:solidFill>
              <a:srgbClr val="000000"/>
            </a:solidFill>
          </a:ln>
        </p:spPr>
        <p:txBody>
          <a:bodyPr/>
          <a:lstStyle/>
          <a:p>
            <a:endParaRPr lang="en-US"/>
          </a:p>
        </p:txBody>
      </p:sp>
      <p:sp>
        <p:nvSpPr>
          <p:cNvPr id="145" name="Freeform 144"/>
          <p:cNvSpPr/>
          <p:nvPr/>
        </p:nvSpPr>
        <p:spPr>
          <a:xfrm>
            <a:off x="1336390" y="3881248"/>
            <a:ext cx="43414" cy="27447"/>
          </a:xfrm>
          <a:custGeom>
            <a:avLst/>
            <a:gdLst/>
            <a:ahLst/>
            <a:cxnLst/>
            <a:rect l="0" t="0" r="0" b="0"/>
            <a:pathLst>
              <a:path w="101544" h="76158">
                <a:moveTo>
                  <a:pt x="0" y="0"/>
                </a:moveTo>
                <a:lnTo>
                  <a:pt x="51794" y="23408"/>
                </a:lnTo>
              </a:path>
            </a:pathLst>
          </a:custGeom>
          <a:noFill/>
          <a:ln w="12700">
            <a:solidFill>
              <a:srgbClr val="000000"/>
            </a:solidFill>
          </a:ln>
        </p:spPr>
        <p:txBody>
          <a:bodyPr/>
          <a:lstStyle/>
          <a:p>
            <a:endParaRPr lang="en-US"/>
          </a:p>
        </p:txBody>
      </p:sp>
      <p:sp>
        <p:nvSpPr>
          <p:cNvPr id="146" name="Freeform 145"/>
          <p:cNvSpPr/>
          <p:nvPr/>
        </p:nvSpPr>
        <p:spPr>
          <a:xfrm>
            <a:off x="1398295" y="3759239"/>
            <a:ext cx="42110" cy="30015"/>
          </a:xfrm>
          <a:custGeom>
            <a:avLst/>
            <a:gdLst/>
            <a:ahLst/>
            <a:cxnLst/>
            <a:rect l="0" t="0" r="0" b="0"/>
            <a:pathLst>
              <a:path w="114237" h="88851">
                <a:moveTo>
                  <a:pt x="0" y="0"/>
                </a:moveTo>
                <a:lnTo>
                  <a:pt x="49477" y="27974"/>
                </a:lnTo>
              </a:path>
            </a:pathLst>
          </a:custGeom>
          <a:noFill/>
          <a:ln w="12700">
            <a:solidFill>
              <a:srgbClr val="000000"/>
            </a:solidFill>
          </a:ln>
        </p:spPr>
        <p:txBody>
          <a:bodyPr/>
          <a:lstStyle/>
          <a:p>
            <a:endParaRPr lang="en-US"/>
          </a:p>
        </p:txBody>
      </p:sp>
      <p:sp>
        <p:nvSpPr>
          <p:cNvPr id="147" name="Freeform 146"/>
          <p:cNvSpPr/>
          <p:nvPr/>
        </p:nvSpPr>
        <p:spPr>
          <a:xfrm>
            <a:off x="1470927" y="3643297"/>
            <a:ext cx="40582" cy="32456"/>
          </a:xfrm>
          <a:custGeom>
            <a:avLst/>
            <a:gdLst/>
            <a:ahLst/>
            <a:cxnLst/>
            <a:rect l="0" t="0" r="0" b="0"/>
            <a:pathLst>
              <a:path w="101544" h="88851">
                <a:moveTo>
                  <a:pt x="0" y="0"/>
                </a:moveTo>
                <a:lnTo>
                  <a:pt x="46759" y="32314"/>
                </a:lnTo>
              </a:path>
            </a:pathLst>
          </a:custGeom>
          <a:noFill/>
          <a:ln w="12700">
            <a:solidFill>
              <a:srgbClr val="000000"/>
            </a:solidFill>
          </a:ln>
        </p:spPr>
        <p:txBody>
          <a:bodyPr/>
          <a:lstStyle/>
          <a:p>
            <a:endParaRPr lang="en-US"/>
          </a:p>
        </p:txBody>
      </p:sp>
      <p:sp>
        <p:nvSpPr>
          <p:cNvPr id="148" name="Freeform 147"/>
          <p:cNvSpPr/>
          <p:nvPr/>
        </p:nvSpPr>
        <p:spPr>
          <a:xfrm>
            <a:off x="1553700" y="3534362"/>
            <a:ext cx="89958" cy="79734"/>
          </a:xfrm>
          <a:custGeom>
            <a:avLst/>
            <a:gdLst/>
            <a:ahLst/>
            <a:cxnLst/>
            <a:rect l="0" t="0" r="0" b="0"/>
            <a:pathLst>
              <a:path w="190395" h="177702">
                <a:moveTo>
                  <a:pt x="0" y="0"/>
                </a:moveTo>
                <a:lnTo>
                  <a:pt x="109153" y="90977"/>
                </a:lnTo>
              </a:path>
            </a:pathLst>
          </a:custGeom>
          <a:noFill/>
          <a:ln w="25400">
            <a:solidFill>
              <a:srgbClr val="000000"/>
            </a:solidFill>
          </a:ln>
        </p:spPr>
        <p:txBody>
          <a:bodyPr/>
          <a:lstStyle/>
          <a:p>
            <a:endParaRPr lang="en-US"/>
          </a:p>
        </p:txBody>
      </p:sp>
      <p:sp>
        <p:nvSpPr>
          <p:cNvPr id="149" name="Rectangle 148"/>
          <p:cNvSpPr/>
          <p:nvPr/>
        </p:nvSpPr>
        <p:spPr>
          <a:xfrm>
            <a:off x="1606177" y="3585643"/>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50" name="Freeform 149"/>
          <p:cNvSpPr/>
          <p:nvPr/>
        </p:nvSpPr>
        <p:spPr>
          <a:xfrm>
            <a:off x="1645941" y="3433319"/>
            <a:ext cx="36897" cy="36877"/>
          </a:xfrm>
          <a:custGeom>
            <a:avLst/>
            <a:gdLst/>
            <a:ahLst/>
            <a:cxnLst/>
            <a:rect l="0" t="0" r="0" b="0"/>
            <a:pathLst>
              <a:path w="101544" h="101544">
                <a:moveTo>
                  <a:pt x="0" y="0"/>
                </a:moveTo>
                <a:lnTo>
                  <a:pt x="40209" y="40173"/>
                </a:lnTo>
              </a:path>
            </a:pathLst>
          </a:custGeom>
          <a:noFill/>
          <a:ln w="12700">
            <a:solidFill>
              <a:srgbClr val="000000"/>
            </a:solidFill>
          </a:ln>
        </p:spPr>
        <p:txBody>
          <a:bodyPr/>
          <a:lstStyle/>
          <a:p>
            <a:endParaRPr lang="en-US"/>
          </a:p>
        </p:txBody>
      </p:sp>
      <p:sp>
        <p:nvSpPr>
          <p:cNvPr id="151" name="Freeform 150"/>
          <p:cNvSpPr/>
          <p:nvPr/>
        </p:nvSpPr>
        <p:spPr>
          <a:xfrm>
            <a:off x="1746901" y="3340986"/>
            <a:ext cx="34772" cy="38820"/>
          </a:xfrm>
          <a:custGeom>
            <a:avLst/>
            <a:gdLst/>
            <a:ahLst/>
            <a:cxnLst/>
            <a:rect l="0" t="0" r="0" b="0"/>
            <a:pathLst>
              <a:path w="101544" h="101544">
                <a:moveTo>
                  <a:pt x="0" y="0"/>
                </a:moveTo>
                <a:lnTo>
                  <a:pt x="36430" y="43628"/>
                </a:lnTo>
              </a:path>
            </a:pathLst>
          </a:custGeom>
          <a:noFill/>
          <a:ln w="12700">
            <a:solidFill>
              <a:srgbClr val="000000"/>
            </a:solidFill>
          </a:ln>
        </p:spPr>
        <p:txBody>
          <a:bodyPr/>
          <a:lstStyle/>
          <a:p>
            <a:endParaRPr lang="en-US"/>
          </a:p>
        </p:txBody>
      </p:sp>
      <p:sp>
        <p:nvSpPr>
          <p:cNvPr id="152" name="Freeform 151"/>
          <p:cNvSpPr/>
          <p:nvPr/>
        </p:nvSpPr>
        <p:spPr>
          <a:xfrm>
            <a:off x="1855761" y="3258115"/>
            <a:ext cx="32480" cy="40565"/>
          </a:xfrm>
          <a:custGeom>
            <a:avLst/>
            <a:gdLst/>
            <a:ahLst/>
            <a:cxnLst/>
            <a:rect l="0" t="0" r="0" b="0"/>
            <a:pathLst>
              <a:path w="88851" h="101544">
                <a:moveTo>
                  <a:pt x="0" y="0"/>
                </a:moveTo>
                <a:lnTo>
                  <a:pt x="32356" y="46730"/>
                </a:lnTo>
              </a:path>
            </a:pathLst>
          </a:custGeom>
          <a:noFill/>
          <a:ln w="12700">
            <a:solidFill>
              <a:srgbClr val="000000"/>
            </a:solidFill>
          </a:ln>
        </p:spPr>
        <p:txBody>
          <a:bodyPr/>
          <a:lstStyle/>
          <a:p>
            <a:endParaRPr lang="en-US"/>
          </a:p>
        </p:txBody>
      </p:sp>
      <p:sp>
        <p:nvSpPr>
          <p:cNvPr id="153" name="Freeform 152"/>
          <p:cNvSpPr/>
          <p:nvPr/>
        </p:nvSpPr>
        <p:spPr>
          <a:xfrm>
            <a:off x="1971638" y="3185378"/>
            <a:ext cx="30040" cy="42096"/>
          </a:xfrm>
          <a:custGeom>
            <a:avLst/>
            <a:gdLst/>
            <a:ahLst/>
            <a:cxnLst/>
            <a:rect l="0" t="0" r="0" b="0"/>
            <a:pathLst>
              <a:path w="76158" h="114237">
                <a:moveTo>
                  <a:pt x="0" y="0"/>
                </a:moveTo>
                <a:lnTo>
                  <a:pt x="28019" y="49452"/>
                </a:lnTo>
              </a:path>
            </a:pathLst>
          </a:custGeom>
          <a:noFill/>
          <a:ln w="12700">
            <a:solidFill>
              <a:srgbClr val="000000"/>
            </a:solidFill>
          </a:ln>
        </p:spPr>
        <p:txBody>
          <a:bodyPr/>
          <a:lstStyle/>
          <a:p>
            <a:endParaRPr lang="en-US"/>
          </a:p>
        </p:txBody>
      </p:sp>
      <p:sp>
        <p:nvSpPr>
          <p:cNvPr id="154" name="Freeform 153"/>
          <p:cNvSpPr/>
          <p:nvPr/>
        </p:nvSpPr>
        <p:spPr>
          <a:xfrm>
            <a:off x="2093591" y="3123365"/>
            <a:ext cx="61542" cy="101365"/>
          </a:xfrm>
          <a:custGeom>
            <a:avLst/>
            <a:gdLst/>
            <a:ahLst/>
            <a:cxnLst/>
            <a:rect l="0" t="0" r="0" b="0"/>
            <a:pathLst>
              <a:path w="139623" h="203088">
                <a:moveTo>
                  <a:pt x="0" y="0"/>
                </a:moveTo>
                <a:lnTo>
                  <a:pt x="58636" y="129433"/>
                </a:lnTo>
              </a:path>
            </a:pathLst>
          </a:custGeom>
          <a:noFill/>
          <a:ln w="25400">
            <a:solidFill>
              <a:srgbClr val="000000"/>
            </a:solidFill>
          </a:ln>
        </p:spPr>
        <p:txBody>
          <a:bodyPr/>
          <a:lstStyle/>
          <a:p>
            <a:endParaRPr lang="en-US"/>
          </a:p>
        </p:txBody>
      </p:sp>
      <p:sp>
        <p:nvSpPr>
          <p:cNvPr id="155" name="Rectangle 154"/>
          <p:cNvSpPr/>
          <p:nvPr/>
        </p:nvSpPr>
        <p:spPr>
          <a:xfrm>
            <a:off x="2120243" y="3192953"/>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6" name="Freeform 155"/>
          <p:cNvSpPr/>
          <p:nvPr/>
        </p:nvSpPr>
        <p:spPr>
          <a:xfrm>
            <a:off x="2220630" y="3072578"/>
            <a:ext cx="24798" cy="44471"/>
          </a:xfrm>
          <a:custGeom>
            <a:avLst/>
            <a:gdLst/>
            <a:ahLst/>
            <a:cxnLst/>
            <a:rect l="0" t="0" r="0" b="0"/>
            <a:pathLst>
              <a:path w="63465" h="101544">
                <a:moveTo>
                  <a:pt x="0" y="0"/>
                </a:moveTo>
                <a:lnTo>
                  <a:pt x="18700" y="53674"/>
                </a:lnTo>
              </a:path>
            </a:pathLst>
          </a:custGeom>
          <a:noFill/>
          <a:ln w="12700">
            <a:solidFill>
              <a:srgbClr val="000000"/>
            </a:solidFill>
          </a:ln>
        </p:spPr>
        <p:txBody>
          <a:bodyPr/>
          <a:lstStyle/>
          <a:p>
            <a:endParaRPr lang="en-US"/>
          </a:p>
        </p:txBody>
      </p:sp>
      <p:sp>
        <p:nvSpPr>
          <p:cNvPr id="157" name="Freeform 156"/>
          <p:cNvSpPr/>
          <p:nvPr/>
        </p:nvSpPr>
        <p:spPr>
          <a:xfrm>
            <a:off x="2351725" y="3033431"/>
            <a:ext cx="22038" cy="45295"/>
          </a:xfrm>
          <a:custGeom>
            <a:avLst/>
            <a:gdLst/>
            <a:ahLst/>
            <a:cxnLst/>
            <a:rect l="0" t="0" r="0" b="0"/>
            <a:pathLst>
              <a:path w="63465" h="114237">
                <a:moveTo>
                  <a:pt x="0" y="0"/>
                </a:moveTo>
                <a:lnTo>
                  <a:pt x="13793" y="55139"/>
                </a:lnTo>
              </a:path>
            </a:pathLst>
          </a:custGeom>
          <a:noFill/>
          <a:ln w="12700">
            <a:solidFill>
              <a:srgbClr val="000000"/>
            </a:solidFill>
          </a:ln>
        </p:spPr>
        <p:txBody>
          <a:bodyPr/>
          <a:lstStyle/>
          <a:p>
            <a:endParaRPr lang="en-US"/>
          </a:p>
        </p:txBody>
      </p:sp>
      <p:sp>
        <p:nvSpPr>
          <p:cNvPr id="158" name="Freeform 157"/>
          <p:cNvSpPr/>
          <p:nvPr/>
        </p:nvSpPr>
        <p:spPr>
          <a:xfrm>
            <a:off x="2485810" y="3006242"/>
            <a:ext cx="19216" cy="45868"/>
          </a:xfrm>
          <a:custGeom>
            <a:avLst/>
            <a:gdLst/>
            <a:ahLst/>
            <a:cxnLst/>
            <a:rect l="0" t="0" r="0" b="0"/>
            <a:pathLst>
              <a:path w="63465" h="114237">
                <a:moveTo>
                  <a:pt x="0" y="0"/>
                </a:moveTo>
                <a:lnTo>
                  <a:pt x="8775" y="56157"/>
                </a:lnTo>
              </a:path>
            </a:pathLst>
          </a:custGeom>
          <a:noFill/>
          <a:ln w="12700">
            <a:solidFill>
              <a:srgbClr val="000000"/>
            </a:solidFill>
          </a:ln>
        </p:spPr>
        <p:txBody>
          <a:bodyPr/>
          <a:lstStyle/>
          <a:p>
            <a:endParaRPr lang="en-US"/>
          </a:p>
        </p:txBody>
      </p:sp>
      <p:sp>
        <p:nvSpPr>
          <p:cNvPr id="159" name="Freeform 158"/>
          <p:cNvSpPr/>
          <p:nvPr/>
        </p:nvSpPr>
        <p:spPr>
          <a:xfrm>
            <a:off x="2621798" y="2991230"/>
            <a:ext cx="16352" cy="46184"/>
          </a:xfrm>
          <a:custGeom>
            <a:avLst/>
            <a:gdLst/>
            <a:ahLst/>
            <a:cxnLst/>
            <a:rect l="0" t="0" r="0" b="0"/>
            <a:pathLst>
              <a:path w="50772" h="114237">
                <a:moveTo>
                  <a:pt x="0" y="0"/>
                </a:moveTo>
                <a:lnTo>
                  <a:pt x="3685" y="56719"/>
                </a:lnTo>
              </a:path>
            </a:pathLst>
          </a:custGeom>
          <a:noFill/>
          <a:ln w="12700">
            <a:solidFill>
              <a:srgbClr val="000000"/>
            </a:solidFill>
          </a:ln>
        </p:spPr>
        <p:txBody>
          <a:bodyPr/>
          <a:lstStyle/>
          <a:p>
            <a:endParaRPr lang="en-US"/>
          </a:p>
        </p:txBody>
      </p:sp>
      <p:sp>
        <p:nvSpPr>
          <p:cNvPr id="161" name="Rectangle 160"/>
          <p:cNvSpPr/>
          <p:nvPr/>
        </p:nvSpPr>
        <p:spPr>
          <a:xfrm>
            <a:off x="1784672" y="4149688"/>
            <a:ext cx="1878333" cy="207749"/>
          </a:xfrm>
          <a:prstGeom prst="rect">
            <a:avLst/>
          </a:prstGeom>
          <a:noFill/>
        </p:spPr>
        <p:txBody>
          <a:bodyPr wrap="square" lIns="0" tIns="0" rIns="0" bIns="0" rtlCol="0">
            <a:spAutoFit/>
          </a:bodyPr>
          <a:lstStyle/>
          <a:p>
            <a:pPr algn="ctr"/>
            <a:r>
              <a:rPr sz="1350" dirty="0">
                <a:solidFill>
                  <a:srgbClr val="000000"/>
                </a:solidFill>
                <a:latin typeface="Helvetica"/>
              </a:rPr>
              <a:t>pRSII41H-TDH3-mNeon</a:t>
            </a:r>
          </a:p>
        </p:txBody>
      </p:sp>
      <p:sp>
        <p:nvSpPr>
          <p:cNvPr id="162" name="Rectangle 161"/>
          <p:cNvSpPr/>
          <p:nvPr/>
        </p:nvSpPr>
        <p:spPr>
          <a:xfrm>
            <a:off x="2411253" y="4663755"/>
            <a:ext cx="625171" cy="207749"/>
          </a:xfrm>
          <a:prstGeom prst="rect">
            <a:avLst/>
          </a:prstGeom>
          <a:noFill/>
        </p:spPr>
        <p:txBody>
          <a:bodyPr wrap="none" lIns="0" tIns="0" rIns="0" bIns="0" rtlCol="0">
            <a:spAutoFit/>
          </a:bodyPr>
          <a:lstStyle/>
          <a:p>
            <a:pPr algn="ctr"/>
            <a:r>
              <a:rPr sz="1350" dirty="0">
                <a:solidFill>
                  <a:srgbClr val="000000"/>
                </a:solidFill>
                <a:latin typeface="Helvetica"/>
              </a:rPr>
              <a:t>6972 bp</a:t>
            </a:r>
          </a:p>
        </p:txBody>
      </p:sp>
      <p:sp>
        <p:nvSpPr>
          <p:cNvPr id="163" name="Rectangle 162"/>
          <p:cNvSpPr/>
          <p:nvPr/>
        </p:nvSpPr>
        <p:spPr>
          <a:xfrm>
            <a:off x="2941322" y="6291632"/>
            <a:ext cx="411972" cy="155877"/>
          </a:xfrm>
          <a:prstGeom prst="rect">
            <a:avLst/>
          </a:prstGeom>
          <a:noFill/>
        </p:spPr>
        <p:txBody>
          <a:bodyPr wrap="none" lIns="0" tIns="0" rIns="0" bIns="0" rtlCol="0">
            <a:spAutoFit/>
          </a:bodyPr>
          <a:lstStyle/>
          <a:p>
            <a:r>
              <a:rPr sz="1013" dirty="0">
                <a:solidFill>
                  <a:srgbClr val="000000"/>
                </a:solidFill>
                <a:latin typeface="Helvetica"/>
              </a:rPr>
              <a:t>hphMX</a:t>
            </a:r>
          </a:p>
        </p:txBody>
      </p:sp>
      <p:sp>
        <p:nvSpPr>
          <p:cNvPr id="23" name="TextBox 22">
            <a:extLst>
              <a:ext uri="{FF2B5EF4-FFF2-40B4-BE49-F238E27FC236}">
                <a16:creationId xmlns:a16="http://schemas.microsoft.com/office/drawing/2014/main" id="{3F2EC80D-2FB7-BD3E-8F17-C884AB5676EF}"/>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1962218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Freeform 156"/>
          <p:cNvSpPr/>
          <p:nvPr/>
        </p:nvSpPr>
        <p:spPr>
          <a:xfrm>
            <a:off x="4466590" y="4482114"/>
            <a:ext cx="46275" cy="14734"/>
          </a:xfrm>
          <a:custGeom>
            <a:avLst/>
            <a:gdLst/>
            <a:ahLst/>
            <a:cxnLst/>
            <a:rect l="0" t="0" r="0" b="0"/>
            <a:pathLst>
              <a:path w="114237" h="63465">
                <a:moveTo>
                  <a:pt x="0" y="807"/>
                </a:moveTo>
                <a:lnTo>
                  <a:pt x="56881" y="0"/>
                </a:lnTo>
              </a:path>
            </a:pathLst>
          </a:custGeom>
          <a:noFill/>
          <a:ln w="12700">
            <a:solidFill>
              <a:srgbClr val="000000"/>
            </a:solidFill>
          </a:ln>
        </p:spPr>
        <p:txBody>
          <a:bodyPr/>
          <a:lstStyle/>
          <a:p>
            <a:endParaRPr lang="en-US"/>
          </a:p>
        </p:txBody>
      </p:sp>
      <p:sp>
        <p:nvSpPr>
          <p:cNvPr id="2" name="Freeform 1"/>
          <p:cNvSpPr/>
          <p:nvPr/>
        </p:nvSpPr>
        <p:spPr>
          <a:xfrm>
            <a:off x="4281016" y="3706268"/>
            <a:ext cx="42901" cy="28588"/>
          </a:xfrm>
          <a:custGeom>
            <a:avLst/>
            <a:gdLst/>
            <a:ahLst/>
            <a:cxnLst/>
            <a:rect l="0" t="0" r="0" b="0"/>
            <a:pathLst>
              <a:path w="114237" h="63465">
                <a:moveTo>
                  <a:pt x="0" y="25437"/>
                </a:moveTo>
                <a:lnTo>
                  <a:pt x="50882" y="0"/>
                </a:lnTo>
              </a:path>
            </a:pathLst>
          </a:custGeom>
          <a:noFill/>
          <a:ln w="12700">
            <a:solidFill>
              <a:srgbClr val="000000"/>
            </a:solidFill>
          </a:ln>
        </p:spPr>
        <p:txBody>
          <a:bodyPr/>
          <a:lstStyle/>
          <a:p>
            <a:endParaRPr lang="en-US"/>
          </a:p>
        </p:txBody>
      </p:sp>
      <p:sp>
        <p:nvSpPr>
          <p:cNvPr id="3" name="Freeform 2"/>
          <p:cNvSpPr/>
          <p:nvPr/>
        </p:nvSpPr>
        <p:spPr>
          <a:xfrm>
            <a:off x="3183863" y="2782699"/>
            <a:ext cx="22953" cy="45080"/>
          </a:xfrm>
          <a:custGeom>
            <a:avLst/>
            <a:gdLst/>
            <a:ahLst/>
            <a:cxnLst/>
            <a:rect l="0" t="0" r="0" b="0"/>
            <a:pathLst>
              <a:path w="76158" h="88851">
                <a:moveTo>
                  <a:pt x="0" y="54757"/>
                </a:moveTo>
                <a:lnTo>
                  <a:pt x="15419" y="0"/>
                </a:lnTo>
              </a:path>
            </a:pathLst>
          </a:custGeom>
          <a:noFill/>
          <a:ln w="12700">
            <a:solidFill>
              <a:srgbClr val="000000"/>
            </a:solidFill>
          </a:ln>
        </p:spPr>
        <p:txBody>
          <a:bodyPr/>
          <a:lstStyle/>
          <a:p>
            <a:endParaRPr lang="en-US"/>
          </a:p>
        </p:txBody>
      </p:sp>
      <p:sp>
        <p:nvSpPr>
          <p:cNvPr id="4" name="Freeform 3"/>
          <p:cNvSpPr/>
          <p:nvPr/>
        </p:nvSpPr>
        <p:spPr>
          <a:xfrm>
            <a:off x="4387038" y="5031255"/>
            <a:ext cx="44828" cy="23802"/>
          </a:xfrm>
          <a:custGeom>
            <a:avLst/>
            <a:gdLst/>
            <a:ahLst/>
            <a:cxnLst/>
            <a:rect l="0" t="0" r="0" b="0"/>
            <a:pathLst>
              <a:path w="114237" h="76158">
                <a:moveTo>
                  <a:pt x="0" y="0"/>
                </a:moveTo>
                <a:lnTo>
                  <a:pt x="54309" y="16928"/>
                </a:lnTo>
              </a:path>
            </a:pathLst>
          </a:custGeom>
          <a:noFill/>
          <a:ln w="12700">
            <a:solidFill>
              <a:srgbClr val="000000"/>
            </a:solidFill>
          </a:ln>
        </p:spPr>
        <p:txBody>
          <a:bodyPr/>
          <a:lstStyle/>
          <a:p>
            <a:endParaRPr lang="en-US"/>
          </a:p>
        </p:txBody>
      </p:sp>
      <p:sp>
        <p:nvSpPr>
          <p:cNvPr id="5" name="Freeform 4"/>
          <p:cNvSpPr/>
          <p:nvPr/>
        </p:nvSpPr>
        <p:spPr>
          <a:xfrm>
            <a:off x="2931388" y="6253075"/>
            <a:ext cx="18362" cy="46016"/>
          </a:xfrm>
          <a:custGeom>
            <a:avLst/>
            <a:gdLst/>
            <a:ahLst/>
            <a:cxnLst/>
            <a:rect l="0" t="0" r="0" b="0"/>
            <a:pathLst>
              <a:path w="63465" h="114237">
                <a:moveTo>
                  <a:pt x="0" y="0"/>
                </a:moveTo>
                <a:lnTo>
                  <a:pt x="7258" y="56421"/>
                </a:lnTo>
              </a:path>
            </a:pathLst>
          </a:custGeom>
          <a:noFill/>
          <a:ln w="12700">
            <a:solidFill>
              <a:srgbClr val="000000"/>
            </a:solidFill>
          </a:ln>
        </p:spPr>
        <p:txBody>
          <a:bodyPr/>
          <a:lstStyle/>
          <a:p>
            <a:endParaRPr lang="en-US"/>
          </a:p>
        </p:txBody>
      </p:sp>
      <p:sp>
        <p:nvSpPr>
          <p:cNvPr id="6" name="Freeform 5"/>
          <p:cNvSpPr/>
          <p:nvPr/>
        </p:nvSpPr>
        <p:spPr>
          <a:xfrm>
            <a:off x="974436" y="4957303"/>
            <a:ext cx="45215" cy="22457"/>
          </a:xfrm>
          <a:custGeom>
            <a:avLst/>
            <a:gdLst/>
            <a:ahLst/>
            <a:cxnLst/>
            <a:rect l="0" t="0" r="0" b="0"/>
            <a:pathLst>
              <a:path w="101544" h="63465">
                <a:moveTo>
                  <a:pt x="54997" y="0"/>
                </a:moveTo>
                <a:lnTo>
                  <a:pt x="0" y="14538"/>
                </a:lnTo>
              </a:path>
            </a:pathLst>
          </a:custGeom>
          <a:noFill/>
          <a:ln w="12700">
            <a:solidFill>
              <a:srgbClr val="000000"/>
            </a:solidFill>
          </a:ln>
        </p:spPr>
        <p:txBody>
          <a:bodyPr/>
          <a:lstStyle/>
          <a:p>
            <a:endParaRPr lang="en-US"/>
          </a:p>
        </p:txBody>
      </p:sp>
      <p:sp>
        <p:nvSpPr>
          <p:cNvPr id="7" name="Freeform 6"/>
          <p:cNvSpPr/>
          <p:nvPr/>
        </p:nvSpPr>
        <p:spPr>
          <a:xfrm>
            <a:off x="1055632" y="5191133"/>
            <a:ext cx="43766" cy="26709"/>
          </a:xfrm>
          <a:custGeom>
            <a:avLst/>
            <a:gdLst/>
            <a:ahLst/>
            <a:cxnLst/>
            <a:rect l="0" t="0" r="0" b="0"/>
            <a:pathLst>
              <a:path w="88851" h="88851">
                <a:moveTo>
                  <a:pt x="52420" y="0"/>
                </a:moveTo>
                <a:lnTo>
                  <a:pt x="0" y="22096"/>
                </a:lnTo>
              </a:path>
            </a:pathLst>
          </a:custGeom>
          <a:noFill/>
          <a:ln w="12700">
            <a:solidFill>
              <a:srgbClr val="000000"/>
            </a:solidFill>
          </a:ln>
        </p:spPr>
        <p:txBody>
          <a:bodyPr/>
          <a:lstStyle/>
          <a:p>
            <a:endParaRPr lang="en-US"/>
          </a:p>
        </p:txBody>
      </p:sp>
      <p:sp>
        <p:nvSpPr>
          <p:cNvPr id="8" name="Freeform 7"/>
          <p:cNvSpPr/>
          <p:nvPr/>
        </p:nvSpPr>
        <p:spPr>
          <a:xfrm>
            <a:off x="948786" y="4160866"/>
            <a:ext cx="45674" cy="20470"/>
          </a:xfrm>
          <a:custGeom>
            <a:avLst/>
            <a:gdLst/>
            <a:ahLst/>
            <a:cxnLst/>
            <a:rect l="0" t="0" r="0" b="0"/>
            <a:pathLst>
              <a:path w="101544" h="50772">
                <a:moveTo>
                  <a:pt x="55812" y="11005"/>
                </a:moveTo>
                <a:lnTo>
                  <a:pt x="0" y="0"/>
                </a:lnTo>
              </a:path>
            </a:pathLst>
          </a:custGeom>
          <a:noFill/>
          <a:ln w="12700">
            <a:solidFill>
              <a:srgbClr val="000000"/>
            </a:solidFill>
          </a:ln>
        </p:spPr>
        <p:txBody>
          <a:bodyPr/>
          <a:lstStyle/>
          <a:p>
            <a:endParaRPr lang="en-US"/>
          </a:p>
        </p:txBody>
      </p:sp>
      <p:sp>
        <p:nvSpPr>
          <p:cNvPr id="9" name="Freeform 8"/>
          <p:cNvSpPr/>
          <p:nvPr/>
        </p:nvSpPr>
        <p:spPr>
          <a:xfrm>
            <a:off x="1508876" y="3174937"/>
            <a:ext cx="35672" cy="38076"/>
          </a:xfrm>
          <a:custGeom>
            <a:avLst/>
            <a:gdLst/>
            <a:ahLst/>
            <a:cxnLst/>
            <a:rect l="0" t="0" r="0" b="0"/>
            <a:pathLst>
              <a:path w="88851" h="88851">
                <a:moveTo>
                  <a:pt x="38031" y="42305"/>
                </a:moveTo>
                <a:lnTo>
                  <a:pt x="0" y="0"/>
                </a:lnTo>
              </a:path>
            </a:pathLst>
          </a:custGeom>
          <a:noFill/>
          <a:ln w="12700">
            <a:solidFill>
              <a:srgbClr val="000000"/>
            </a:solidFill>
          </a:ln>
        </p:spPr>
        <p:txBody>
          <a:bodyPr/>
          <a:lstStyle/>
          <a:p>
            <a:endParaRPr lang="en-US"/>
          </a:p>
        </p:txBody>
      </p:sp>
      <p:sp>
        <p:nvSpPr>
          <p:cNvPr id="10" name="Freeform 9"/>
          <p:cNvSpPr/>
          <p:nvPr/>
        </p:nvSpPr>
        <p:spPr>
          <a:xfrm>
            <a:off x="2007369" y="2857783"/>
            <a:ext cx="26771" cy="43739"/>
          </a:xfrm>
          <a:custGeom>
            <a:avLst/>
            <a:gdLst/>
            <a:ahLst/>
            <a:cxnLst/>
            <a:rect l="0" t="0" r="0" b="0"/>
            <a:pathLst>
              <a:path w="63465" h="101544">
                <a:moveTo>
                  <a:pt x="22206" y="52373"/>
                </a:moveTo>
                <a:lnTo>
                  <a:pt x="0" y="0"/>
                </a:lnTo>
              </a:path>
            </a:pathLst>
          </a:custGeom>
          <a:noFill/>
          <a:ln w="12700">
            <a:solidFill>
              <a:srgbClr val="000000"/>
            </a:solidFill>
          </a:ln>
        </p:spPr>
        <p:txBody>
          <a:bodyPr/>
          <a:lstStyle/>
          <a:p>
            <a:endParaRPr lang="en-US"/>
          </a:p>
        </p:txBody>
      </p:sp>
      <p:sp>
        <p:nvSpPr>
          <p:cNvPr id="11" name="Freeform 10"/>
          <p:cNvSpPr/>
          <p:nvPr/>
        </p:nvSpPr>
        <p:spPr>
          <a:xfrm>
            <a:off x="4306614" y="4482568"/>
            <a:ext cx="174256" cy="16550"/>
          </a:xfrm>
          <a:custGeom>
            <a:avLst/>
            <a:gdLst/>
            <a:ahLst/>
            <a:cxnLst/>
            <a:rect l="0" t="0" r="0" b="0"/>
            <a:pathLst>
              <a:path w="342711" h="63465">
                <a:moveTo>
                  <a:pt x="0" y="4036"/>
                </a:moveTo>
                <a:lnTo>
                  <a:pt x="284403" y="0"/>
                </a:lnTo>
              </a:path>
            </a:pathLst>
          </a:custGeom>
          <a:noFill/>
          <a:ln w="12700">
            <a:solidFill>
              <a:srgbClr val="000000"/>
            </a:solidFill>
          </a:ln>
        </p:spPr>
        <p:txBody>
          <a:bodyPr/>
          <a:lstStyle/>
          <a:p>
            <a:endParaRPr lang="en-US"/>
          </a:p>
        </p:txBody>
      </p:sp>
      <p:sp>
        <p:nvSpPr>
          <p:cNvPr id="12" name="Freeform 11"/>
          <p:cNvSpPr/>
          <p:nvPr/>
        </p:nvSpPr>
        <p:spPr>
          <a:xfrm>
            <a:off x="4137910" y="3720576"/>
            <a:ext cx="157386" cy="85822"/>
          </a:xfrm>
          <a:custGeom>
            <a:avLst/>
            <a:gdLst/>
            <a:ahLst/>
            <a:cxnLst/>
            <a:rect l="0" t="0" r="0" b="0"/>
            <a:pathLst>
              <a:path w="317325" h="165009">
                <a:moveTo>
                  <a:pt x="0" y="127186"/>
                </a:moveTo>
                <a:lnTo>
                  <a:pt x="254411" y="0"/>
                </a:lnTo>
              </a:path>
            </a:pathLst>
          </a:custGeom>
          <a:noFill/>
          <a:ln w="12700">
            <a:solidFill>
              <a:srgbClr val="000000"/>
            </a:solidFill>
          </a:ln>
        </p:spPr>
        <p:txBody>
          <a:bodyPr/>
          <a:lstStyle/>
          <a:p>
            <a:endParaRPr lang="en-US"/>
          </a:p>
        </p:txBody>
      </p:sp>
      <p:sp>
        <p:nvSpPr>
          <p:cNvPr id="13" name="Freeform 12"/>
          <p:cNvSpPr/>
          <p:nvPr/>
        </p:nvSpPr>
        <p:spPr>
          <a:xfrm>
            <a:off x="3140498" y="2813499"/>
            <a:ext cx="57644" cy="168283"/>
          </a:xfrm>
          <a:custGeom>
            <a:avLst/>
            <a:gdLst/>
            <a:ahLst/>
            <a:cxnLst/>
            <a:rect l="0" t="0" r="0" b="0"/>
            <a:pathLst>
              <a:path w="139623" h="317325">
                <a:moveTo>
                  <a:pt x="0" y="273784"/>
                </a:moveTo>
                <a:lnTo>
                  <a:pt x="77093" y="0"/>
                </a:lnTo>
              </a:path>
            </a:pathLst>
          </a:custGeom>
          <a:noFill/>
          <a:ln w="12700">
            <a:solidFill>
              <a:srgbClr val="000000"/>
            </a:solidFill>
          </a:ln>
        </p:spPr>
        <p:txBody>
          <a:bodyPr/>
          <a:lstStyle/>
          <a:p>
            <a:endParaRPr lang="en-US"/>
          </a:p>
        </p:txBody>
      </p:sp>
      <p:sp>
        <p:nvSpPr>
          <p:cNvPr id="14" name="Freeform 13"/>
          <p:cNvSpPr/>
          <p:nvPr/>
        </p:nvSpPr>
        <p:spPr>
          <a:xfrm>
            <a:off x="4234293" y="4983645"/>
            <a:ext cx="167024" cy="61890"/>
          </a:xfrm>
          <a:custGeom>
            <a:avLst/>
            <a:gdLst/>
            <a:ahLst/>
            <a:cxnLst/>
            <a:rect l="0" t="0" r="0" b="0"/>
            <a:pathLst>
              <a:path w="317325" h="139623">
                <a:moveTo>
                  <a:pt x="0" y="0"/>
                </a:moveTo>
                <a:lnTo>
                  <a:pt x="271546" y="84641"/>
                </a:lnTo>
              </a:path>
            </a:pathLst>
          </a:custGeom>
          <a:noFill/>
          <a:ln w="12700">
            <a:solidFill>
              <a:srgbClr val="000000"/>
            </a:solidFill>
          </a:ln>
        </p:spPr>
        <p:txBody>
          <a:bodyPr/>
          <a:lstStyle/>
          <a:p>
            <a:endParaRPr lang="en-US"/>
          </a:p>
        </p:txBody>
      </p:sp>
      <p:sp>
        <p:nvSpPr>
          <p:cNvPr id="15" name="Freeform 14"/>
          <p:cNvSpPr/>
          <p:nvPr/>
        </p:nvSpPr>
        <p:spPr>
          <a:xfrm>
            <a:off x="2910976" y="6094389"/>
            <a:ext cx="34692" cy="172965"/>
          </a:xfrm>
          <a:custGeom>
            <a:avLst/>
            <a:gdLst/>
            <a:ahLst/>
            <a:cxnLst/>
            <a:rect l="0" t="0" r="0" b="0"/>
            <a:pathLst>
              <a:path w="101544" h="342711">
                <a:moveTo>
                  <a:pt x="0" y="0"/>
                </a:moveTo>
                <a:lnTo>
                  <a:pt x="36289" y="282107"/>
                </a:lnTo>
              </a:path>
            </a:pathLst>
          </a:custGeom>
          <a:noFill/>
          <a:ln w="12700">
            <a:solidFill>
              <a:srgbClr val="000000"/>
            </a:solidFill>
          </a:ln>
        </p:spPr>
        <p:txBody>
          <a:bodyPr/>
          <a:lstStyle/>
          <a:p>
            <a:endParaRPr lang="en-US"/>
          </a:p>
        </p:txBody>
      </p:sp>
      <p:sp>
        <p:nvSpPr>
          <p:cNvPr id="16" name="Freeform 15"/>
          <p:cNvSpPr/>
          <p:nvPr/>
        </p:nvSpPr>
        <p:spPr>
          <a:xfrm>
            <a:off x="1005372" y="4916415"/>
            <a:ext cx="168959" cy="55167"/>
          </a:xfrm>
          <a:custGeom>
            <a:avLst/>
            <a:gdLst/>
            <a:ahLst/>
            <a:cxnLst/>
            <a:rect l="0" t="0" r="0" b="0"/>
            <a:pathLst>
              <a:path w="317325" h="126930">
                <a:moveTo>
                  <a:pt x="274986" y="0"/>
                </a:moveTo>
                <a:lnTo>
                  <a:pt x="0" y="72689"/>
                </a:lnTo>
              </a:path>
            </a:pathLst>
          </a:custGeom>
          <a:noFill/>
          <a:ln w="12700">
            <a:solidFill>
              <a:srgbClr val="000000"/>
            </a:solidFill>
          </a:ln>
        </p:spPr>
        <p:txBody>
          <a:bodyPr/>
          <a:lstStyle/>
          <a:p>
            <a:endParaRPr lang="en-US"/>
          </a:p>
        </p:txBody>
      </p:sp>
      <p:sp>
        <p:nvSpPr>
          <p:cNvPr id="17" name="Freeform 16"/>
          <p:cNvSpPr/>
          <p:nvPr/>
        </p:nvSpPr>
        <p:spPr>
          <a:xfrm>
            <a:off x="1085118" y="5128988"/>
            <a:ext cx="161710" cy="76425"/>
          </a:xfrm>
          <a:custGeom>
            <a:avLst/>
            <a:gdLst/>
            <a:ahLst/>
            <a:cxnLst/>
            <a:rect l="0" t="0" r="0" b="0"/>
            <a:pathLst>
              <a:path w="304632" h="165009">
                <a:moveTo>
                  <a:pt x="262098" y="0"/>
                </a:moveTo>
                <a:lnTo>
                  <a:pt x="0" y="110480"/>
                </a:lnTo>
              </a:path>
            </a:pathLst>
          </a:custGeom>
          <a:noFill/>
          <a:ln w="12700">
            <a:solidFill>
              <a:srgbClr val="000000"/>
            </a:solidFill>
          </a:ln>
        </p:spPr>
        <p:txBody>
          <a:bodyPr/>
          <a:lstStyle/>
          <a:p>
            <a:endParaRPr lang="en-US"/>
          </a:p>
        </p:txBody>
      </p:sp>
      <p:sp>
        <p:nvSpPr>
          <p:cNvPr id="18" name="Freeform 17"/>
          <p:cNvSpPr/>
          <p:nvPr/>
        </p:nvSpPr>
        <p:spPr>
          <a:xfrm>
            <a:off x="980180" y="4167057"/>
            <a:ext cx="171250" cy="45232"/>
          </a:xfrm>
          <a:custGeom>
            <a:avLst/>
            <a:gdLst/>
            <a:ahLst/>
            <a:cxnLst/>
            <a:rect l="0" t="0" r="0" b="0"/>
            <a:pathLst>
              <a:path w="330018" h="101544">
                <a:moveTo>
                  <a:pt x="279058" y="55027"/>
                </a:moveTo>
                <a:lnTo>
                  <a:pt x="0" y="0"/>
                </a:lnTo>
              </a:path>
            </a:pathLst>
          </a:custGeom>
          <a:noFill/>
          <a:ln w="12700">
            <a:solidFill>
              <a:srgbClr val="000000"/>
            </a:solidFill>
          </a:ln>
        </p:spPr>
        <p:txBody>
          <a:bodyPr/>
          <a:lstStyle/>
          <a:p>
            <a:endParaRPr lang="en-US"/>
          </a:p>
        </p:txBody>
      </p:sp>
      <p:sp>
        <p:nvSpPr>
          <p:cNvPr id="19" name="Freeform 18"/>
          <p:cNvSpPr/>
          <p:nvPr/>
        </p:nvSpPr>
        <p:spPr>
          <a:xfrm>
            <a:off x="1530268" y="3198733"/>
            <a:ext cx="121241" cy="133262"/>
          </a:xfrm>
          <a:custGeom>
            <a:avLst/>
            <a:gdLst/>
            <a:ahLst/>
            <a:cxnLst/>
            <a:rect l="0" t="0" r="0" b="0"/>
            <a:pathLst>
              <a:path w="241167" h="253860">
                <a:moveTo>
                  <a:pt x="190154" y="211524"/>
                </a:moveTo>
                <a:lnTo>
                  <a:pt x="0" y="0"/>
                </a:lnTo>
              </a:path>
            </a:pathLst>
          </a:custGeom>
          <a:noFill/>
          <a:ln w="12700">
            <a:solidFill>
              <a:srgbClr val="000000"/>
            </a:solidFill>
          </a:ln>
        </p:spPr>
        <p:txBody>
          <a:bodyPr/>
          <a:lstStyle/>
          <a:p>
            <a:endParaRPr lang="en-US"/>
          </a:p>
        </p:txBody>
      </p:sp>
      <p:sp>
        <p:nvSpPr>
          <p:cNvPr id="20" name="Freeform 19"/>
          <p:cNvSpPr/>
          <p:nvPr/>
        </p:nvSpPr>
        <p:spPr>
          <a:xfrm>
            <a:off x="2019860" y="2887243"/>
            <a:ext cx="76733" cy="161579"/>
          </a:xfrm>
          <a:custGeom>
            <a:avLst/>
            <a:gdLst/>
            <a:ahLst/>
            <a:cxnLst/>
            <a:rect l="0" t="0" r="0" b="0"/>
            <a:pathLst>
              <a:path w="152316" h="304632">
                <a:moveTo>
                  <a:pt x="111029" y="261866"/>
                </a:moveTo>
                <a:lnTo>
                  <a:pt x="0" y="0"/>
                </a:lnTo>
              </a:path>
            </a:pathLst>
          </a:custGeom>
          <a:noFill/>
          <a:ln w="12700">
            <a:solidFill>
              <a:srgbClr val="000000"/>
            </a:solidFill>
          </a:ln>
        </p:spPr>
        <p:txBody>
          <a:bodyPr/>
          <a:lstStyle/>
          <a:p>
            <a:endParaRPr lang="en-US"/>
          </a:p>
        </p:txBody>
      </p:sp>
      <p:sp>
        <p:nvSpPr>
          <p:cNvPr id="21" name="Oval 20"/>
          <p:cNvSpPr/>
          <p:nvPr/>
        </p:nvSpPr>
        <p:spPr>
          <a:xfrm>
            <a:off x="1098924" y="2899613"/>
            <a:ext cx="3199851" cy="3199851"/>
          </a:xfrm>
          <a:prstGeom prst="ellipse">
            <a:avLst/>
          </a:prstGeom>
          <a:noFill/>
          <a:ln w="25400">
            <a:solidFill>
              <a:srgbClr val="000000"/>
            </a:solidFill>
          </a:ln>
        </p:spPr>
        <p:txBody>
          <a:bodyPr/>
          <a:lstStyle/>
          <a:p>
            <a:endParaRPr lang="en-US"/>
          </a:p>
        </p:txBody>
      </p:sp>
      <p:sp>
        <p:nvSpPr>
          <p:cNvPr id="22" name="Oval 21"/>
          <p:cNvSpPr/>
          <p:nvPr/>
        </p:nvSpPr>
        <p:spPr>
          <a:xfrm>
            <a:off x="1098924" y="2899613"/>
            <a:ext cx="3199851" cy="3199851"/>
          </a:xfrm>
          <a:prstGeom prst="ellipse">
            <a:avLst/>
          </a:prstGeom>
          <a:noFill/>
          <a:ln w="0">
            <a:solidFill>
              <a:srgbClr val="FFFFFF"/>
            </a:solidFill>
          </a:ln>
        </p:spPr>
        <p:txBody>
          <a:bodyPr/>
          <a:lstStyle/>
          <a:p>
            <a:endParaRPr lang="en-US"/>
          </a:p>
        </p:txBody>
      </p:sp>
      <p:sp>
        <p:nvSpPr>
          <p:cNvPr id="27" name="Rectangle 26"/>
          <p:cNvSpPr/>
          <p:nvPr/>
        </p:nvSpPr>
        <p:spPr>
          <a:xfrm>
            <a:off x="4490661" y="4342463"/>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8" name="Rectangle 27"/>
          <p:cNvSpPr/>
          <p:nvPr/>
        </p:nvSpPr>
        <p:spPr>
          <a:xfrm>
            <a:off x="4305026" y="3564224"/>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9" name="Rectangle 28"/>
          <p:cNvSpPr/>
          <p:nvPr/>
        </p:nvSpPr>
        <p:spPr>
          <a:xfrm>
            <a:off x="3184075"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30" name="Rectangle 29"/>
          <p:cNvSpPr/>
          <p:nvPr/>
        </p:nvSpPr>
        <p:spPr>
          <a:xfrm>
            <a:off x="-281" y="4963627"/>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1" name="Rectangle 30"/>
          <p:cNvSpPr/>
          <p:nvPr/>
        </p:nvSpPr>
        <p:spPr>
          <a:xfrm>
            <a:off x="342430" y="5206380"/>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2" name="Rectangle 31"/>
          <p:cNvSpPr/>
          <p:nvPr/>
        </p:nvSpPr>
        <p:spPr>
          <a:xfrm>
            <a:off x="163935" y="4021172"/>
            <a:ext cx="780663" cy="155877"/>
          </a:xfrm>
          <a:prstGeom prst="rect">
            <a:avLst/>
          </a:prstGeom>
          <a:noFill/>
        </p:spPr>
        <p:txBody>
          <a:bodyPr wrap="none" lIns="0" tIns="0" rIns="0" bIns="0" rtlCol="0">
            <a:spAutoFit/>
          </a:bodyPr>
          <a:lstStyle/>
          <a:p>
            <a:r>
              <a:rPr sz="1013" dirty="0">
                <a:solidFill>
                  <a:srgbClr val="000000"/>
                </a:solidFill>
                <a:latin typeface="Helvetica"/>
              </a:rPr>
              <a:t>mNeonGreen</a:t>
            </a:r>
          </a:p>
        </p:txBody>
      </p:sp>
      <p:sp>
        <p:nvSpPr>
          <p:cNvPr id="33" name="Rectangle 32"/>
          <p:cNvSpPr/>
          <p:nvPr/>
        </p:nvSpPr>
        <p:spPr>
          <a:xfrm>
            <a:off x="606603" y="3028738"/>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4" name="Rectangle 33"/>
          <p:cNvSpPr/>
          <p:nvPr/>
        </p:nvSpPr>
        <p:spPr>
          <a:xfrm>
            <a:off x="1292025" y="271458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5" name="Arc 34"/>
          <p:cNvSpPr/>
          <p:nvPr/>
        </p:nvSpPr>
        <p:spPr>
          <a:xfrm>
            <a:off x="1098924" y="2899613"/>
            <a:ext cx="3199851" cy="3199851"/>
          </a:xfrm>
          <a:prstGeom prst="arc">
            <a:avLst>
              <a:gd name="adj1" fmla="val 2779361"/>
              <a:gd name="adj2" fmla="val 6999748"/>
            </a:avLst>
          </a:prstGeom>
          <a:ln w="88900">
            <a:solidFill>
              <a:srgbClr val="991600"/>
            </a:solidFill>
          </a:ln>
        </p:spPr>
        <p:txBody>
          <a:bodyPr/>
          <a:lstStyle/>
          <a:p>
            <a:endParaRPr lang="en-US"/>
          </a:p>
        </p:txBody>
      </p:sp>
      <p:sp>
        <p:nvSpPr>
          <p:cNvPr id="36" name="Freeform 35"/>
          <p:cNvSpPr/>
          <p:nvPr/>
        </p:nvSpPr>
        <p:spPr>
          <a:xfrm>
            <a:off x="1927745" y="5901381"/>
            <a:ext cx="107657" cy="93579"/>
          </a:xfrm>
          <a:custGeom>
            <a:avLst/>
            <a:gdLst/>
            <a:ahLst/>
            <a:cxnLst/>
            <a:rect l="0" t="0" r="0" b="0"/>
            <a:pathLst>
              <a:path w="190395" h="165009">
                <a:moveTo>
                  <a:pt x="98505" y="87132"/>
                </a:moveTo>
                <a:lnTo>
                  <a:pt x="84466" y="115591"/>
                </a:lnTo>
                <a:lnTo>
                  <a:pt x="0" y="0"/>
                </a:lnTo>
                <a:lnTo>
                  <a:pt x="140619" y="1757"/>
                </a:lnTo>
                <a:lnTo>
                  <a:pt x="126581" y="30216"/>
                </a:lnTo>
                <a:close/>
              </a:path>
            </a:pathLst>
          </a:custGeom>
          <a:solidFill>
            <a:srgbClr val="000000"/>
          </a:solidFill>
          <a:ln w="25400">
            <a:solidFill>
              <a:srgbClr val="991600"/>
            </a:solidFill>
          </a:ln>
        </p:spPr>
        <p:txBody>
          <a:bodyPr/>
          <a:lstStyle/>
          <a:p>
            <a:endParaRPr lang="en-US"/>
          </a:p>
        </p:txBody>
      </p:sp>
      <p:sp>
        <p:nvSpPr>
          <p:cNvPr id="37" name="Arc 36"/>
          <p:cNvSpPr/>
          <p:nvPr/>
        </p:nvSpPr>
        <p:spPr>
          <a:xfrm>
            <a:off x="1098924" y="2899613"/>
            <a:ext cx="3199851" cy="3199851"/>
          </a:xfrm>
          <a:prstGeom prst="arc">
            <a:avLst>
              <a:gd name="adj1" fmla="val 2779361"/>
              <a:gd name="adj2" fmla="val 6984407"/>
            </a:avLst>
          </a:prstGeom>
          <a:ln w="63500">
            <a:solidFill>
              <a:srgbClr val="FF2600"/>
            </a:solidFill>
          </a:ln>
        </p:spPr>
        <p:txBody>
          <a:bodyPr/>
          <a:lstStyle/>
          <a:p>
            <a:endParaRPr lang="en-US"/>
          </a:p>
        </p:txBody>
      </p:sp>
      <p:sp>
        <p:nvSpPr>
          <p:cNvPr id="38" name="Freeform 37"/>
          <p:cNvSpPr/>
          <p:nvPr/>
        </p:nvSpPr>
        <p:spPr>
          <a:xfrm>
            <a:off x="1927745" y="5901381"/>
            <a:ext cx="93378" cy="79300"/>
          </a:xfrm>
          <a:custGeom>
            <a:avLst/>
            <a:gdLst/>
            <a:ahLst/>
            <a:cxnLst/>
            <a:rect l="0" t="0" r="0" b="0"/>
            <a:pathLst>
              <a:path w="165009" h="139623">
                <a:moveTo>
                  <a:pt x="98505" y="87132"/>
                </a:moveTo>
                <a:lnTo>
                  <a:pt x="84466" y="115591"/>
                </a:lnTo>
                <a:lnTo>
                  <a:pt x="0" y="0"/>
                </a:lnTo>
                <a:lnTo>
                  <a:pt x="140619" y="1757"/>
                </a:lnTo>
                <a:lnTo>
                  <a:pt x="126581" y="30216"/>
                </a:lnTo>
                <a:close/>
              </a:path>
            </a:pathLst>
          </a:custGeom>
          <a:solidFill>
            <a:srgbClr val="FF2600"/>
          </a:solidFill>
          <a:ln w="12700">
            <a:noFill/>
          </a:ln>
        </p:spPr>
        <p:txBody>
          <a:bodyPr/>
          <a:lstStyle/>
          <a:p>
            <a:endParaRPr lang="en-US"/>
          </a:p>
        </p:txBody>
      </p:sp>
      <p:sp>
        <p:nvSpPr>
          <p:cNvPr id="39" name="Arc 38"/>
          <p:cNvSpPr/>
          <p:nvPr/>
        </p:nvSpPr>
        <p:spPr>
          <a:xfrm>
            <a:off x="1098924" y="2899613"/>
            <a:ext cx="3199851" cy="3199851"/>
          </a:xfrm>
          <a:prstGeom prst="arc">
            <a:avLst>
              <a:gd name="adj1" fmla="val 10481431"/>
              <a:gd name="adj2" fmla="val 12625940"/>
            </a:avLst>
          </a:prstGeom>
          <a:ln w="88900">
            <a:solidFill>
              <a:srgbClr val="005500"/>
            </a:solidFill>
          </a:ln>
        </p:spPr>
        <p:txBody>
          <a:bodyPr/>
          <a:lstStyle/>
          <a:p>
            <a:endParaRPr lang="en-US"/>
          </a:p>
        </p:txBody>
      </p:sp>
      <p:sp>
        <p:nvSpPr>
          <p:cNvPr id="40" name="Freeform 39"/>
          <p:cNvSpPr/>
          <p:nvPr/>
        </p:nvSpPr>
        <p:spPr>
          <a:xfrm>
            <a:off x="1069852" y="4640207"/>
            <a:ext cx="99668" cy="102711"/>
          </a:xfrm>
          <a:custGeom>
            <a:avLst/>
            <a:gdLst/>
            <a:ahLst/>
            <a:cxnLst/>
            <a:rect l="0" t="0" r="0" b="0"/>
            <a:pathLst>
              <a:path w="177702" h="177702">
                <a:moveTo>
                  <a:pt x="31604" y="8561"/>
                </a:moveTo>
                <a:lnTo>
                  <a:pt x="0" y="11415"/>
                </a:lnTo>
                <a:lnTo>
                  <a:pt x="77439" y="131826"/>
                </a:lnTo>
                <a:lnTo>
                  <a:pt x="126416" y="0"/>
                </a:lnTo>
                <a:lnTo>
                  <a:pt x="94812" y="2854"/>
                </a:lnTo>
                <a:close/>
              </a:path>
            </a:pathLst>
          </a:custGeom>
          <a:solidFill>
            <a:srgbClr val="000000"/>
          </a:solidFill>
          <a:ln w="25400">
            <a:solidFill>
              <a:srgbClr val="005500"/>
            </a:solidFill>
          </a:ln>
        </p:spPr>
        <p:txBody>
          <a:bodyPr/>
          <a:lstStyle/>
          <a:p>
            <a:endParaRPr lang="en-US"/>
          </a:p>
        </p:txBody>
      </p:sp>
      <p:sp>
        <p:nvSpPr>
          <p:cNvPr id="41" name="Arc 40"/>
          <p:cNvSpPr/>
          <p:nvPr/>
        </p:nvSpPr>
        <p:spPr>
          <a:xfrm>
            <a:off x="1098924" y="2899613"/>
            <a:ext cx="3199851" cy="3199851"/>
          </a:xfrm>
          <a:prstGeom prst="arc">
            <a:avLst>
              <a:gd name="adj1" fmla="val 10481431"/>
              <a:gd name="adj2" fmla="val 12610599"/>
            </a:avLst>
          </a:prstGeom>
          <a:ln w="63500">
            <a:solidFill>
              <a:srgbClr val="008E00"/>
            </a:solidFill>
          </a:ln>
        </p:spPr>
        <p:txBody>
          <a:bodyPr/>
          <a:lstStyle/>
          <a:p>
            <a:endParaRPr lang="en-US"/>
          </a:p>
        </p:txBody>
      </p:sp>
      <p:sp>
        <p:nvSpPr>
          <p:cNvPr id="42" name="Freeform 41"/>
          <p:cNvSpPr/>
          <p:nvPr/>
        </p:nvSpPr>
        <p:spPr>
          <a:xfrm>
            <a:off x="1069851" y="4640207"/>
            <a:ext cx="85389" cy="88432"/>
          </a:xfrm>
          <a:custGeom>
            <a:avLst/>
            <a:gdLst/>
            <a:ahLst/>
            <a:cxnLst/>
            <a:rect l="0" t="0" r="0" b="0"/>
            <a:pathLst>
              <a:path w="152316" h="152316">
                <a:moveTo>
                  <a:pt x="31604" y="8561"/>
                </a:moveTo>
                <a:lnTo>
                  <a:pt x="0" y="11415"/>
                </a:lnTo>
                <a:lnTo>
                  <a:pt x="77439" y="131826"/>
                </a:lnTo>
                <a:lnTo>
                  <a:pt x="126416" y="0"/>
                </a:lnTo>
                <a:lnTo>
                  <a:pt x="94812" y="2854"/>
                </a:lnTo>
                <a:close/>
              </a:path>
            </a:pathLst>
          </a:custGeom>
          <a:solidFill>
            <a:srgbClr val="008E00"/>
          </a:solidFill>
          <a:ln w="12700">
            <a:noFill/>
          </a:ln>
        </p:spPr>
        <p:txBody>
          <a:bodyPr/>
          <a:lstStyle/>
          <a:p>
            <a:endParaRPr lang="en-US"/>
          </a:p>
        </p:txBody>
      </p:sp>
      <p:sp>
        <p:nvSpPr>
          <p:cNvPr id="43" name="Arc 42"/>
          <p:cNvSpPr/>
          <p:nvPr/>
        </p:nvSpPr>
        <p:spPr>
          <a:xfrm>
            <a:off x="1098924" y="2899613"/>
            <a:ext cx="3199851" cy="3199851"/>
          </a:xfrm>
          <a:prstGeom prst="arc">
            <a:avLst>
              <a:gd name="adj1" fmla="val 9659396"/>
              <a:gd name="adj2" fmla="val 10332559"/>
            </a:avLst>
          </a:prstGeom>
          <a:ln w="88900">
            <a:solidFill>
              <a:srgbClr val="009799"/>
            </a:solidFill>
          </a:ln>
        </p:spPr>
        <p:txBody>
          <a:bodyPr/>
          <a:lstStyle/>
          <a:p>
            <a:endParaRPr lang="en-US"/>
          </a:p>
        </p:txBody>
      </p:sp>
      <p:sp>
        <p:nvSpPr>
          <p:cNvPr id="44" name="Freeform 43"/>
          <p:cNvSpPr/>
          <p:nvPr/>
        </p:nvSpPr>
        <p:spPr>
          <a:xfrm>
            <a:off x="1151040" y="5005187"/>
            <a:ext cx="96124" cy="107127"/>
          </a:xfrm>
          <a:custGeom>
            <a:avLst/>
            <a:gdLst/>
            <a:ahLst/>
            <a:cxnLst/>
            <a:rect l="0" t="0" r="0" b="0"/>
            <a:pathLst>
              <a:path w="177702" h="190395">
                <a:moveTo>
                  <a:pt x="30029" y="30773"/>
                </a:moveTo>
                <a:lnTo>
                  <a:pt x="0" y="41031"/>
                </a:lnTo>
                <a:lnTo>
                  <a:pt x="103755" y="139676"/>
                </a:lnTo>
                <a:lnTo>
                  <a:pt x="120115" y="0"/>
                </a:lnTo>
                <a:lnTo>
                  <a:pt x="90086" y="10258"/>
                </a:lnTo>
                <a:close/>
              </a:path>
            </a:pathLst>
          </a:custGeom>
          <a:solidFill>
            <a:srgbClr val="000000"/>
          </a:solidFill>
          <a:ln w="25400">
            <a:solidFill>
              <a:srgbClr val="009799"/>
            </a:solidFill>
          </a:ln>
        </p:spPr>
        <p:txBody>
          <a:bodyPr/>
          <a:lstStyle/>
          <a:p>
            <a:endParaRPr lang="en-US"/>
          </a:p>
        </p:txBody>
      </p:sp>
      <p:sp>
        <p:nvSpPr>
          <p:cNvPr id="45" name="Arc 44"/>
          <p:cNvSpPr/>
          <p:nvPr/>
        </p:nvSpPr>
        <p:spPr>
          <a:xfrm>
            <a:off x="1098924" y="2899613"/>
            <a:ext cx="3199851" cy="3199851"/>
          </a:xfrm>
          <a:prstGeom prst="arc">
            <a:avLst>
              <a:gd name="adj1" fmla="val 9659396"/>
              <a:gd name="adj2" fmla="val 10317218"/>
            </a:avLst>
          </a:prstGeom>
          <a:ln w="63500">
            <a:solidFill>
              <a:srgbClr val="00FCFF"/>
            </a:solidFill>
          </a:ln>
        </p:spPr>
        <p:txBody>
          <a:bodyPr/>
          <a:lstStyle/>
          <a:p>
            <a:endParaRPr lang="en-US"/>
          </a:p>
        </p:txBody>
      </p:sp>
      <p:sp>
        <p:nvSpPr>
          <p:cNvPr id="46" name="Freeform 45"/>
          <p:cNvSpPr/>
          <p:nvPr/>
        </p:nvSpPr>
        <p:spPr>
          <a:xfrm>
            <a:off x="1151040" y="5005188"/>
            <a:ext cx="81844" cy="92847"/>
          </a:xfrm>
          <a:custGeom>
            <a:avLst/>
            <a:gdLst/>
            <a:ahLst/>
            <a:cxnLst/>
            <a:rect l="0" t="0" r="0" b="0"/>
            <a:pathLst>
              <a:path w="152316" h="165009">
                <a:moveTo>
                  <a:pt x="30029" y="30773"/>
                </a:moveTo>
                <a:lnTo>
                  <a:pt x="0" y="41031"/>
                </a:lnTo>
                <a:lnTo>
                  <a:pt x="103755" y="139676"/>
                </a:lnTo>
                <a:lnTo>
                  <a:pt x="120115" y="0"/>
                </a:lnTo>
                <a:lnTo>
                  <a:pt x="90086" y="10258"/>
                </a:lnTo>
                <a:close/>
              </a:path>
            </a:pathLst>
          </a:custGeom>
          <a:solidFill>
            <a:srgbClr val="00FCFF"/>
          </a:solidFill>
          <a:ln w="12700">
            <a:noFill/>
          </a:ln>
        </p:spPr>
        <p:txBody>
          <a:bodyPr/>
          <a:lstStyle/>
          <a:p>
            <a:endParaRPr lang="en-US"/>
          </a:p>
        </p:txBody>
      </p:sp>
      <p:sp>
        <p:nvSpPr>
          <p:cNvPr id="47" name="Arc 46"/>
          <p:cNvSpPr/>
          <p:nvPr/>
        </p:nvSpPr>
        <p:spPr>
          <a:xfrm>
            <a:off x="1098924" y="2899613"/>
            <a:ext cx="3199851" cy="3199851"/>
          </a:xfrm>
          <a:prstGeom prst="arc">
            <a:avLst>
              <a:gd name="adj1" fmla="val 21526122"/>
              <a:gd name="adj2" fmla="val 141889"/>
            </a:avLst>
          </a:prstGeom>
          <a:ln w="88900">
            <a:solidFill>
              <a:srgbClr val="000000"/>
            </a:solidFill>
          </a:ln>
        </p:spPr>
        <p:txBody>
          <a:bodyPr/>
          <a:lstStyle/>
          <a:p>
            <a:endParaRPr lang="en-US"/>
          </a:p>
        </p:txBody>
      </p:sp>
      <p:sp>
        <p:nvSpPr>
          <p:cNvPr id="48" name="Freeform 47"/>
          <p:cNvSpPr/>
          <p:nvPr/>
        </p:nvSpPr>
        <p:spPr>
          <a:xfrm>
            <a:off x="4262798" y="4398015"/>
            <a:ext cx="99944" cy="100564"/>
          </a:xfrm>
          <a:custGeom>
            <a:avLst/>
            <a:gdLst/>
            <a:ahLst/>
            <a:cxnLst/>
            <a:rect l="0" t="0" r="0" b="0"/>
            <a:pathLst>
              <a:path w="177702" h="177702">
                <a:moveTo>
                  <a:pt x="95181" y="126213"/>
                </a:moveTo>
                <a:lnTo>
                  <a:pt x="126907" y="125614"/>
                </a:lnTo>
                <a:lnTo>
                  <a:pt x="58228" y="0"/>
                </a:lnTo>
                <a:lnTo>
                  <a:pt x="0" y="128009"/>
                </a:lnTo>
                <a:lnTo>
                  <a:pt x="31727" y="127411"/>
                </a:lnTo>
                <a:close/>
              </a:path>
            </a:pathLst>
          </a:custGeom>
          <a:solidFill>
            <a:srgbClr val="000000"/>
          </a:solidFill>
          <a:ln w="25400">
            <a:solidFill>
              <a:srgbClr val="000000"/>
            </a:solidFill>
          </a:ln>
        </p:spPr>
        <p:txBody>
          <a:bodyPr/>
          <a:lstStyle/>
          <a:p>
            <a:endParaRPr lang="en-US"/>
          </a:p>
        </p:txBody>
      </p:sp>
      <p:sp>
        <p:nvSpPr>
          <p:cNvPr id="49" name="Arc 48"/>
          <p:cNvSpPr/>
          <p:nvPr/>
        </p:nvSpPr>
        <p:spPr>
          <a:xfrm>
            <a:off x="1098924" y="2899613"/>
            <a:ext cx="3199851" cy="3199851"/>
          </a:xfrm>
          <a:prstGeom prst="arc">
            <a:avLst>
              <a:gd name="adj1" fmla="val 21526122"/>
              <a:gd name="adj2" fmla="val 126547"/>
            </a:avLst>
          </a:prstGeom>
          <a:ln w="63500">
            <a:solidFill>
              <a:srgbClr val="000000"/>
            </a:solidFill>
          </a:ln>
        </p:spPr>
        <p:txBody>
          <a:bodyPr/>
          <a:lstStyle/>
          <a:p>
            <a:endParaRPr lang="en-US"/>
          </a:p>
        </p:txBody>
      </p:sp>
      <p:sp>
        <p:nvSpPr>
          <p:cNvPr id="50" name="Freeform 49"/>
          <p:cNvSpPr/>
          <p:nvPr/>
        </p:nvSpPr>
        <p:spPr>
          <a:xfrm>
            <a:off x="4262797" y="4398015"/>
            <a:ext cx="85665" cy="86285"/>
          </a:xfrm>
          <a:custGeom>
            <a:avLst/>
            <a:gdLst/>
            <a:ahLst/>
            <a:cxnLst/>
            <a:rect l="0" t="0" r="0" b="0"/>
            <a:pathLst>
              <a:path w="152316" h="152316">
                <a:moveTo>
                  <a:pt x="95181" y="126213"/>
                </a:moveTo>
                <a:lnTo>
                  <a:pt x="126907" y="125614"/>
                </a:lnTo>
                <a:lnTo>
                  <a:pt x="58228" y="0"/>
                </a:lnTo>
                <a:lnTo>
                  <a:pt x="0" y="128009"/>
                </a:lnTo>
                <a:lnTo>
                  <a:pt x="31727" y="127411"/>
                </a:lnTo>
                <a:close/>
              </a:path>
            </a:pathLst>
          </a:custGeom>
          <a:solidFill>
            <a:srgbClr val="000000"/>
          </a:solidFill>
          <a:ln w="12700">
            <a:noFill/>
          </a:ln>
        </p:spPr>
        <p:txBody>
          <a:bodyPr/>
          <a:lstStyle/>
          <a:p>
            <a:endParaRPr lang="en-US"/>
          </a:p>
        </p:txBody>
      </p:sp>
      <p:sp>
        <p:nvSpPr>
          <p:cNvPr id="51" name="Arc 50"/>
          <p:cNvSpPr/>
          <p:nvPr/>
        </p:nvSpPr>
        <p:spPr>
          <a:xfrm>
            <a:off x="1098924" y="2899613"/>
            <a:ext cx="3199851" cy="3199851"/>
          </a:xfrm>
          <a:prstGeom prst="arc">
            <a:avLst>
              <a:gd name="adj1" fmla="val 18772146"/>
              <a:gd name="adj2" fmla="val 21406038"/>
            </a:avLst>
          </a:prstGeom>
          <a:ln w="88900">
            <a:solidFill>
              <a:srgbClr val="000000"/>
            </a:solidFill>
          </a:ln>
        </p:spPr>
        <p:txBody>
          <a:bodyPr/>
          <a:lstStyle/>
          <a:p>
            <a:endParaRPr lang="en-US"/>
          </a:p>
        </p:txBody>
      </p:sp>
      <p:sp>
        <p:nvSpPr>
          <p:cNvPr id="52" name="Freeform 51"/>
          <p:cNvSpPr/>
          <p:nvPr/>
        </p:nvSpPr>
        <p:spPr>
          <a:xfrm>
            <a:off x="3737116" y="3282261"/>
            <a:ext cx="106185" cy="102190"/>
          </a:xfrm>
          <a:custGeom>
            <a:avLst/>
            <a:gdLst/>
            <a:ahLst/>
            <a:cxnLst/>
            <a:rect l="0" t="0" r="0" b="0"/>
            <a:pathLst>
              <a:path w="190395" h="177702">
                <a:moveTo>
                  <a:pt x="116352" y="61297"/>
                </a:moveTo>
                <a:lnTo>
                  <a:pt x="138001" y="38097"/>
                </a:lnTo>
                <a:lnTo>
                  <a:pt x="0" y="0"/>
                </a:lnTo>
                <a:lnTo>
                  <a:pt x="51404" y="130899"/>
                </a:lnTo>
                <a:lnTo>
                  <a:pt x="73054" y="107698"/>
                </a:lnTo>
                <a:close/>
              </a:path>
            </a:pathLst>
          </a:custGeom>
          <a:solidFill>
            <a:srgbClr val="000000"/>
          </a:solidFill>
          <a:ln w="25400">
            <a:solidFill>
              <a:srgbClr val="000000"/>
            </a:solidFill>
          </a:ln>
        </p:spPr>
        <p:txBody>
          <a:bodyPr/>
          <a:lstStyle/>
          <a:p>
            <a:endParaRPr lang="en-US"/>
          </a:p>
        </p:txBody>
      </p:sp>
      <p:sp>
        <p:nvSpPr>
          <p:cNvPr id="53" name="Arc 52"/>
          <p:cNvSpPr/>
          <p:nvPr/>
        </p:nvSpPr>
        <p:spPr>
          <a:xfrm>
            <a:off x="1098924" y="2899613"/>
            <a:ext cx="3199851" cy="3199851"/>
          </a:xfrm>
          <a:prstGeom prst="arc">
            <a:avLst>
              <a:gd name="adj1" fmla="val 18772146"/>
              <a:gd name="adj2" fmla="val 21390697"/>
            </a:avLst>
          </a:prstGeom>
          <a:ln w="63500">
            <a:solidFill>
              <a:srgbClr val="000000"/>
            </a:solidFill>
          </a:ln>
        </p:spPr>
        <p:txBody>
          <a:bodyPr/>
          <a:lstStyle/>
          <a:p>
            <a:endParaRPr lang="en-US"/>
          </a:p>
        </p:txBody>
      </p:sp>
      <p:sp>
        <p:nvSpPr>
          <p:cNvPr id="54" name="Freeform 53"/>
          <p:cNvSpPr/>
          <p:nvPr/>
        </p:nvSpPr>
        <p:spPr>
          <a:xfrm>
            <a:off x="3737116" y="3282262"/>
            <a:ext cx="91905" cy="87910"/>
          </a:xfrm>
          <a:custGeom>
            <a:avLst/>
            <a:gdLst/>
            <a:ahLst/>
            <a:cxnLst/>
            <a:rect l="0" t="0" r="0" b="0"/>
            <a:pathLst>
              <a:path w="165009" h="152316">
                <a:moveTo>
                  <a:pt x="116352" y="61297"/>
                </a:moveTo>
                <a:lnTo>
                  <a:pt x="138001" y="38097"/>
                </a:lnTo>
                <a:lnTo>
                  <a:pt x="0" y="0"/>
                </a:lnTo>
                <a:lnTo>
                  <a:pt x="51404" y="130899"/>
                </a:lnTo>
                <a:lnTo>
                  <a:pt x="73054" y="107698"/>
                </a:lnTo>
                <a:close/>
              </a:path>
            </a:pathLst>
          </a:custGeom>
          <a:solidFill>
            <a:srgbClr val="000000"/>
          </a:solidFill>
          <a:ln w="12700">
            <a:noFill/>
          </a:ln>
        </p:spPr>
        <p:txBody>
          <a:bodyPr/>
          <a:lstStyle/>
          <a:p>
            <a:endParaRPr lang="en-US"/>
          </a:p>
        </p:txBody>
      </p:sp>
      <p:sp>
        <p:nvSpPr>
          <p:cNvPr id="55" name="Arc 54"/>
          <p:cNvSpPr/>
          <p:nvPr/>
        </p:nvSpPr>
        <p:spPr>
          <a:xfrm>
            <a:off x="1098924" y="2899613"/>
            <a:ext cx="3199851" cy="3199851"/>
          </a:xfrm>
          <a:prstGeom prst="arc">
            <a:avLst>
              <a:gd name="adj1" fmla="val 12797202"/>
              <a:gd name="adj2" fmla="val 14737002"/>
            </a:avLst>
          </a:prstGeom>
          <a:ln w="88900">
            <a:solidFill>
              <a:srgbClr val="009799"/>
            </a:solidFill>
          </a:ln>
        </p:spPr>
        <p:txBody>
          <a:bodyPr/>
          <a:lstStyle/>
          <a:p>
            <a:endParaRPr lang="en-US"/>
          </a:p>
        </p:txBody>
      </p:sp>
      <p:sp>
        <p:nvSpPr>
          <p:cNvPr id="56" name="Freeform 55"/>
          <p:cNvSpPr/>
          <p:nvPr/>
        </p:nvSpPr>
        <p:spPr>
          <a:xfrm>
            <a:off x="1325720" y="3598285"/>
            <a:ext cx="96349" cy="108669"/>
          </a:xfrm>
          <a:custGeom>
            <a:avLst/>
            <a:gdLst/>
            <a:ahLst/>
            <a:cxnLst/>
            <a:rect l="0" t="0" r="0" b="0"/>
            <a:pathLst>
              <a:path w="165009" h="190395">
                <a:moveTo>
                  <a:pt x="41073" y="17485"/>
                </a:moveTo>
                <a:lnTo>
                  <a:pt x="14593" y="0"/>
                </a:lnTo>
                <a:lnTo>
                  <a:pt x="0" y="142418"/>
                </a:lnTo>
                <a:lnTo>
                  <a:pt x="120515" y="69940"/>
                </a:lnTo>
                <a:lnTo>
                  <a:pt x="94035" y="52455"/>
                </a:lnTo>
                <a:close/>
              </a:path>
            </a:pathLst>
          </a:custGeom>
          <a:solidFill>
            <a:srgbClr val="000000"/>
          </a:solidFill>
          <a:ln w="25400">
            <a:solidFill>
              <a:srgbClr val="009799"/>
            </a:solidFill>
          </a:ln>
        </p:spPr>
        <p:txBody>
          <a:bodyPr/>
          <a:lstStyle/>
          <a:p>
            <a:endParaRPr lang="en-US"/>
          </a:p>
        </p:txBody>
      </p:sp>
      <p:sp>
        <p:nvSpPr>
          <p:cNvPr id="57" name="Arc 56"/>
          <p:cNvSpPr/>
          <p:nvPr/>
        </p:nvSpPr>
        <p:spPr>
          <a:xfrm>
            <a:off x="1098924" y="2899613"/>
            <a:ext cx="3199851" cy="3199851"/>
          </a:xfrm>
          <a:prstGeom prst="arc">
            <a:avLst>
              <a:gd name="adj1" fmla="val 12797202"/>
              <a:gd name="adj2" fmla="val 14721661"/>
            </a:avLst>
          </a:prstGeom>
          <a:ln w="63500">
            <a:solidFill>
              <a:srgbClr val="00FCFF"/>
            </a:solidFill>
          </a:ln>
        </p:spPr>
        <p:txBody>
          <a:bodyPr/>
          <a:lstStyle/>
          <a:p>
            <a:endParaRPr lang="en-US"/>
          </a:p>
        </p:txBody>
      </p:sp>
      <p:sp>
        <p:nvSpPr>
          <p:cNvPr id="58" name="Freeform 57"/>
          <p:cNvSpPr/>
          <p:nvPr/>
        </p:nvSpPr>
        <p:spPr>
          <a:xfrm>
            <a:off x="1325720" y="3598284"/>
            <a:ext cx="82069" cy="94390"/>
          </a:xfrm>
          <a:custGeom>
            <a:avLst/>
            <a:gdLst/>
            <a:ahLst/>
            <a:cxnLst/>
            <a:rect l="0" t="0" r="0" b="0"/>
            <a:pathLst>
              <a:path w="139623" h="165009">
                <a:moveTo>
                  <a:pt x="41073" y="17485"/>
                </a:moveTo>
                <a:lnTo>
                  <a:pt x="14593" y="0"/>
                </a:lnTo>
                <a:lnTo>
                  <a:pt x="0" y="142418"/>
                </a:lnTo>
                <a:lnTo>
                  <a:pt x="120515" y="69940"/>
                </a:lnTo>
                <a:lnTo>
                  <a:pt x="94035" y="52455"/>
                </a:lnTo>
                <a:close/>
              </a:path>
            </a:pathLst>
          </a:custGeom>
          <a:solidFill>
            <a:srgbClr val="00FCFF"/>
          </a:solidFill>
          <a:ln w="12700">
            <a:noFill/>
          </a:ln>
        </p:spPr>
        <p:txBody>
          <a:bodyPr/>
          <a:lstStyle/>
          <a:p>
            <a:endParaRPr lang="en-US"/>
          </a:p>
        </p:txBody>
      </p:sp>
      <p:sp>
        <p:nvSpPr>
          <p:cNvPr id="59" name="Arc 58"/>
          <p:cNvSpPr/>
          <p:nvPr/>
        </p:nvSpPr>
        <p:spPr>
          <a:xfrm>
            <a:off x="1098924" y="2899613"/>
            <a:ext cx="3199851" cy="3199851"/>
          </a:xfrm>
          <a:prstGeom prst="arc">
            <a:avLst>
              <a:gd name="adj1" fmla="val 16344425"/>
              <a:gd name="adj2" fmla="val 18108304"/>
            </a:avLst>
          </a:prstGeom>
          <a:ln w="88900">
            <a:solidFill>
              <a:srgbClr val="000000"/>
            </a:solidFill>
          </a:ln>
        </p:spPr>
        <p:txBody>
          <a:bodyPr/>
          <a:lstStyle/>
          <a:p>
            <a:endParaRPr lang="en-US"/>
          </a:p>
        </p:txBody>
      </p:sp>
      <p:sp>
        <p:nvSpPr>
          <p:cNvPr id="60" name="Freeform 59"/>
          <p:cNvSpPr/>
          <p:nvPr/>
        </p:nvSpPr>
        <p:spPr>
          <a:xfrm>
            <a:off x="2698856" y="2865542"/>
            <a:ext cx="101526" cy="99887"/>
          </a:xfrm>
          <a:custGeom>
            <a:avLst/>
            <a:gdLst/>
            <a:ahLst/>
            <a:cxnLst/>
            <a:rect l="0" t="0" r="0" b="0"/>
            <a:pathLst>
              <a:path w="177702" h="177702">
                <a:moveTo>
                  <a:pt x="128304" y="31701"/>
                </a:moveTo>
                <a:lnTo>
                  <a:pt x="129719" y="0"/>
                </a:lnTo>
                <a:lnTo>
                  <a:pt x="0" y="60570"/>
                </a:lnTo>
                <a:lnTo>
                  <a:pt x="124056" y="126804"/>
                </a:lnTo>
                <a:lnTo>
                  <a:pt x="125472" y="95103"/>
                </a:lnTo>
                <a:close/>
              </a:path>
            </a:pathLst>
          </a:custGeom>
          <a:solidFill>
            <a:srgbClr val="000000"/>
          </a:solidFill>
          <a:ln w="25400">
            <a:solidFill>
              <a:srgbClr val="000000"/>
            </a:solidFill>
          </a:ln>
        </p:spPr>
        <p:txBody>
          <a:bodyPr/>
          <a:lstStyle/>
          <a:p>
            <a:endParaRPr lang="en-US"/>
          </a:p>
        </p:txBody>
      </p:sp>
      <p:sp>
        <p:nvSpPr>
          <p:cNvPr id="61" name="Arc 60"/>
          <p:cNvSpPr/>
          <p:nvPr/>
        </p:nvSpPr>
        <p:spPr>
          <a:xfrm>
            <a:off x="1098924" y="2899613"/>
            <a:ext cx="3199851" cy="3199851"/>
          </a:xfrm>
          <a:prstGeom prst="arc">
            <a:avLst>
              <a:gd name="adj1" fmla="val 16344425"/>
              <a:gd name="adj2" fmla="val 18092962"/>
            </a:avLst>
          </a:prstGeom>
          <a:ln w="63500">
            <a:solidFill>
              <a:srgbClr val="000000"/>
            </a:solidFill>
          </a:ln>
        </p:spPr>
        <p:txBody>
          <a:bodyPr/>
          <a:lstStyle/>
          <a:p>
            <a:endParaRPr lang="en-US"/>
          </a:p>
        </p:txBody>
      </p:sp>
      <p:sp>
        <p:nvSpPr>
          <p:cNvPr id="62" name="Freeform 61"/>
          <p:cNvSpPr/>
          <p:nvPr/>
        </p:nvSpPr>
        <p:spPr>
          <a:xfrm>
            <a:off x="2698855" y="2865543"/>
            <a:ext cx="87247" cy="85607"/>
          </a:xfrm>
          <a:custGeom>
            <a:avLst/>
            <a:gdLst/>
            <a:ahLst/>
            <a:cxnLst/>
            <a:rect l="0" t="0" r="0" b="0"/>
            <a:pathLst>
              <a:path w="152316" h="152316">
                <a:moveTo>
                  <a:pt x="128304" y="31701"/>
                </a:moveTo>
                <a:lnTo>
                  <a:pt x="129719" y="0"/>
                </a:lnTo>
                <a:lnTo>
                  <a:pt x="0" y="60570"/>
                </a:lnTo>
                <a:lnTo>
                  <a:pt x="124056" y="126804"/>
                </a:lnTo>
                <a:lnTo>
                  <a:pt x="125472" y="95103"/>
                </a:lnTo>
                <a:close/>
              </a:path>
            </a:pathLst>
          </a:custGeom>
          <a:solidFill>
            <a:srgbClr val="000000"/>
          </a:solidFill>
          <a:ln w="12700">
            <a:noFill/>
          </a:ln>
        </p:spPr>
        <p:txBody>
          <a:bodyPr/>
          <a:lstStyle/>
          <a:p>
            <a:endParaRPr lang="en-US"/>
          </a:p>
        </p:txBody>
      </p:sp>
      <p:sp>
        <p:nvSpPr>
          <p:cNvPr id="63" name="Arc 62"/>
          <p:cNvSpPr/>
          <p:nvPr/>
        </p:nvSpPr>
        <p:spPr>
          <a:xfrm>
            <a:off x="1098924" y="2899613"/>
            <a:ext cx="3199851" cy="3199851"/>
          </a:xfrm>
          <a:prstGeom prst="arc">
            <a:avLst>
              <a:gd name="adj1" fmla="val 223697"/>
              <a:gd name="adj2" fmla="val 1712498"/>
            </a:avLst>
          </a:prstGeom>
          <a:ln w="88900">
            <a:solidFill>
              <a:srgbClr val="992699"/>
            </a:solidFill>
          </a:ln>
        </p:spPr>
        <p:txBody>
          <a:bodyPr/>
          <a:lstStyle/>
          <a:p>
            <a:endParaRPr lang="en-US"/>
          </a:p>
        </p:txBody>
      </p:sp>
      <p:sp>
        <p:nvSpPr>
          <p:cNvPr id="64" name="Freeform 63"/>
          <p:cNvSpPr/>
          <p:nvPr/>
        </p:nvSpPr>
        <p:spPr>
          <a:xfrm>
            <a:off x="4074652" y="5237173"/>
            <a:ext cx="95102" cy="107583"/>
          </a:xfrm>
          <a:custGeom>
            <a:avLst/>
            <a:gdLst/>
            <a:ahLst/>
            <a:cxnLst/>
            <a:rect l="0" t="0" r="0" b="0"/>
            <a:pathLst>
              <a:path w="165009" h="190395">
                <a:moveTo>
                  <a:pt x="90316" y="44892"/>
                </a:moveTo>
                <a:lnTo>
                  <a:pt x="118298" y="59856"/>
                </a:lnTo>
                <a:lnTo>
                  <a:pt x="0" y="140486"/>
                </a:lnTo>
                <a:lnTo>
                  <a:pt x="6368" y="0"/>
                </a:lnTo>
                <a:lnTo>
                  <a:pt x="34350" y="14964"/>
                </a:lnTo>
                <a:close/>
              </a:path>
            </a:pathLst>
          </a:custGeom>
          <a:solidFill>
            <a:srgbClr val="000000"/>
          </a:solidFill>
          <a:ln w="25400">
            <a:solidFill>
              <a:srgbClr val="992699"/>
            </a:solidFill>
          </a:ln>
        </p:spPr>
        <p:txBody>
          <a:bodyPr/>
          <a:lstStyle/>
          <a:p>
            <a:endParaRPr lang="en-US"/>
          </a:p>
        </p:txBody>
      </p:sp>
      <p:sp>
        <p:nvSpPr>
          <p:cNvPr id="65" name="Arc 64"/>
          <p:cNvSpPr/>
          <p:nvPr/>
        </p:nvSpPr>
        <p:spPr>
          <a:xfrm>
            <a:off x="1098924" y="2899613"/>
            <a:ext cx="3199851" cy="3199851"/>
          </a:xfrm>
          <a:prstGeom prst="arc">
            <a:avLst>
              <a:gd name="adj1" fmla="val 223697"/>
              <a:gd name="adj2" fmla="val 1697157"/>
            </a:avLst>
          </a:prstGeom>
          <a:ln w="63500">
            <a:solidFill>
              <a:srgbClr val="FF40FF"/>
            </a:solidFill>
          </a:ln>
        </p:spPr>
        <p:txBody>
          <a:bodyPr/>
          <a:lstStyle/>
          <a:p>
            <a:endParaRPr lang="en-US"/>
          </a:p>
        </p:txBody>
      </p:sp>
      <p:sp>
        <p:nvSpPr>
          <p:cNvPr id="66" name="Freeform 65"/>
          <p:cNvSpPr/>
          <p:nvPr/>
        </p:nvSpPr>
        <p:spPr>
          <a:xfrm>
            <a:off x="4074652" y="5237173"/>
            <a:ext cx="80822" cy="93303"/>
          </a:xfrm>
          <a:custGeom>
            <a:avLst/>
            <a:gdLst/>
            <a:ahLst/>
            <a:cxnLst/>
            <a:rect l="0" t="0" r="0" b="0"/>
            <a:pathLst>
              <a:path w="139623" h="165009">
                <a:moveTo>
                  <a:pt x="90316" y="44892"/>
                </a:moveTo>
                <a:lnTo>
                  <a:pt x="118298" y="59856"/>
                </a:lnTo>
                <a:lnTo>
                  <a:pt x="0" y="140486"/>
                </a:lnTo>
                <a:lnTo>
                  <a:pt x="6368" y="0"/>
                </a:lnTo>
                <a:lnTo>
                  <a:pt x="34350" y="14964"/>
                </a:lnTo>
                <a:close/>
              </a:path>
            </a:pathLst>
          </a:custGeom>
          <a:solidFill>
            <a:srgbClr val="FF40FF"/>
          </a:solidFill>
          <a:ln w="12700">
            <a:noFill/>
          </a:ln>
        </p:spPr>
        <p:txBody>
          <a:bodyPr/>
          <a:lstStyle/>
          <a:p>
            <a:endParaRPr lang="en-US"/>
          </a:p>
        </p:txBody>
      </p:sp>
      <p:sp>
        <p:nvSpPr>
          <p:cNvPr id="67" name="Arc 66"/>
          <p:cNvSpPr/>
          <p:nvPr/>
        </p:nvSpPr>
        <p:spPr>
          <a:xfrm>
            <a:off x="1098924" y="2899613"/>
            <a:ext cx="3199851" cy="3199851"/>
          </a:xfrm>
          <a:prstGeom prst="arc">
            <a:avLst>
              <a:gd name="adj1" fmla="val 9387624"/>
              <a:gd name="adj2" fmla="val 9402965"/>
            </a:avLst>
          </a:prstGeom>
          <a:ln w="88900">
            <a:solidFill>
              <a:srgbClr val="000000"/>
            </a:solidFill>
          </a:ln>
        </p:spPr>
        <p:txBody>
          <a:bodyPr/>
          <a:lstStyle/>
          <a:p>
            <a:endParaRPr lang="en-US"/>
          </a:p>
        </p:txBody>
      </p:sp>
      <p:sp>
        <p:nvSpPr>
          <p:cNvPr id="68" name="Freeform 67"/>
          <p:cNvSpPr/>
          <p:nvPr/>
        </p:nvSpPr>
        <p:spPr>
          <a:xfrm>
            <a:off x="1206515" y="5088636"/>
            <a:ext cx="93702" cy="108945"/>
          </a:xfrm>
          <a:custGeom>
            <a:avLst/>
            <a:gdLst/>
            <a:ahLst/>
            <a:cxnLst/>
            <a:rect l="0" t="0" r="0" b="0"/>
            <a:pathLst>
              <a:path w="165009" h="190395">
                <a:moveTo>
                  <a:pt x="28953" y="129919"/>
                </a:moveTo>
                <a:lnTo>
                  <a:pt x="0" y="142908"/>
                </a:lnTo>
                <a:lnTo>
                  <a:pt x="8552" y="0"/>
                </a:lnTo>
                <a:lnTo>
                  <a:pt x="115810" y="90954"/>
                </a:lnTo>
                <a:lnTo>
                  <a:pt x="86858" y="103942"/>
                </a:lnTo>
                <a:close/>
              </a:path>
            </a:pathLst>
          </a:custGeom>
          <a:solidFill>
            <a:srgbClr val="000000"/>
          </a:solidFill>
          <a:ln w="25400">
            <a:solidFill>
              <a:srgbClr val="000000"/>
            </a:solidFill>
          </a:ln>
        </p:spPr>
        <p:txBody>
          <a:bodyPr/>
          <a:lstStyle/>
          <a:p>
            <a:endParaRPr lang="en-US"/>
          </a:p>
        </p:txBody>
      </p:sp>
      <p:sp>
        <p:nvSpPr>
          <p:cNvPr id="69" name="Arc 68"/>
          <p:cNvSpPr/>
          <p:nvPr/>
        </p:nvSpPr>
        <p:spPr>
          <a:xfrm>
            <a:off x="1098924" y="2899613"/>
            <a:ext cx="3199851" cy="3199851"/>
          </a:xfrm>
          <a:prstGeom prst="arc">
            <a:avLst>
              <a:gd name="adj1" fmla="val 9387624"/>
              <a:gd name="adj2" fmla="val 9407624"/>
            </a:avLst>
          </a:prstGeom>
          <a:ln w="63500">
            <a:solidFill>
              <a:srgbClr val="000000"/>
            </a:solidFill>
          </a:ln>
        </p:spPr>
        <p:txBody>
          <a:bodyPr/>
          <a:lstStyle/>
          <a:p>
            <a:endParaRPr lang="en-US"/>
          </a:p>
        </p:txBody>
      </p:sp>
      <p:sp>
        <p:nvSpPr>
          <p:cNvPr id="70" name="Freeform 69"/>
          <p:cNvSpPr/>
          <p:nvPr/>
        </p:nvSpPr>
        <p:spPr>
          <a:xfrm>
            <a:off x="1206515" y="5088636"/>
            <a:ext cx="79423" cy="94665"/>
          </a:xfrm>
          <a:custGeom>
            <a:avLst/>
            <a:gdLst/>
            <a:ahLst/>
            <a:cxnLst/>
            <a:rect l="0" t="0" r="0" b="0"/>
            <a:pathLst>
              <a:path w="139623" h="165009">
                <a:moveTo>
                  <a:pt x="28953" y="129919"/>
                </a:moveTo>
                <a:lnTo>
                  <a:pt x="0" y="142908"/>
                </a:lnTo>
                <a:lnTo>
                  <a:pt x="8552" y="0"/>
                </a:lnTo>
                <a:lnTo>
                  <a:pt x="115810" y="90954"/>
                </a:lnTo>
                <a:lnTo>
                  <a:pt x="86858" y="103942"/>
                </a:lnTo>
                <a:close/>
              </a:path>
            </a:pathLst>
          </a:custGeom>
          <a:solidFill>
            <a:srgbClr val="000000"/>
          </a:solidFill>
          <a:ln w="12700">
            <a:noFill/>
          </a:ln>
        </p:spPr>
        <p:txBody>
          <a:bodyPr/>
          <a:lstStyle/>
          <a:p>
            <a:endParaRPr lang="en-US"/>
          </a:p>
        </p:txBody>
      </p:sp>
      <p:sp>
        <p:nvSpPr>
          <p:cNvPr id="71" name="Arc 70"/>
          <p:cNvSpPr/>
          <p:nvPr/>
        </p:nvSpPr>
        <p:spPr>
          <a:xfrm>
            <a:off x="1098924" y="2899613"/>
            <a:ext cx="3199851" cy="3199851"/>
          </a:xfrm>
          <a:prstGeom prst="arc">
            <a:avLst>
              <a:gd name="adj1" fmla="val 14887526"/>
              <a:gd name="adj2" fmla="val 14902867"/>
            </a:avLst>
          </a:prstGeom>
          <a:ln w="88900">
            <a:solidFill>
              <a:srgbClr val="000000"/>
            </a:solidFill>
          </a:ln>
        </p:spPr>
        <p:txBody>
          <a:bodyPr/>
          <a:lstStyle/>
          <a:p>
            <a:endParaRPr lang="en-US"/>
          </a:p>
        </p:txBody>
      </p:sp>
      <p:sp>
        <p:nvSpPr>
          <p:cNvPr id="72" name="Freeform 71"/>
          <p:cNvSpPr/>
          <p:nvPr/>
        </p:nvSpPr>
        <p:spPr>
          <a:xfrm>
            <a:off x="2040929" y="2980087"/>
            <a:ext cx="107489" cy="94886"/>
          </a:xfrm>
          <a:custGeom>
            <a:avLst/>
            <a:gdLst/>
            <a:ahLst/>
            <a:cxnLst/>
            <a:rect l="0" t="0" r="0" b="0"/>
            <a:pathLst>
              <a:path w="190395" h="165009">
                <a:moveTo>
                  <a:pt x="105082" y="29479"/>
                </a:moveTo>
                <a:lnTo>
                  <a:pt x="93336" y="0"/>
                </a:lnTo>
                <a:lnTo>
                  <a:pt x="0" y="108555"/>
                </a:lnTo>
                <a:lnTo>
                  <a:pt x="140319" y="117915"/>
                </a:lnTo>
                <a:lnTo>
                  <a:pt x="128573" y="88436"/>
                </a:lnTo>
                <a:close/>
              </a:path>
            </a:pathLst>
          </a:custGeom>
          <a:solidFill>
            <a:srgbClr val="000000"/>
          </a:solidFill>
          <a:ln w="25400">
            <a:solidFill>
              <a:srgbClr val="000000"/>
            </a:solidFill>
          </a:ln>
        </p:spPr>
        <p:txBody>
          <a:bodyPr/>
          <a:lstStyle/>
          <a:p>
            <a:endParaRPr lang="en-US"/>
          </a:p>
        </p:txBody>
      </p:sp>
      <p:sp>
        <p:nvSpPr>
          <p:cNvPr id="73" name="Arc 72"/>
          <p:cNvSpPr/>
          <p:nvPr/>
        </p:nvSpPr>
        <p:spPr>
          <a:xfrm>
            <a:off x="1098924" y="2899613"/>
            <a:ext cx="3199851" cy="3199851"/>
          </a:xfrm>
          <a:prstGeom prst="arc">
            <a:avLst>
              <a:gd name="adj1" fmla="val 14887526"/>
              <a:gd name="adj2" fmla="val 14907526"/>
            </a:avLst>
          </a:prstGeom>
          <a:ln w="63500">
            <a:solidFill>
              <a:srgbClr val="000000"/>
            </a:solidFill>
          </a:ln>
        </p:spPr>
        <p:txBody>
          <a:bodyPr/>
          <a:lstStyle/>
          <a:p>
            <a:endParaRPr lang="en-US"/>
          </a:p>
        </p:txBody>
      </p:sp>
      <p:sp>
        <p:nvSpPr>
          <p:cNvPr id="74" name="Freeform 73"/>
          <p:cNvSpPr/>
          <p:nvPr/>
        </p:nvSpPr>
        <p:spPr>
          <a:xfrm>
            <a:off x="2040929" y="2980086"/>
            <a:ext cx="93209" cy="80607"/>
          </a:xfrm>
          <a:custGeom>
            <a:avLst/>
            <a:gdLst/>
            <a:ahLst/>
            <a:cxnLst/>
            <a:rect l="0" t="0" r="0" b="0"/>
            <a:pathLst>
              <a:path w="165009" h="139623">
                <a:moveTo>
                  <a:pt x="105082" y="29479"/>
                </a:moveTo>
                <a:lnTo>
                  <a:pt x="93336" y="0"/>
                </a:lnTo>
                <a:lnTo>
                  <a:pt x="0" y="108555"/>
                </a:lnTo>
                <a:lnTo>
                  <a:pt x="140319" y="117915"/>
                </a:lnTo>
                <a:lnTo>
                  <a:pt x="128573" y="88436"/>
                </a:lnTo>
                <a:close/>
              </a:path>
            </a:pathLst>
          </a:custGeom>
          <a:solidFill>
            <a:srgbClr val="000000"/>
          </a:solidFill>
          <a:ln w="12700">
            <a:noFill/>
          </a:ln>
        </p:spPr>
        <p:txBody>
          <a:bodyPr/>
          <a:lstStyle/>
          <a:p>
            <a:endParaRPr lang="en-US"/>
          </a:p>
        </p:txBody>
      </p:sp>
      <p:sp>
        <p:nvSpPr>
          <p:cNvPr id="75" name="Freeform 74"/>
          <p:cNvSpPr/>
          <p:nvPr/>
        </p:nvSpPr>
        <p:spPr>
          <a:xfrm>
            <a:off x="2698849" y="2979609"/>
            <a:ext cx="28559" cy="108556"/>
          </a:xfrm>
          <a:custGeom>
            <a:avLst/>
            <a:gdLst/>
            <a:ahLst/>
            <a:cxnLst/>
            <a:rect l="0" t="0" r="0" b="0"/>
            <a:pathLst>
              <a:path w="76158" h="215781">
                <a:moveTo>
                  <a:pt x="0" y="0"/>
                </a:moveTo>
                <a:lnTo>
                  <a:pt x="0" y="142216"/>
                </a:lnTo>
              </a:path>
            </a:pathLst>
          </a:custGeom>
          <a:noFill/>
          <a:ln w="25400">
            <a:solidFill>
              <a:srgbClr val="000000"/>
            </a:solidFill>
          </a:ln>
        </p:spPr>
        <p:txBody>
          <a:bodyPr/>
          <a:lstStyle/>
          <a:p>
            <a:endParaRPr lang="en-US"/>
          </a:p>
        </p:txBody>
      </p:sp>
      <p:sp>
        <p:nvSpPr>
          <p:cNvPr id="76" name="Rectangle 75"/>
          <p:cNvSpPr/>
          <p:nvPr/>
        </p:nvSpPr>
        <p:spPr>
          <a:xfrm>
            <a:off x="2670008" y="3057297"/>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7" name="Freeform 76"/>
          <p:cNvSpPr/>
          <p:nvPr/>
        </p:nvSpPr>
        <p:spPr>
          <a:xfrm>
            <a:off x="2837091" y="2986184"/>
            <a:ext cx="17252" cy="46140"/>
          </a:xfrm>
          <a:custGeom>
            <a:avLst/>
            <a:gdLst/>
            <a:ahLst/>
            <a:cxnLst/>
            <a:rect l="0" t="0" r="0" b="0"/>
            <a:pathLst>
              <a:path w="50772" h="114237">
                <a:moveTo>
                  <a:pt x="5285" y="0"/>
                </a:moveTo>
                <a:lnTo>
                  <a:pt x="0" y="56640"/>
                </a:lnTo>
              </a:path>
            </a:pathLst>
          </a:custGeom>
          <a:noFill/>
          <a:ln w="12700">
            <a:solidFill>
              <a:srgbClr val="000000"/>
            </a:solidFill>
          </a:ln>
        </p:spPr>
        <p:txBody>
          <a:bodyPr/>
          <a:lstStyle/>
          <a:p>
            <a:endParaRPr lang="en-US"/>
          </a:p>
        </p:txBody>
      </p:sp>
      <p:sp>
        <p:nvSpPr>
          <p:cNvPr id="78" name="Freeform 77"/>
          <p:cNvSpPr/>
          <p:nvPr/>
        </p:nvSpPr>
        <p:spPr>
          <a:xfrm>
            <a:off x="2974137" y="3005849"/>
            <a:ext cx="20200" cy="45726"/>
          </a:xfrm>
          <a:custGeom>
            <a:avLst/>
            <a:gdLst/>
            <a:ahLst/>
            <a:cxnLst/>
            <a:rect l="0" t="0" r="0" b="0"/>
            <a:pathLst>
              <a:path w="50772" h="114237">
                <a:moveTo>
                  <a:pt x="10525" y="0"/>
                </a:moveTo>
                <a:lnTo>
                  <a:pt x="0" y="55904"/>
                </a:lnTo>
              </a:path>
            </a:pathLst>
          </a:custGeom>
          <a:noFill/>
          <a:ln w="12700">
            <a:solidFill>
              <a:srgbClr val="000000"/>
            </a:solidFill>
          </a:ln>
        </p:spPr>
        <p:txBody>
          <a:bodyPr/>
          <a:lstStyle/>
          <a:p>
            <a:endParaRPr lang="en-US"/>
          </a:p>
        </p:txBody>
      </p:sp>
      <p:sp>
        <p:nvSpPr>
          <p:cNvPr id="79" name="Freeform 78"/>
          <p:cNvSpPr/>
          <p:nvPr/>
        </p:nvSpPr>
        <p:spPr>
          <a:xfrm>
            <a:off x="3108801" y="3038437"/>
            <a:ext cx="23096" cy="45040"/>
          </a:xfrm>
          <a:custGeom>
            <a:avLst/>
            <a:gdLst/>
            <a:ahLst/>
            <a:cxnLst/>
            <a:rect l="0" t="0" r="0" b="0"/>
            <a:pathLst>
              <a:path w="63465" h="114237">
                <a:moveTo>
                  <a:pt x="15673" y="0"/>
                </a:moveTo>
                <a:lnTo>
                  <a:pt x="0" y="54685"/>
                </a:lnTo>
              </a:path>
            </a:pathLst>
          </a:custGeom>
          <a:noFill/>
          <a:ln w="12700">
            <a:solidFill>
              <a:srgbClr val="000000"/>
            </a:solidFill>
          </a:ln>
        </p:spPr>
        <p:txBody>
          <a:bodyPr/>
          <a:lstStyle/>
          <a:p>
            <a:endParaRPr lang="en-US"/>
          </a:p>
        </p:txBody>
      </p:sp>
      <p:sp>
        <p:nvSpPr>
          <p:cNvPr id="80" name="Freeform 79"/>
          <p:cNvSpPr/>
          <p:nvPr/>
        </p:nvSpPr>
        <p:spPr>
          <a:xfrm>
            <a:off x="3239919" y="3083664"/>
            <a:ext cx="25916" cy="44088"/>
          </a:xfrm>
          <a:custGeom>
            <a:avLst/>
            <a:gdLst/>
            <a:ahLst/>
            <a:cxnLst/>
            <a:rect l="0" t="0" r="0" b="0"/>
            <a:pathLst>
              <a:path w="63465" h="114237">
                <a:moveTo>
                  <a:pt x="20686" y="0"/>
                </a:moveTo>
                <a:lnTo>
                  <a:pt x="0" y="52992"/>
                </a:lnTo>
              </a:path>
            </a:pathLst>
          </a:custGeom>
          <a:noFill/>
          <a:ln w="12700">
            <a:solidFill>
              <a:srgbClr val="000000"/>
            </a:solidFill>
          </a:ln>
        </p:spPr>
        <p:txBody>
          <a:bodyPr/>
          <a:lstStyle/>
          <a:p>
            <a:endParaRPr lang="en-US"/>
          </a:p>
        </p:txBody>
      </p:sp>
      <p:sp>
        <p:nvSpPr>
          <p:cNvPr id="81" name="Freeform 80"/>
          <p:cNvSpPr/>
          <p:nvPr/>
        </p:nvSpPr>
        <p:spPr>
          <a:xfrm>
            <a:off x="3344824" y="3141139"/>
            <a:ext cx="64447" cy="100054"/>
          </a:xfrm>
          <a:custGeom>
            <a:avLst/>
            <a:gdLst/>
            <a:ahLst/>
            <a:cxnLst/>
            <a:rect l="0" t="0" r="0" b="0"/>
            <a:pathLst>
              <a:path w="139623" h="215781">
                <a:moveTo>
                  <a:pt x="63800" y="0"/>
                </a:moveTo>
                <a:lnTo>
                  <a:pt x="0" y="127102"/>
                </a:lnTo>
              </a:path>
            </a:pathLst>
          </a:custGeom>
          <a:noFill/>
          <a:ln w="25400">
            <a:solidFill>
              <a:srgbClr val="000000"/>
            </a:solidFill>
          </a:ln>
        </p:spPr>
        <p:txBody>
          <a:bodyPr/>
          <a:lstStyle/>
          <a:p>
            <a:endParaRPr lang="en-US"/>
          </a:p>
        </p:txBody>
      </p:sp>
      <p:sp>
        <p:nvSpPr>
          <p:cNvPr id="82" name="Rectangle 81"/>
          <p:cNvSpPr/>
          <p:nvPr/>
        </p:nvSpPr>
        <p:spPr>
          <a:xfrm>
            <a:off x="3191215" y="3214373"/>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3" name="Freeform 82"/>
          <p:cNvSpPr/>
          <p:nvPr/>
        </p:nvSpPr>
        <p:spPr>
          <a:xfrm>
            <a:off x="3487020" y="3210366"/>
            <a:ext cx="31229" cy="41420"/>
          </a:xfrm>
          <a:custGeom>
            <a:avLst/>
            <a:gdLst/>
            <a:ahLst/>
            <a:cxnLst/>
            <a:rect l="0" t="0" r="0" b="0"/>
            <a:pathLst>
              <a:path w="76158" h="101544">
                <a:moveTo>
                  <a:pt x="30133" y="0"/>
                </a:moveTo>
                <a:lnTo>
                  <a:pt x="0" y="48250"/>
                </a:lnTo>
              </a:path>
            </a:pathLst>
          </a:custGeom>
          <a:noFill/>
          <a:ln w="12700">
            <a:solidFill>
              <a:srgbClr val="000000"/>
            </a:solidFill>
          </a:ln>
        </p:spPr>
        <p:txBody>
          <a:bodyPr/>
          <a:lstStyle/>
          <a:p>
            <a:endParaRPr lang="en-US"/>
          </a:p>
        </p:txBody>
      </p:sp>
      <p:sp>
        <p:nvSpPr>
          <p:cNvPr id="84" name="Freeform 83"/>
          <p:cNvSpPr/>
          <p:nvPr/>
        </p:nvSpPr>
        <p:spPr>
          <a:xfrm>
            <a:off x="3600864" y="3290744"/>
            <a:ext cx="33678" cy="39728"/>
          </a:xfrm>
          <a:custGeom>
            <a:avLst/>
            <a:gdLst/>
            <a:ahLst/>
            <a:cxnLst/>
            <a:rect l="0" t="0" r="0" b="0"/>
            <a:pathLst>
              <a:path w="88851" h="101544">
                <a:moveTo>
                  <a:pt x="34486" y="0"/>
                </a:moveTo>
                <a:lnTo>
                  <a:pt x="0" y="45241"/>
                </a:lnTo>
              </a:path>
            </a:pathLst>
          </a:custGeom>
          <a:noFill/>
          <a:ln w="12700">
            <a:solidFill>
              <a:srgbClr val="000000"/>
            </a:solidFill>
          </a:ln>
        </p:spPr>
        <p:txBody>
          <a:bodyPr/>
          <a:lstStyle/>
          <a:p>
            <a:endParaRPr lang="en-US"/>
          </a:p>
        </p:txBody>
      </p:sp>
      <p:sp>
        <p:nvSpPr>
          <p:cNvPr id="85" name="Freeform 84"/>
          <p:cNvSpPr/>
          <p:nvPr/>
        </p:nvSpPr>
        <p:spPr>
          <a:xfrm>
            <a:off x="3706906" y="3381580"/>
            <a:ext cx="35958" cy="37816"/>
          </a:xfrm>
          <a:custGeom>
            <a:avLst/>
            <a:gdLst/>
            <a:ahLst/>
            <a:cxnLst/>
            <a:rect l="0" t="0" r="0" b="0"/>
            <a:pathLst>
              <a:path w="88851" h="101544">
                <a:moveTo>
                  <a:pt x="38540" y="0"/>
                </a:moveTo>
                <a:lnTo>
                  <a:pt x="0" y="41842"/>
                </a:lnTo>
              </a:path>
            </a:pathLst>
          </a:custGeom>
          <a:noFill/>
          <a:ln w="12700">
            <a:solidFill>
              <a:srgbClr val="000000"/>
            </a:solidFill>
          </a:ln>
        </p:spPr>
        <p:txBody>
          <a:bodyPr/>
          <a:lstStyle/>
          <a:p>
            <a:endParaRPr lang="en-US"/>
          </a:p>
        </p:txBody>
      </p:sp>
      <p:sp>
        <p:nvSpPr>
          <p:cNvPr id="86" name="Freeform 85"/>
          <p:cNvSpPr/>
          <p:nvPr/>
        </p:nvSpPr>
        <p:spPr>
          <a:xfrm>
            <a:off x="3804227" y="3482087"/>
            <a:ext cx="38051" cy="35700"/>
          </a:xfrm>
          <a:custGeom>
            <a:avLst/>
            <a:gdLst/>
            <a:ahLst/>
            <a:cxnLst/>
            <a:rect l="0" t="0" r="0" b="0"/>
            <a:pathLst>
              <a:path w="88851" h="88851">
                <a:moveTo>
                  <a:pt x="42261" y="0"/>
                </a:moveTo>
                <a:lnTo>
                  <a:pt x="0" y="38080"/>
                </a:lnTo>
              </a:path>
            </a:pathLst>
          </a:custGeom>
          <a:noFill/>
          <a:ln w="12700">
            <a:solidFill>
              <a:srgbClr val="000000"/>
            </a:solidFill>
          </a:ln>
        </p:spPr>
        <p:txBody>
          <a:bodyPr/>
          <a:lstStyle/>
          <a:p>
            <a:endParaRPr lang="en-US"/>
          </a:p>
        </p:txBody>
      </p:sp>
      <p:sp>
        <p:nvSpPr>
          <p:cNvPr id="87" name="Freeform 86"/>
          <p:cNvSpPr/>
          <p:nvPr/>
        </p:nvSpPr>
        <p:spPr>
          <a:xfrm>
            <a:off x="3853498" y="3591396"/>
            <a:ext cx="92706" cy="76356"/>
          </a:xfrm>
          <a:custGeom>
            <a:avLst/>
            <a:gdLst/>
            <a:ahLst/>
            <a:cxnLst/>
            <a:rect l="0" t="0" r="0" b="0"/>
            <a:pathLst>
              <a:path w="177702" h="177702">
                <a:moveTo>
                  <a:pt x="114039" y="0"/>
                </a:moveTo>
                <a:lnTo>
                  <a:pt x="0" y="84972"/>
                </a:lnTo>
              </a:path>
            </a:pathLst>
          </a:custGeom>
          <a:noFill/>
          <a:ln w="25400">
            <a:solidFill>
              <a:srgbClr val="000000"/>
            </a:solidFill>
          </a:ln>
        </p:spPr>
        <p:txBody>
          <a:bodyPr/>
          <a:lstStyle/>
          <a:p>
            <a:endParaRPr lang="en-US"/>
          </a:p>
        </p:txBody>
      </p:sp>
      <p:sp>
        <p:nvSpPr>
          <p:cNvPr id="88" name="Rectangle 87"/>
          <p:cNvSpPr/>
          <p:nvPr/>
        </p:nvSpPr>
        <p:spPr>
          <a:xfrm>
            <a:off x="3641023" y="3642761"/>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89" name="Freeform 88"/>
          <p:cNvSpPr/>
          <p:nvPr/>
        </p:nvSpPr>
        <p:spPr>
          <a:xfrm>
            <a:off x="3969423" y="3708560"/>
            <a:ext cx="41604" cy="30932"/>
          </a:xfrm>
          <a:custGeom>
            <a:avLst/>
            <a:gdLst/>
            <a:ahLst/>
            <a:cxnLst/>
            <a:rect l="0" t="0" r="0" b="0"/>
            <a:pathLst>
              <a:path w="88851" h="88851">
                <a:moveTo>
                  <a:pt x="48576" y="0"/>
                </a:moveTo>
                <a:lnTo>
                  <a:pt x="0" y="29604"/>
                </a:lnTo>
              </a:path>
            </a:pathLst>
          </a:custGeom>
          <a:noFill/>
          <a:ln w="12700">
            <a:solidFill>
              <a:srgbClr val="000000"/>
            </a:solidFill>
          </a:ln>
        </p:spPr>
        <p:txBody>
          <a:bodyPr/>
          <a:lstStyle/>
          <a:p>
            <a:endParaRPr lang="en-US"/>
          </a:p>
        </p:txBody>
      </p:sp>
      <p:sp>
        <p:nvSpPr>
          <p:cNvPr id="90" name="Freeform 89"/>
          <p:cNvSpPr/>
          <p:nvPr/>
        </p:nvSpPr>
        <p:spPr>
          <a:xfrm>
            <a:off x="4035869" y="3832568"/>
            <a:ext cx="43033" cy="28321"/>
          </a:xfrm>
          <a:custGeom>
            <a:avLst/>
            <a:gdLst/>
            <a:ahLst/>
            <a:cxnLst/>
            <a:rect l="0" t="0" r="0" b="0"/>
            <a:pathLst>
              <a:path w="101544" h="88851">
                <a:moveTo>
                  <a:pt x="51117" y="0"/>
                </a:moveTo>
                <a:lnTo>
                  <a:pt x="0" y="24963"/>
                </a:lnTo>
              </a:path>
            </a:pathLst>
          </a:custGeom>
          <a:noFill/>
          <a:ln w="12700">
            <a:solidFill>
              <a:srgbClr val="000000"/>
            </a:solidFill>
          </a:ln>
        </p:spPr>
        <p:txBody>
          <a:bodyPr/>
          <a:lstStyle/>
          <a:p>
            <a:endParaRPr lang="en-US"/>
          </a:p>
        </p:txBody>
      </p:sp>
      <p:sp>
        <p:nvSpPr>
          <p:cNvPr id="91" name="Freeform 90"/>
          <p:cNvSpPr/>
          <p:nvPr/>
        </p:nvSpPr>
        <p:spPr>
          <a:xfrm>
            <a:off x="4090749" y="3962345"/>
            <a:ext cx="44213" cy="25589"/>
          </a:xfrm>
          <a:custGeom>
            <a:avLst/>
            <a:gdLst/>
            <a:ahLst/>
            <a:cxnLst/>
            <a:rect l="0" t="0" r="0" b="0"/>
            <a:pathLst>
              <a:path w="101544" h="76158">
                <a:moveTo>
                  <a:pt x="53215" y="0"/>
                </a:moveTo>
                <a:lnTo>
                  <a:pt x="0" y="20106"/>
                </a:lnTo>
              </a:path>
            </a:pathLst>
          </a:custGeom>
          <a:noFill/>
          <a:ln w="12700">
            <a:solidFill>
              <a:srgbClr val="000000"/>
            </a:solidFill>
          </a:ln>
        </p:spPr>
        <p:txBody>
          <a:bodyPr/>
          <a:lstStyle/>
          <a:p>
            <a:endParaRPr lang="en-US"/>
          </a:p>
        </p:txBody>
      </p:sp>
      <p:sp>
        <p:nvSpPr>
          <p:cNvPr id="92" name="Freeform 91"/>
          <p:cNvSpPr/>
          <p:nvPr/>
        </p:nvSpPr>
        <p:spPr>
          <a:xfrm>
            <a:off x="4133587" y="4096769"/>
            <a:ext cx="45134" cy="22759"/>
          </a:xfrm>
          <a:custGeom>
            <a:avLst/>
            <a:gdLst/>
            <a:ahLst/>
            <a:cxnLst/>
            <a:rect l="0" t="0" r="0" b="0"/>
            <a:pathLst>
              <a:path w="101544" h="76158">
                <a:moveTo>
                  <a:pt x="54853" y="0"/>
                </a:moveTo>
                <a:lnTo>
                  <a:pt x="0" y="15074"/>
                </a:lnTo>
              </a:path>
            </a:pathLst>
          </a:custGeom>
          <a:noFill/>
          <a:ln w="12700">
            <a:solidFill>
              <a:srgbClr val="000000"/>
            </a:solidFill>
          </a:ln>
        </p:spPr>
        <p:txBody>
          <a:bodyPr/>
          <a:lstStyle/>
          <a:p>
            <a:endParaRPr lang="en-US"/>
          </a:p>
        </p:txBody>
      </p:sp>
      <p:sp>
        <p:nvSpPr>
          <p:cNvPr id="93" name="Freeform 92"/>
          <p:cNvSpPr/>
          <p:nvPr/>
        </p:nvSpPr>
        <p:spPr>
          <a:xfrm>
            <a:off x="4116751" y="4234677"/>
            <a:ext cx="107332" cy="42499"/>
          </a:xfrm>
          <a:custGeom>
            <a:avLst/>
            <a:gdLst/>
            <a:ahLst/>
            <a:cxnLst/>
            <a:rect l="0" t="0" r="0" b="0"/>
            <a:pathLst>
              <a:path w="203088" h="114237">
                <a:moveTo>
                  <a:pt x="140040" y="0"/>
                </a:moveTo>
                <a:lnTo>
                  <a:pt x="0" y="24782"/>
                </a:lnTo>
              </a:path>
            </a:pathLst>
          </a:custGeom>
          <a:noFill/>
          <a:ln w="25400">
            <a:solidFill>
              <a:srgbClr val="000000"/>
            </a:solidFill>
          </a:ln>
        </p:spPr>
        <p:txBody>
          <a:bodyPr/>
          <a:lstStyle/>
          <a:p>
            <a:endParaRPr lang="en-US"/>
          </a:p>
        </p:txBody>
      </p:sp>
      <p:sp>
        <p:nvSpPr>
          <p:cNvPr id="94" name="Rectangle 93"/>
          <p:cNvSpPr/>
          <p:nvPr/>
        </p:nvSpPr>
        <p:spPr>
          <a:xfrm>
            <a:off x="3905196" y="4199667"/>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5" name="Freeform 94"/>
          <p:cNvSpPr/>
          <p:nvPr/>
        </p:nvSpPr>
        <p:spPr>
          <a:xfrm>
            <a:off x="4181767" y="4374877"/>
            <a:ext cx="46171" cy="16904"/>
          </a:xfrm>
          <a:custGeom>
            <a:avLst/>
            <a:gdLst/>
            <a:ahLst/>
            <a:cxnLst/>
            <a:rect l="0" t="0" r="0" b="0"/>
            <a:pathLst>
              <a:path w="101544" h="63465">
                <a:moveTo>
                  <a:pt x="56695" y="0"/>
                </a:moveTo>
                <a:lnTo>
                  <a:pt x="0" y="4666"/>
                </a:lnTo>
              </a:path>
            </a:pathLst>
          </a:custGeom>
          <a:noFill/>
          <a:ln w="12700">
            <a:solidFill>
              <a:srgbClr val="000000"/>
            </a:solidFill>
          </a:ln>
        </p:spPr>
        <p:txBody>
          <a:bodyPr/>
          <a:lstStyle/>
          <a:p>
            <a:endParaRPr lang="en-US"/>
          </a:p>
        </p:txBody>
      </p:sp>
      <p:sp>
        <p:nvSpPr>
          <p:cNvPr id="96" name="Freeform 95"/>
          <p:cNvSpPr/>
          <p:nvPr/>
        </p:nvSpPr>
        <p:spPr>
          <a:xfrm>
            <a:off x="4186691" y="4515805"/>
            <a:ext cx="46276" cy="14630"/>
          </a:xfrm>
          <a:custGeom>
            <a:avLst/>
            <a:gdLst/>
            <a:ahLst/>
            <a:cxnLst/>
            <a:rect l="0" t="0" r="0" b="0"/>
            <a:pathLst>
              <a:path w="101544" h="50772">
                <a:moveTo>
                  <a:pt x="56883" y="622"/>
                </a:moveTo>
                <a:lnTo>
                  <a:pt x="0" y="0"/>
                </a:lnTo>
              </a:path>
            </a:pathLst>
          </a:custGeom>
          <a:noFill/>
          <a:ln w="12700">
            <a:solidFill>
              <a:srgbClr val="000000"/>
            </a:solidFill>
          </a:ln>
        </p:spPr>
        <p:txBody>
          <a:bodyPr/>
          <a:lstStyle/>
          <a:p>
            <a:endParaRPr lang="en-US"/>
          </a:p>
        </p:txBody>
      </p:sp>
      <p:sp>
        <p:nvSpPr>
          <p:cNvPr id="97" name="Freeform 96"/>
          <p:cNvSpPr/>
          <p:nvPr/>
        </p:nvSpPr>
        <p:spPr>
          <a:xfrm>
            <a:off x="4178745" y="4653968"/>
            <a:ext cx="46105" cy="17601"/>
          </a:xfrm>
          <a:custGeom>
            <a:avLst/>
            <a:gdLst/>
            <a:ahLst/>
            <a:cxnLst/>
            <a:rect l="0" t="0" r="0" b="0"/>
            <a:pathLst>
              <a:path w="101544" h="50772">
                <a:moveTo>
                  <a:pt x="56579" y="5904"/>
                </a:moveTo>
                <a:lnTo>
                  <a:pt x="0" y="0"/>
                </a:lnTo>
              </a:path>
            </a:pathLst>
          </a:custGeom>
          <a:noFill/>
          <a:ln w="12700">
            <a:solidFill>
              <a:srgbClr val="000000"/>
            </a:solidFill>
          </a:ln>
        </p:spPr>
        <p:txBody>
          <a:bodyPr/>
          <a:lstStyle/>
          <a:p>
            <a:endParaRPr lang="en-US"/>
          </a:p>
        </p:txBody>
      </p:sp>
      <p:sp>
        <p:nvSpPr>
          <p:cNvPr id="98" name="Freeform 97"/>
          <p:cNvSpPr/>
          <p:nvPr/>
        </p:nvSpPr>
        <p:spPr>
          <a:xfrm>
            <a:off x="4157996" y="4790796"/>
            <a:ext cx="45659" cy="20543"/>
          </a:xfrm>
          <a:custGeom>
            <a:avLst/>
            <a:gdLst/>
            <a:ahLst/>
            <a:cxnLst/>
            <a:rect l="0" t="0" r="0" b="0"/>
            <a:pathLst>
              <a:path w="101544" h="50772">
                <a:moveTo>
                  <a:pt x="55786" y="11135"/>
                </a:moveTo>
                <a:lnTo>
                  <a:pt x="0" y="0"/>
                </a:lnTo>
              </a:path>
            </a:pathLst>
          </a:custGeom>
          <a:noFill/>
          <a:ln w="12700">
            <a:solidFill>
              <a:srgbClr val="000000"/>
            </a:solidFill>
          </a:ln>
        </p:spPr>
        <p:txBody>
          <a:bodyPr/>
          <a:lstStyle/>
          <a:p>
            <a:endParaRPr lang="en-US"/>
          </a:p>
        </p:txBody>
      </p:sp>
      <p:sp>
        <p:nvSpPr>
          <p:cNvPr id="99" name="Freeform 98"/>
          <p:cNvSpPr/>
          <p:nvPr/>
        </p:nvSpPr>
        <p:spPr>
          <a:xfrm>
            <a:off x="4078632" y="4911376"/>
            <a:ext cx="105214" cy="51439"/>
          </a:xfrm>
          <a:custGeom>
            <a:avLst/>
            <a:gdLst/>
            <a:ahLst/>
            <a:cxnLst/>
            <a:rect l="0" t="0" r="0" b="0"/>
            <a:pathLst>
              <a:path w="203088" h="101544">
                <a:moveTo>
                  <a:pt x="136275" y="40675"/>
                </a:moveTo>
                <a:lnTo>
                  <a:pt x="0" y="0"/>
                </a:lnTo>
              </a:path>
            </a:pathLst>
          </a:custGeom>
          <a:noFill/>
          <a:ln w="25400">
            <a:solidFill>
              <a:srgbClr val="000000"/>
            </a:solidFill>
          </a:ln>
        </p:spPr>
        <p:txBody>
          <a:bodyPr/>
          <a:lstStyle/>
          <a:p>
            <a:endParaRPr lang="en-US"/>
          </a:p>
        </p:txBody>
      </p:sp>
      <p:sp>
        <p:nvSpPr>
          <p:cNvPr id="100" name="Rectangle 99"/>
          <p:cNvSpPr/>
          <p:nvPr/>
        </p:nvSpPr>
        <p:spPr>
          <a:xfrm>
            <a:off x="3862358" y="4863669"/>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1" name="Freeform 100"/>
          <p:cNvSpPr/>
          <p:nvPr/>
        </p:nvSpPr>
        <p:spPr>
          <a:xfrm>
            <a:off x="4078918" y="5055729"/>
            <a:ext cx="43958" cy="26241"/>
          </a:xfrm>
          <a:custGeom>
            <a:avLst/>
            <a:gdLst/>
            <a:ahLst/>
            <a:cxnLst/>
            <a:rect l="0" t="0" r="0" b="0"/>
            <a:pathLst>
              <a:path w="101544" h="63465">
                <a:moveTo>
                  <a:pt x="52762" y="21264"/>
                </a:moveTo>
                <a:lnTo>
                  <a:pt x="0" y="0"/>
                </a:lnTo>
              </a:path>
            </a:pathLst>
          </a:custGeom>
          <a:noFill/>
          <a:ln w="12700">
            <a:solidFill>
              <a:srgbClr val="000000"/>
            </a:solidFill>
          </a:ln>
        </p:spPr>
        <p:txBody>
          <a:bodyPr/>
          <a:lstStyle/>
          <a:p>
            <a:endParaRPr lang="en-US"/>
          </a:p>
        </p:txBody>
      </p:sp>
      <p:sp>
        <p:nvSpPr>
          <p:cNvPr id="102" name="Freeform 101"/>
          <p:cNvSpPr/>
          <p:nvPr/>
        </p:nvSpPr>
        <p:spPr>
          <a:xfrm>
            <a:off x="4021274" y="5181544"/>
            <a:ext cx="42719" cy="28946"/>
          </a:xfrm>
          <a:custGeom>
            <a:avLst/>
            <a:gdLst/>
            <a:ahLst/>
            <a:cxnLst/>
            <a:rect l="0" t="0" r="0" b="0"/>
            <a:pathLst>
              <a:path w="101544" h="63465">
                <a:moveTo>
                  <a:pt x="50559" y="26074"/>
                </a:moveTo>
                <a:lnTo>
                  <a:pt x="0" y="0"/>
                </a:lnTo>
              </a:path>
            </a:pathLst>
          </a:custGeom>
          <a:noFill/>
          <a:ln w="12700">
            <a:solidFill>
              <a:srgbClr val="000000"/>
            </a:solidFill>
          </a:ln>
        </p:spPr>
        <p:txBody>
          <a:bodyPr/>
          <a:lstStyle/>
          <a:p>
            <a:endParaRPr lang="en-US"/>
          </a:p>
        </p:txBody>
      </p:sp>
      <p:sp>
        <p:nvSpPr>
          <p:cNvPr id="103" name="Freeform 102"/>
          <p:cNvSpPr/>
          <p:nvPr/>
        </p:nvSpPr>
        <p:spPr>
          <a:xfrm>
            <a:off x="3952190" y="5301459"/>
            <a:ext cx="41233" cy="31525"/>
          </a:xfrm>
          <a:custGeom>
            <a:avLst/>
            <a:gdLst/>
            <a:ahLst/>
            <a:cxnLst/>
            <a:rect l="0" t="0" r="0" b="0"/>
            <a:pathLst>
              <a:path w="88851" h="76158">
                <a:moveTo>
                  <a:pt x="47917" y="30659"/>
                </a:moveTo>
                <a:lnTo>
                  <a:pt x="0" y="0"/>
                </a:lnTo>
              </a:path>
            </a:pathLst>
          </a:custGeom>
          <a:noFill/>
          <a:ln w="12700">
            <a:solidFill>
              <a:srgbClr val="000000"/>
            </a:solidFill>
          </a:ln>
        </p:spPr>
        <p:txBody>
          <a:bodyPr/>
          <a:lstStyle/>
          <a:p>
            <a:endParaRPr lang="en-US"/>
          </a:p>
        </p:txBody>
      </p:sp>
      <p:sp>
        <p:nvSpPr>
          <p:cNvPr id="104" name="Freeform 103"/>
          <p:cNvSpPr/>
          <p:nvPr/>
        </p:nvSpPr>
        <p:spPr>
          <a:xfrm>
            <a:off x="3872263" y="5414436"/>
            <a:ext cx="39515" cy="33955"/>
          </a:xfrm>
          <a:custGeom>
            <a:avLst/>
            <a:gdLst/>
            <a:ahLst/>
            <a:cxnLst/>
            <a:rect l="0" t="0" r="0" b="0"/>
            <a:pathLst>
              <a:path w="88851" h="76158">
                <a:moveTo>
                  <a:pt x="44862" y="34978"/>
                </a:moveTo>
                <a:lnTo>
                  <a:pt x="0" y="0"/>
                </a:lnTo>
              </a:path>
            </a:pathLst>
          </a:custGeom>
          <a:noFill/>
          <a:ln w="12700">
            <a:solidFill>
              <a:srgbClr val="000000"/>
            </a:solidFill>
          </a:ln>
        </p:spPr>
        <p:txBody>
          <a:bodyPr/>
          <a:lstStyle/>
          <a:p>
            <a:endParaRPr lang="en-US"/>
          </a:p>
        </p:txBody>
      </p:sp>
      <p:sp>
        <p:nvSpPr>
          <p:cNvPr id="105" name="Freeform 104"/>
          <p:cNvSpPr/>
          <p:nvPr/>
        </p:nvSpPr>
        <p:spPr>
          <a:xfrm>
            <a:off x="3747240" y="5486598"/>
            <a:ext cx="86803" cy="83396"/>
          </a:xfrm>
          <a:custGeom>
            <a:avLst/>
            <a:gdLst/>
            <a:ahLst/>
            <a:cxnLst/>
            <a:rect l="0" t="0" r="0" b="0"/>
            <a:pathLst>
              <a:path w="165009" h="165009">
                <a:moveTo>
                  <a:pt x="103545" y="97487"/>
                </a:moveTo>
                <a:lnTo>
                  <a:pt x="0" y="0"/>
                </a:lnTo>
              </a:path>
            </a:pathLst>
          </a:custGeom>
          <a:noFill/>
          <a:ln w="25400">
            <a:solidFill>
              <a:srgbClr val="000000"/>
            </a:solidFill>
          </a:ln>
        </p:spPr>
        <p:txBody>
          <a:bodyPr/>
          <a:lstStyle/>
          <a:p>
            <a:endParaRPr lang="en-US"/>
          </a:p>
        </p:txBody>
      </p:sp>
      <p:sp>
        <p:nvSpPr>
          <p:cNvPr id="106" name="Rectangle 105"/>
          <p:cNvSpPr/>
          <p:nvPr/>
        </p:nvSpPr>
        <p:spPr>
          <a:xfrm>
            <a:off x="3533926" y="5384876"/>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7" name="Freeform 106"/>
          <p:cNvSpPr/>
          <p:nvPr/>
        </p:nvSpPr>
        <p:spPr>
          <a:xfrm>
            <a:off x="3682737" y="5615739"/>
            <a:ext cx="35439" cy="38284"/>
          </a:xfrm>
          <a:custGeom>
            <a:avLst/>
            <a:gdLst/>
            <a:ahLst/>
            <a:cxnLst/>
            <a:rect l="0" t="0" r="0" b="0"/>
            <a:pathLst>
              <a:path w="76158" h="88851">
                <a:moveTo>
                  <a:pt x="37616" y="42674"/>
                </a:moveTo>
                <a:lnTo>
                  <a:pt x="0" y="0"/>
                </a:lnTo>
              </a:path>
            </a:pathLst>
          </a:custGeom>
          <a:noFill/>
          <a:ln w="12700">
            <a:solidFill>
              <a:srgbClr val="000000"/>
            </a:solidFill>
          </a:ln>
        </p:spPr>
        <p:txBody>
          <a:bodyPr/>
          <a:lstStyle/>
          <a:p>
            <a:endParaRPr lang="en-US"/>
          </a:p>
        </p:txBody>
      </p:sp>
      <p:sp>
        <p:nvSpPr>
          <p:cNvPr id="108" name="Freeform 107"/>
          <p:cNvSpPr/>
          <p:nvPr/>
        </p:nvSpPr>
        <p:spPr>
          <a:xfrm>
            <a:off x="3574776" y="5702323"/>
            <a:ext cx="33117" cy="40146"/>
          </a:xfrm>
          <a:custGeom>
            <a:avLst/>
            <a:gdLst/>
            <a:ahLst/>
            <a:cxnLst/>
            <a:rect l="0" t="0" r="0" b="0"/>
            <a:pathLst>
              <a:path w="76158" h="101544">
                <a:moveTo>
                  <a:pt x="33488" y="45985"/>
                </a:moveTo>
                <a:lnTo>
                  <a:pt x="0" y="0"/>
                </a:lnTo>
              </a:path>
            </a:pathLst>
          </a:custGeom>
          <a:noFill/>
          <a:ln w="12700">
            <a:solidFill>
              <a:srgbClr val="000000"/>
            </a:solidFill>
          </a:ln>
        </p:spPr>
        <p:txBody>
          <a:bodyPr/>
          <a:lstStyle/>
          <a:p>
            <a:endParaRPr lang="en-US"/>
          </a:p>
        </p:txBody>
      </p:sp>
      <p:sp>
        <p:nvSpPr>
          <p:cNvPr id="109" name="Freeform 108"/>
          <p:cNvSpPr/>
          <p:nvPr/>
        </p:nvSpPr>
        <p:spPr>
          <a:xfrm>
            <a:off x="3459239" y="5778502"/>
            <a:ext cx="30632" cy="41784"/>
          </a:xfrm>
          <a:custGeom>
            <a:avLst/>
            <a:gdLst/>
            <a:ahLst/>
            <a:cxnLst/>
            <a:rect l="0" t="0" r="0" b="0"/>
            <a:pathLst>
              <a:path w="76158" h="88851">
                <a:moveTo>
                  <a:pt x="29071" y="48897"/>
                </a:moveTo>
                <a:lnTo>
                  <a:pt x="0" y="0"/>
                </a:lnTo>
              </a:path>
            </a:pathLst>
          </a:custGeom>
          <a:noFill/>
          <a:ln w="12700">
            <a:solidFill>
              <a:srgbClr val="000000"/>
            </a:solidFill>
          </a:ln>
        </p:spPr>
        <p:txBody>
          <a:bodyPr/>
          <a:lstStyle/>
          <a:p>
            <a:endParaRPr lang="en-US"/>
          </a:p>
        </p:txBody>
      </p:sp>
      <p:sp>
        <p:nvSpPr>
          <p:cNvPr id="110" name="Freeform 109"/>
          <p:cNvSpPr/>
          <p:nvPr/>
        </p:nvSpPr>
        <p:spPr>
          <a:xfrm>
            <a:off x="3337123" y="5843616"/>
            <a:ext cx="28006" cy="43184"/>
          </a:xfrm>
          <a:custGeom>
            <a:avLst/>
            <a:gdLst/>
            <a:ahLst/>
            <a:cxnLst/>
            <a:rect l="0" t="0" r="0" b="0"/>
            <a:pathLst>
              <a:path w="76158" h="101544">
                <a:moveTo>
                  <a:pt x="24402" y="51386"/>
                </a:moveTo>
                <a:lnTo>
                  <a:pt x="0" y="0"/>
                </a:lnTo>
              </a:path>
            </a:pathLst>
          </a:custGeom>
          <a:noFill/>
          <a:ln w="12700">
            <a:solidFill>
              <a:srgbClr val="000000"/>
            </a:solidFill>
          </a:ln>
        </p:spPr>
        <p:txBody>
          <a:bodyPr/>
          <a:lstStyle/>
          <a:p>
            <a:endParaRPr lang="en-US"/>
          </a:p>
        </p:txBody>
      </p:sp>
      <p:sp>
        <p:nvSpPr>
          <p:cNvPr id="111" name="Freeform 110"/>
          <p:cNvSpPr/>
          <p:nvPr/>
        </p:nvSpPr>
        <p:spPr>
          <a:xfrm>
            <a:off x="3193013" y="5852022"/>
            <a:ext cx="56013" cy="103697"/>
          </a:xfrm>
          <a:custGeom>
            <a:avLst/>
            <a:gdLst/>
            <a:ahLst/>
            <a:cxnLst/>
            <a:rect l="0" t="0" r="0" b="0"/>
            <a:pathLst>
              <a:path w="126930" h="203088">
                <a:moveTo>
                  <a:pt x="48806" y="133579"/>
                </a:moveTo>
                <a:lnTo>
                  <a:pt x="0" y="0"/>
                </a:lnTo>
              </a:path>
            </a:pathLst>
          </a:custGeom>
          <a:noFill/>
          <a:ln w="25400">
            <a:solidFill>
              <a:srgbClr val="000000"/>
            </a:solidFill>
          </a:ln>
        </p:spPr>
        <p:txBody>
          <a:bodyPr/>
          <a:lstStyle/>
          <a:p>
            <a:endParaRPr lang="en-US"/>
          </a:p>
        </p:txBody>
      </p:sp>
      <p:sp>
        <p:nvSpPr>
          <p:cNvPr id="112" name="Rectangle 111"/>
          <p:cNvSpPr/>
          <p:nvPr/>
        </p:nvSpPr>
        <p:spPr>
          <a:xfrm>
            <a:off x="3084118" y="5749006"/>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3" name="Freeform 112"/>
          <p:cNvSpPr/>
          <p:nvPr/>
        </p:nvSpPr>
        <p:spPr>
          <a:xfrm>
            <a:off x="3077431" y="5938502"/>
            <a:ext cx="22421" cy="45225"/>
          </a:xfrm>
          <a:custGeom>
            <a:avLst/>
            <a:gdLst/>
            <a:ahLst/>
            <a:cxnLst/>
            <a:rect l="0" t="0" r="0" b="0"/>
            <a:pathLst>
              <a:path w="63465" h="88851">
                <a:moveTo>
                  <a:pt x="14474" y="55014"/>
                </a:moveTo>
                <a:lnTo>
                  <a:pt x="0" y="0"/>
                </a:lnTo>
              </a:path>
            </a:pathLst>
          </a:custGeom>
          <a:noFill/>
          <a:ln w="12700">
            <a:solidFill>
              <a:srgbClr val="000000"/>
            </a:solidFill>
          </a:ln>
        </p:spPr>
        <p:txBody>
          <a:bodyPr/>
          <a:lstStyle/>
          <a:p>
            <a:endParaRPr lang="en-US"/>
          </a:p>
        </p:txBody>
      </p:sp>
      <p:sp>
        <p:nvSpPr>
          <p:cNvPr id="114" name="Freeform 113"/>
          <p:cNvSpPr/>
          <p:nvPr/>
        </p:nvSpPr>
        <p:spPr>
          <a:xfrm>
            <a:off x="2942101" y="5967451"/>
            <a:ext cx="19511" cy="45848"/>
          </a:xfrm>
          <a:custGeom>
            <a:avLst/>
            <a:gdLst/>
            <a:ahLst/>
            <a:cxnLst/>
            <a:rect l="0" t="0" r="0" b="0"/>
            <a:pathLst>
              <a:path w="50772" h="101544">
                <a:moveTo>
                  <a:pt x="9300" y="56121"/>
                </a:moveTo>
                <a:lnTo>
                  <a:pt x="0" y="0"/>
                </a:lnTo>
              </a:path>
            </a:pathLst>
          </a:custGeom>
          <a:noFill/>
          <a:ln w="12700">
            <a:solidFill>
              <a:srgbClr val="000000"/>
            </a:solidFill>
          </a:ln>
        </p:spPr>
        <p:txBody>
          <a:bodyPr/>
          <a:lstStyle/>
          <a:p>
            <a:endParaRPr lang="en-US"/>
          </a:p>
        </p:txBody>
      </p:sp>
      <p:sp>
        <p:nvSpPr>
          <p:cNvPr id="115" name="Freeform 114"/>
          <p:cNvSpPr/>
          <p:nvPr/>
        </p:nvSpPr>
        <p:spPr>
          <a:xfrm>
            <a:off x="2804667" y="5983702"/>
            <a:ext cx="16556" cy="46197"/>
          </a:xfrm>
          <a:custGeom>
            <a:avLst/>
            <a:gdLst/>
            <a:ahLst/>
            <a:cxnLst/>
            <a:rect l="0" t="0" r="0" b="0"/>
            <a:pathLst>
              <a:path w="50772" h="101544">
                <a:moveTo>
                  <a:pt x="4046" y="56742"/>
                </a:moveTo>
                <a:lnTo>
                  <a:pt x="0" y="0"/>
                </a:lnTo>
              </a:path>
            </a:pathLst>
          </a:custGeom>
          <a:noFill/>
          <a:ln w="12700">
            <a:solidFill>
              <a:srgbClr val="000000"/>
            </a:solidFill>
          </a:ln>
        </p:spPr>
        <p:txBody>
          <a:bodyPr/>
          <a:lstStyle/>
          <a:p>
            <a:endParaRPr lang="en-US"/>
          </a:p>
        </p:txBody>
      </p:sp>
      <p:sp>
        <p:nvSpPr>
          <p:cNvPr id="116" name="Freeform 115"/>
          <p:cNvSpPr/>
          <p:nvPr/>
        </p:nvSpPr>
        <p:spPr>
          <a:xfrm>
            <a:off x="2665619" y="5987114"/>
            <a:ext cx="14979" cy="46271"/>
          </a:xfrm>
          <a:custGeom>
            <a:avLst/>
            <a:gdLst/>
            <a:ahLst/>
            <a:cxnLst/>
            <a:rect l="0" t="0" r="0" b="0"/>
            <a:pathLst>
              <a:path w="50772" h="101544">
                <a:moveTo>
                  <a:pt x="0" y="56873"/>
                </a:moveTo>
                <a:lnTo>
                  <a:pt x="1244" y="0"/>
                </a:lnTo>
              </a:path>
            </a:pathLst>
          </a:custGeom>
          <a:noFill/>
          <a:ln w="12700">
            <a:solidFill>
              <a:srgbClr val="000000"/>
            </a:solidFill>
          </a:ln>
        </p:spPr>
        <p:txBody>
          <a:bodyPr/>
          <a:lstStyle/>
          <a:p>
            <a:endParaRPr lang="en-US"/>
          </a:p>
        </p:txBody>
      </p:sp>
      <p:sp>
        <p:nvSpPr>
          <p:cNvPr id="117" name="Freeform 116"/>
          <p:cNvSpPr/>
          <p:nvPr/>
        </p:nvSpPr>
        <p:spPr>
          <a:xfrm>
            <a:off x="2524581" y="5929976"/>
            <a:ext cx="37731" cy="108028"/>
          </a:xfrm>
          <a:custGeom>
            <a:avLst/>
            <a:gdLst/>
            <a:ahLst/>
            <a:cxnLst/>
            <a:rect l="0" t="0" r="0" b="0"/>
            <a:pathLst>
              <a:path w="101544" h="215781">
                <a:moveTo>
                  <a:pt x="0" y="141278"/>
                </a:moveTo>
                <a:lnTo>
                  <a:pt x="16306" y="0"/>
                </a:lnTo>
              </a:path>
            </a:pathLst>
          </a:custGeom>
          <a:noFill/>
          <a:ln w="25400">
            <a:solidFill>
              <a:srgbClr val="000000"/>
            </a:solidFill>
          </a:ln>
        </p:spPr>
        <p:txBody>
          <a:bodyPr/>
          <a:lstStyle/>
          <a:p>
            <a:endParaRPr lang="en-US"/>
          </a:p>
        </p:txBody>
      </p:sp>
      <p:sp>
        <p:nvSpPr>
          <p:cNvPr id="118" name="Rectangle 117"/>
          <p:cNvSpPr/>
          <p:nvPr/>
        </p:nvSpPr>
        <p:spPr>
          <a:xfrm>
            <a:off x="2427255" y="5827544"/>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19" name="Freeform 118"/>
          <p:cNvSpPr/>
          <p:nvPr/>
        </p:nvSpPr>
        <p:spPr>
          <a:xfrm>
            <a:off x="2385052" y="5955414"/>
            <a:ext cx="20886" cy="45589"/>
          </a:xfrm>
          <a:custGeom>
            <a:avLst/>
            <a:gdLst/>
            <a:ahLst/>
            <a:cxnLst/>
            <a:rect l="0" t="0" r="0" b="0"/>
            <a:pathLst>
              <a:path w="63465" h="101544">
                <a:moveTo>
                  <a:pt x="0" y="55661"/>
                </a:moveTo>
                <a:lnTo>
                  <a:pt x="11744" y="0"/>
                </a:lnTo>
              </a:path>
            </a:pathLst>
          </a:custGeom>
          <a:noFill/>
          <a:ln w="12700">
            <a:solidFill>
              <a:srgbClr val="000000"/>
            </a:solidFill>
          </a:ln>
        </p:spPr>
        <p:txBody>
          <a:bodyPr/>
          <a:lstStyle/>
          <a:p>
            <a:endParaRPr lang="en-US"/>
          </a:p>
        </p:txBody>
      </p:sp>
      <p:sp>
        <p:nvSpPr>
          <p:cNvPr id="120" name="Freeform 119"/>
          <p:cNvSpPr/>
          <p:nvPr/>
        </p:nvSpPr>
        <p:spPr>
          <a:xfrm>
            <a:off x="2248237" y="5920576"/>
            <a:ext cx="23766" cy="44840"/>
          </a:xfrm>
          <a:custGeom>
            <a:avLst/>
            <a:gdLst/>
            <a:ahLst/>
            <a:cxnLst/>
            <a:rect l="0" t="0" r="0" b="0"/>
            <a:pathLst>
              <a:path w="76158" h="101544">
                <a:moveTo>
                  <a:pt x="0" y="54329"/>
                </a:moveTo>
                <a:lnTo>
                  <a:pt x="16865" y="0"/>
                </a:lnTo>
              </a:path>
            </a:pathLst>
          </a:custGeom>
          <a:noFill/>
          <a:ln w="12700">
            <a:solidFill>
              <a:srgbClr val="000000"/>
            </a:solidFill>
          </a:ln>
        </p:spPr>
        <p:txBody>
          <a:bodyPr/>
          <a:lstStyle/>
          <a:p>
            <a:endParaRPr lang="en-US"/>
          </a:p>
        </p:txBody>
      </p:sp>
      <p:sp>
        <p:nvSpPr>
          <p:cNvPr id="121" name="Freeform 120"/>
          <p:cNvSpPr/>
          <p:nvPr/>
        </p:nvSpPr>
        <p:spPr>
          <a:xfrm>
            <a:off x="2115319" y="5873445"/>
            <a:ext cx="26565" cy="43826"/>
          </a:xfrm>
          <a:custGeom>
            <a:avLst/>
            <a:gdLst/>
            <a:ahLst/>
            <a:cxnLst/>
            <a:rect l="0" t="0" r="0" b="0"/>
            <a:pathLst>
              <a:path w="76158" h="101544">
                <a:moveTo>
                  <a:pt x="0" y="52527"/>
                </a:moveTo>
                <a:lnTo>
                  <a:pt x="21840" y="0"/>
                </a:lnTo>
              </a:path>
            </a:pathLst>
          </a:custGeom>
          <a:noFill/>
          <a:ln w="12700">
            <a:solidFill>
              <a:srgbClr val="000000"/>
            </a:solidFill>
          </a:ln>
        </p:spPr>
        <p:txBody>
          <a:bodyPr/>
          <a:lstStyle/>
          <a:p>
            <a:endParaRPr lang="en-US"/>
          </a:p>
        </p:txBody>
      </p:sp>
      <p:sp>
        <p:nvSpPr>
          <p:cNvPr id="122" name="Freeform 121"/>
          <p:cNvSpPr/>
          <p:nvPr/>
        </p:nvSpPr>
        <p:spPr>
          <a:xfrm>
            <a:off x="1987451" y="5814429"/>
            <a:ext cx="29256" cy="42557"/>
          </a:xfrm>
          <a:custGeom>
            <a:avLst/>
            <a:gdLst/>
            <a:ahLst/>
            <a:cxnLst/>
            <a:rect l="0" t="0" r="0" b="0"/>
            <a:pathLst>
              <a:path w="76158" h="101544">
                <a:moveTo>
                  <a:pt x="0" y="50271"/>
                </a:moveTo>
                <a:lnTo>
                  <a:pt x="26625" y="0"/>
                </a:lnTo>
              </a:path>
            </a:pathLst>
          </a:custGeom>
          <a:noFill/>
          <a:ln w="12700">
            <a:solidFill>
              <a:srgbClr val="000000"/>
            </a:solidFill>
          </a:ln>
        </p:spPr>
        <p:txBody>
          <a:bodyPr/>
          <a:lstStyle/>
          <a:p>
            <a:endParaRPr lang="en-US"/>
          </a:p>
        </p:txBody>
      </p:sp>
      <p:sp>
        <p:nvSpPr>
          <p:cNvPr id="123" name="Freeform 122"/>
          <p:cNvSpPr/>
          <p:nvPr/>
        </p:nvSpPr>
        <p:spPr>
          <a:xfrm>
            <a:off x="1865736" y="5703893"/>
            <a:ext cx="72407" cy="95468"/>
          </a:xfrm>
          <a:custGeom>
            <a:avLst/>
            <a:gdLst/>
            <a:ahLst/>
            <a:cxnLst/>
            <a:rect l="0" t="0" r="0" b="0"/>
            <a:pathLst>
              <a:path w="152316" h="190395">
                <a:moveTo>
                  <a:pt x="0" y="118949"/>
                </a:moveTo>
                <a:lnTo>
                  <a:pt x="77952" y="0"/>
                </a:lnTo>
              </a:path>
            </a:pathLst>
          </a:custGeom>
          <a:noFill/>
          <a:ln w="25400">
            <a:solidFill>
              <a:srgbClr val="000000"/>
            </a:solidFill>
          </a:ln>
        </p:spPr>
        <p:txBody>
          <a:bodyPr/>
          <a:lstStyle/>
          <a:p>
            <a:endParaRPr lang="en-US"/>
          </a:p>
        </p:txBody>
      </p:sp>
      <p:sp>
        <p:nvSpPr>
          <p:cNvPr id="124" name="Rectangle 123"/>
          <p:cNvSpPr/>
          <p:nvPr/>
        </p:nvSpPr>
        <p:spPr>
          <a:xfrm>
            <a:off x="1898909" y="5606210"/>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5" name="Freeform 124"/>
          <p:cNvSpPr/>
          <p:nvPr/>
        </p:nvSpPr>
        <p:spPr>
          <a:xfrm>
            <a:off x="1751228" y="5662881"/>
            <a:ext cx="34230" cy="39298"/>
          </a:xfrm>
          <a:custGeom>
            <a:avLst/>
            <a:gdLst/>
            <a:ahLst/>
            <a:cxnLst/>
            <a:rect l="0" t="0" r="0" b="0"/>
            <a:pathLst>
              <a:path w="88851" h="88851">
                <a:moveTo>
                  <a:pt x="0" y="44477"/>
                </a:moveTo>
                <a:lnTo>
                  <a:pt x="35467" y="0"/>
                </a:lnTo>
              </a:path>
            </a:pathLst>
          </a:custGeom>
          <a:noFill/>
          <a:ln w="12700">
            <a:solidFill>
              <a:srgbClr val="000000"/>
            </a:solidFill>
          </a:ln>
        </p:spPr>
        <p:txBody>
          <a:bodyPr/>
          <a:lstStyle/>
          <a:p>
            <a:endParaRPr lang="en-US"/>
          </a:p>
        </p:txBody>
      </p:sp>
      <p:sp>
        <p:nvSpPr>
          <p:cNvPr id="126" name="Freeform 125"/>
          <p:cNvSpPr/>
          <p:nvPr/>
        </p:nvSpPr>
        <p:spPr>
          <a:xfrm>
            <a:off x="1644919" y="5571661"/>
            <a:ext cx="36467" cy="37336"/>
          </a:xfrm>
          <a:custGeom>
            <a:avLst/>
            <a:gdLst/>
            <a:ahLst/>
            <a:cxnLst/>
            <a:rect l="0" t="0" r="0" b="0"/>
            <a:pathLst>
              <a:path w="88851" h="88851">
                <a:moveTo>
                  <a:pt x="0" y="40989"/>
                </a:moveTo>
                <a:lnTo>
                  <a:pt x="39445" y="0"/>
                </a:lnTo>
              </a:path>
            </a:pathLst>
          </a:custGeom>
          <a:noFill/>
          <a:ln w="12700">
            <a:solidFill>
              <a:srgbClr val="000000"/>
            </a:solidFill>
          </a:ln>
        </p:spPr>
        <p:txBody>
          <a:bodyPr/>
          <a:lstStyle/>
          <a:p>
            <a:endParaRPr lang="en-US"/>
          </a:p>
        </p:txBody>
      </p:sp>
      <p:sp>
        <p:nvSpPr>
          <p:cNvPr id="127" name="Freeform 126"/>
          <p:cNvSpPr/>
          <p:nvPr/>
        </p:nvSpPr>
        <p:spPr>
          <a:xfrm>
            <a:off x="1547725" y="5471165"/>
            <a:ext cx="38514" cy="35175"/>
          </a:xfrm>
          <a:custGeom>
            <a:avLst/>
            <a:gdLst/>
            <a:ahLst/>
            <a:cxnLst/>
            <a:rect l="0" t="0" r="0" b="0"/>
            <a:pathLst>
              <a:path w="101544" h="88851">
                <a:moveTo>
                  <a:pt x="0" y="37147"/>
                </a:moveTo>
                <a:lnTo>
                  <a:pt x="43083" y="0"/>
                </a:lnTo>
              </a:path>
            </a:pathLst>
          </a:custGeom>
          <a:noFill/>
          <a:ln w="12700">
            <a:solidFill>
              <a:srgbClr val="000000"/>
            </a:solidFill>
          </a:ln>
        </p:spPr>
        <p:txBody>
          <a:bodyPr/>
          <a:lstStyle/>
          <a:p>
            <a:endParaRPr lang="en-US"/>
          </a:p>
        </p:txBody>
      </p:sp>
      <p:sp>
        <p:nvSpPr>
          <p:cNvPr id="128" name="Freeform 127"/>
          <p:cNvSpPr/>
          <p:nvPr/>
        </p:nvSpPr>
        <p:spPr>
          <a:xfrm>
            <a:off x="1460490" y="5362265"/>
            <a:ext cx="40350" cy="32833"/>
          </a:xfrm>
          <a:custGeom>
            <a:avLst/>
            <a:gdLst/>
            <a:ahLst/>
            <a:cxnLst/>
            <a:rect l="0" t="0" r="0" b="0"/>
            <a:pathLst>
              <a:path w="101544" h="76158">
                <a:moveTo>
                  <a:pt x="0" y="32984"/>
                </a:moveTo>
                <a:lnTo>
                  <a:pt x="46348" y="0"/>
                </a:lnTo>
              </a:path>
            </a:pathLst>
          </a:custGeom>
          <a:noFill/>
          <a:ln w="12700">
            <a:solidFill>
              <a:srgbClr val="000000"/>
            </a:solidFill>
          </a:ln>
        </p:spPr>
        <p:txBody>
          <a:bodyPr/>
          <a:lstStyle/>
          <a:p>
            <a:endParaRPr lang="en-US"/>
          </a:p>
        </p:txBody>
      </p:sp>
      <p:sp>
        <p:nvSpPr>
          <p:cNvPr id="129" name="Freeform 128"/>
          <p:cNvSpPr/>
          <p:nvPr/>
        </p:nvSpPr>
        <p:spPr>
          <a:xfrm>
            <a:off x="1383968" y="5221825"/>
            <a:ext cx="97764" cy="68686"/>
          </a:xfrm>
          <a:custGeom>
            <a:avLst/>
            <a:gdLst/>
            <a:ahLst/>
            <a:cxnLst/>
            <a:rect l="0" t="0" r="0" b="0"/>
            <a:pathLst>
              <a:path w="215781" h="139623">
                <a:moveTo>
                  <a:pt x="0" y="71337"/>
                </a:moveTo>
                <a:lnTo>
                  <a:pt x="123030" y="0"/>
                </a:lnTo>
              </a:path>
            </a:pathLst>
          </a:custGeom>
          <a:noFill/>
          <a:ln w="25400">
            <a:solidFill>
              <a:srgbClr val="000000"/>
            </a:solidFill>
          </a:ln>
        </p:spPr>
        <p:txBody>
          <a:bodyPr/>
          <a:lstStyle/>
          <a:p>
            <a:endParaRPr lang="en-US"/>
          </a:p>
        </p:txBody>
      </p:sp>
      <p:sp>
        <p:nvSpPr>
          <p:cNvPr id="130" name="Rectangle 129"/>
          <p:cNvSpPr/>
          <p:nvPr/>
        </p:nvSpPr>
        <p:spPr>
          <a:xfrm>
            <a:off x="1449101" y="5120703"/>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1" name="Freeform 130"/>
          <p:cNvSpPr/>
          <p:nvPr/>
        </p:nvSpPr>
        <p:spPr>
          <a:xfrm>
            <a:off x="1318821" y="5123081"/>
            <a:ext cx="43333" cy="27689"/>
          </a:xfrm>
          <a:custGeom>
            <a:avLst/>
            <a:gdLst/>
            <a:ahLst/>
            <a:cxnLst/>
            <a:rect l="0" t="0" r="0" b="0"/>
            <a:pathLst>
              <a:path w="114237" h="76158">
                <a:moveTo>
                  <a:pt x="0" y="23839"/>
                </a:moveTo>
                <a:lnTo>
                  <a:pt x="51650" y="0"/>
                </a:lnTo>
              </a:path>
            </a:pathLst>
          </a:custGeom>
          <a:noFill/>
          <a:ln w="12700">
            <a:solidFill>
              <a:srgbClr val="000000"/>
            </a:solidFill>
          </a:ln>
        </p:spPr>
        <p:txBody>
          <a:bodyPr/>
          <a:lstStyle/>
          <a:p>
            <a:endParaRPr lang="en-US"/>
          </a:p>
        </p:txBody>
      </p:sp>
      <p:sp>
        <p:nvSpPr>
          <p:cNvPr id="132" name="Freeform 131"/>
          <p:cNvSpPr/>
          <p:nvPr/>
        </p:nvSpPr>
        <p:spPr>
          <a:xfrm>
            <a:off x="1265612" y="4994866"/>
            <a:ext cx="44453" cy="24932"/>
          </a:xfrm>
          <a:custGeom>
            <a:avLst/>
            <a:gdLst/>
            <a:ahLst/>
            <a:cxnLst/>
            <a:rect l="0" t="0" r="0" b="0"/>
            <a:pathLst>
              <a:path w="101544" h="63465">
                <a:moveTo>
                  <a:pt x="0" y="18937"/>
                </a:moveTo>
                <a:lnTo>
                  <a:pt x="53642" y="0"/>
                </a:lnTo>
              </a:path>
            </a:pathLst>
          </a:custGeom>
          <a:noFill/>
          <a:ln w="12700">
            <a:solidFill>
              <a:srgbClr val="000000"/>
            </a:solidFill>
          </a:ln>
        </p:spPr>
        <p:txBody>
          <a:bodyPr/>
          <a:lstStyle/>
          <a:p>
            <a:endParaRPr lang="en-US"/>
          </a:p>
        </p:txBody>
      </p:sp>
      <p:sp>
        <p:nvSpPr>
          <p:cNvPr id="133" name="Freeform 132"/>
          <p:cNvSpPr/>
          <p:nvPr/>
        </p:nvSpPr>
        <p:spPr>
          <a:xfrm>
            <a:off x="1224801" y="4862367"/>
            <a:ext cx="45312" cy="22083"/>
          </a:xfrm>
          <a:custGeom>
            <a:avLst/>
            <a:gdLst/>
            <a:ahLst/>
            <a:cxnLst/>
            <a:rect l="0" t="0" r="0" b="0"/>
            <a:pathLst>
              <a:path w="114237" h="50772">
                <a:moveTo>
                  <a:pt x="0" y="13872"/>
                </a:moveTo>
                <a:lnTo>
                  <a:pt x="55169" y="0"/>
                </a:lnTo>
              </a:path>
            </a:pathLst>
          </a:custGeom>
          <a:noFill/>
          <a:ln w="12700">
            <a:solidFill>
              <a:srgbClr val="000000"/>
            </a:solidFill>
          </a:ln>
        </p:spPr>
        <p:txBody>
          <a:bodyPr/>
          <a:lstStyle/>
          <a:p>
            <a:endParaRPr lang="en-US"/>
          </a:p>
        </p:txBody>
      </p:sp>
      <p:sp>
        <p:nvSpPr>
          <p:cNvPr id="134" name="Freeform 133"/>
          <p:cNvSpPr/>
          <p:nvPr/>
        </p:nvSpPr>
        <p:spPr>
          <a:xfrm>
            <a:off x="1196742" y="4726728"/>
            <a:ext cx="45903" cy="19166"/>
          </a:xfrm>
          <a:custGeom>
            <a:avLst/>
            <a:gdLst/>
            <a:ahLst/>
            <a:cxnLst/>
            <a:rect l="0" t="0" r="0" b="0"/>
            <a:pathLst>
              <a:path w="114237" h="50772">
                <a:moveTo>
                  <a:pt x="0" y="8686"/>
                </a:moveTo>
                <a:lnTo>
                  <a:pt x="56219" y="0"/>
                </a:lnTo>
              </a:path>
            </a:pathLst>
          </a:custGeom>
          <a:noFill/>
          <a:ln w="12700">
            <a:solidFill>
              <a:srgbClr val="000000"/>
            </a:solidFill>
          </a:ln>
        </p:spPr>
        <p:txBody>
          <a:bodyPr/>
          <a:lstStyle/>
          <a:p>
            <a:endParaRPr lang="en-US"/>
          </a:p>
        </p:txBody>
      </p:sp>
      <p:sp>
        <p:nvSpPr>
          <p:cNvPr id="135" name="Freeform 134"/>
          <p:cNvSpPr/>
          <p:nvPr/>
        </p:nvSpPr>
        <p:spPr>
          <a:xfrm>
            <a:off x="1181677" y="4586235"/>
            <a:ext cx="108411" cy="33376"/>
          </a:xfrm>
          <a:custGeom>
            <a:avLst/>
            <a:gdLst/>
            <a:ahLst/>
            <a:cxnLst/>
            <a:rect l="0" t="0" r="0" b="0"/>
            <a:pathLst>
              <a:path w="228474" h="76158">
                <a:moveTo>
                  <a:pt x="0" y="8563"/>
                </a:moveTo>
                <a:lnTo>
                  <a:pt x="141958" y="0"/>
                </a:lnTo>
              </a:path>
            </a:pathLst>
          </a:custGeom>
          <a:noFill/>
          <a:ln w="25400">
            <a:solidFill>
              <a:srgbClr val="000000"/>
            </a:solidFill>
          </a:ln>
        </p:spPr>
        <p:txBody>
          <a:bodyPr/>
          <a:lstStyle/>
          <a:p>
            <a:endParaRPr lang="en-US"/>
          </a:p>
        </p:txBody>
      </p:sp>
      <p:sp>
        <p:nvSpPr>
          <p:cNvPr id="136" name="Rectangle 135"/>
          <p:cNvSpPr/>
          <p:nvPr/>
        </p:nvSpPr>
        <p:spPr>
          <a:xfrm>
            <a:off x="1256326" y="4535238"/>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7" name="Freeform 136"/>
          <p:cNvSpPr/>
          <p:nvPr/>
        </p:nvSpPr>
        <p:spPr>
          <a:xfrm>
            <a:off x="1179737" y="4449698"/>
            <a:ext cx="46261" cy="15329"/>
          </a:xfrm>
          <a:custGeom>
            <a:avLst/>
            <a:gdLst/>
            <a:ahLst/>
            <a:cxnLst/>
            <a:rect l="0" t="0" r="0" b="0"/>
            <a:pathLst>
              <a:path w="114237" h="50772">
                <a:moveTo>
                  <a:pt x="0" y="0"/>
                </a:moveTo>
                <a:lnTo>
                  <a:pt x="56856" y="1865"/>
                </a:lnTo>
              </a:path>
            </a:pathLst>
          </a:custGeom>
          <a:noFill/>
          <a:ln w="12700">
            <a:solidFill>
              <a:srgbClr val="000000"/>
            </a:solidFill>
          </a:ln>
        </p:spPr>
        <p:txBody>
          <a:bodyPr/>
          <a:lstStyle/>
          <a:p>
            <a:endParaRPr lang="en-US"/>
          </a:p>
        </p:txBody>
      </p:sp>
      <p:sp>
        <p:nvSpPr>
          <p:cNvPr id="138" name="Freeform 137"/>
          <p:cNvSpPr/>
          <p:nvPr/>
        </p:nvSpPr>
        <p:spPr>
          <a:xfrm>
            <a:off x="1190938" y="4308775"/>
            <a:ext cx="46025" cy="18296"/>
          </a:xfrm>
          <a:custGeom>
            <a:avLst/>
            <a:gdLst/>
            <a:ahLst/>
            <a:cxnLst/>
            <a:rect l="0" t="0" r="0" b="0"/>
            <a:pathLst>
              <a:path w="114237" h="63465">
                <a:moveTo>
                  <a:pt x="0" y="0"/>
                </a:moveTo>
                <a:lnTo>
                  <a:pt x="56436" y="7140"/>
                </a:lnTo>
              </a:path>
            </a:pathLst>
          </a:custGeom>
          <a:noFill/>
          <a:ln w="12700">
            <a:solidFill>
              <a:srgbClr val="000000"/>
            </a:solidFill>
          </a:ln>
        </p:spPr>
        <p:txBody>
          <a:bodyPr/>
          <a:lstStyle/>
          <a:p>
            <a:endParaRPr lang="en-US"/>
          </a:p>
        </p:txBody>
      </p:sp>
      <p:sp>
        <p:nvSpPr>
          <p:cNvPr id="139" name="Freeform 138"/>
          <p:cNvSpPr/>
          <p:nvPr/>
        </p:nvSpPr>
        <p:spPr>
          <a:xfrm>
            <a:off x="1215185" y="4169501"/>
            <a:ext cx="45515" cy="21228"/>
          </a:xfrm>
          <a:custGeom>
            <a:avLst/>
            <a:gdLst/>
            <a:ahLst/>
            <a:cxnLst/>
            <a:rect l="0" t="0" r="0" b="0"/>
            <a:pathLst>
              <a:path w="114237" h="76158">
                <a:moveTo>
                  <a:pt x="0" y="0"/>
                </a:moveTo>
                <a:lnTo>
                  <a:pt x="55529" y="12352"/>
                </a:lnTo>
              </a:path>
            </a:pathLst>
          </a:custGeom>
          <a:noFill/>
          <a:ln w="12700">
            <a:solidFill>
              <a:srgbClr val="000000"/>
            </a:solidFill>
          </a:ln>
        </p:spPr>
        <p:txBody>
          <a:bodyPr/>
          <a:lstStyle/>
          <a:p>
            <a:endParaRPr lang="en-US"/>
          </a:p>
        </p:txBody>
      </p:sp>
      <p:sp>
        <p:nvSpPr>
          <p:cNvPr id="140" name="Freeform 139"/>
          <p:cNvSpPr/>
          <p:nvPr/>
        </p:nvSpPr>
        <p:spPr>
          <a:xfrm>
            <a:off x="1252265" y="4033084"/>
            <a:ext cx="44734" cy="24100"/>
          </a:xfrm>
          <a:custGeom>
            <a:avLst/>
            <a:gdLst/>
            <a:ahLst/>
            <a:cxnLst/>
            <a:rect l="0" t="0" r="0" b="0"/>
            <a:pathLst>
              <a:path w="114237" h="76158">
                <a:moveTo>
                  <a:pt x="0" y="0"/>
                </a:moveTo>
                <a:lnTo>
                  <a:pt x="54141" y="17458"/>
                </a:lnTo>
              </a:path>
            </a:pathLst>
          </a:custGeom>
          <a:noFill/>
          <a:ln w="12700">
            <a:solidFill>
              <a:srgbClr val="000000"/>
            </a:solidFill>
          </a:ln>
        </p:spPr>
        <p:txBody>
          <a:bodyPr/>
          <a:lstStyle/>
          <a:p>
            <a:endParaRPr lang="en-US"/>
          </a:p>
        </p:txBody>
      </p:sp>
      <p:sp>
        <p:nvSpPr>
          <p:cNvPr id="141" name="Freeform 140"/>
          <p:cNvSpPr/>
          <p:nvPr/>
        </p:nvSpPr>
        <p:spPr>
          <a:xfrm>
            <a:off x="1301860" y="3900701"/>
            <a:ext cx="102085" cy="60077"/>
          </a:xfrm>
          <a:custGeom>
            <a:avLst/>
            <a:gdLst/>
            <a:ahLst/>
            <a:cxnLst/>
            <a:rect l="0" t="0" r="0" b="0"/>
            <a:pathLst>
              <a:path w="215781" h="139623">
                <a:moveTo>
                  <a:pt x="0" y="0"/>
                </a:moveTo>
                <a:lnTo>
                  <a:pt x="130712" y="56032"/>
                </a:lnTo>
              </a:path>
            </a:pathLst>
          </a:custGeom>
          <a:noFill/>
          <a:ln w="25400">
            <a:solidFill>
              <a:srgbClr val="000000"/>
            </a:solidFill>
          </a:ln>
        </p:spPr>
        <p:txBody>
          <a:bodyPr/>
          <a:lstStyle/>
          <a:p>
            <a:endParaRPr lang="en-US"/>
          </a:p>
        </p:txBody>
      </p:sp>
      <p:sp>
        <p:nvSpPr>
          <p:cNvPr id="142" name="Rectangle 141"/>
          <p:cNvSpPr/>
          <p:nvPr/>
        </p:nvSpPr>
        <p:spPr>
          <a:xfrm>
            <a:off x="1370563" y="3935494"/>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3" name="Freeform 142"/>
          <p:cNvSpPr/>
          <p:nvPr/>
        </p:nvSpPr>
        <p:spPr>
          <a:xfrm>
            <a:off x="1363539" y="3773500"/>
            <a:ext cx="42391" cy="29564"/>
          </a:xfrm>
          <a:custGeom>
            <a:avLst/>
            <a:gdLst/>
            <a:ahLst/>
            <a:cxnLst/>
            <a:rect l="0" t="0" r="0" b="0"/>
            <a:pathLst>
              <a:path w="114237" h="76158">
                <a:moveTo>
                  <a:pt x="0" y="0"/>
                </a:moveTo>
                <a:lnTo>
                  <a:pt x="49976" y="27173"/>
                </a:lnTo>
              </a:path>
            </a:pathLst>
          </a:custGeom>
          <a:noFill/>
          <a:ln w="12700">
            <a:solidFill>
              <a:srgbClr val="000000"/>
            </a:solidFill>
          </a:ln>
        </p:spPr>
        <p:txBody>
          <a:bodyPr/>
          <a:lstStyle/>
          <a:p>
            <a:endParaRPr lang="en-US"/>
          </a:p>
        </p:txBody>
      </p:sp>
      <p:sp>
        <p:nvSpPr>
          <p:cNvPr id="144" name="Freeform 143"/>
          <p:cNvSpPr/>
          <p:nvPr/>
        </p:nvSpPr>
        <p:spPr>
          <a:xfrm>
            <a:off x="1436771" y="3652578"/>
            <a:ext cx="40850" cy="32110"/>
          </a:xfrm>
          <a:custGeom>
            <a:avLst/>
            <a:gdLst/>
            <a:ahLst/>
            <a:cxnLst/>
            <a:rect l="0" t="0" r="0" b="0"/>
            <a:pathLst>
              <a:path w="101544" h="88851">
                <a:moveTo>
                  <a:pt x="0" y="0"/>
                </a:moveTo>
                <a:lnTo>
                  <a:pt x="47236" y="31699"/>
                </a:lnTo>
              </a:path>
            </a:pathLst>
          </a:custGeom>
          <a:noFill/>
          <a:ln w="12700">
            <a:solidFill>
              <a:srgbClr val="000000"/>
            </a:solidFill>
          </a:ln>
        </p:spPr>
        <p:txBody>
          <a:bodyPr/>
          <a:lstStyle/>
          <a:p>
            <a:endParaRPr lang="en-US"/>
          </a:p>
        </p:txBody>
      </p:sp>
      <p:sp>
        <p:nvSpPr>
          <p:cNvPr id="145" name="Freeform 144"/>
          <p:cNvSpPr/>
          <p:nvPr/>
        </p:nvSpPr>
        <p:spPr>
          <a:xfrm>
            <a:off x="1520920" y="3538983"/>
            <a:ext cx="39078" cy="34502"/>
          </a:xfrm>
          <a:custGeom>
            <a:avLst/>
            <a:gdLst/>
            <a:ahLst/>
            <a:cxnLst/>
            <a:rect l="0" t="0" r="0" b="0"/>
            <a:pathLst>
              <a:path w="88851" h="88851">
                <a:moveTo>
                  <a:pt x="0" y="0"/>
                </a:moveTo>
                <a:lnTo>
                  <a:pt x="44086" y="35951"/>
                </a:lnTo>
              </a:path>
            </a:pathLst>
          </a:custGeom>
          <a:noFill/>
          <a:ln w="12700">
            <a:solidFill>
              <a:srgbClr val="000000"/>
            </a:solidFill>
          </a:ln>
        </p:spPr>
        <p:txBody>
          <a:bodyPr/>
          <a:lstStyle/>
          <a:p>
            <a:endParaRPr lang="en-US"/>
          </a:p>
        </p:txBody>
      </p:sp>
      <p:sp>
        <p:nvSpPr>
          <p:cNvPr id="146" name="Freeform 145"/>
          <p:cNvSpPr/>
          <p:nvPr/>
        </p:nvSpPr>
        <p:spPr>
          <a:xfrm>
            <a:off x="1615259" y="3433698"/>
            <a:ext cx="37092" cy="36718"/>
          </a:xfrm>
          <a:custGeom>
            <a:avLst/>
            <a:gdLst/>
            <a:ahLst/>
            <a:cxnLst/>
            <a:rect l="0" t="0" r="0" b="0"/>
            <a:pathLst>
              <a:path w="88851" h="101544">
                <a:moveTo>
                  <a:pt x="0" y="0"/>
                </a:moveTo>
                <a:lnTo>
                  <a:pt x="40555" y="39891"/>
                </a:lnTo>
              </a:path>
            </a:pathLst>
          </a:custGeom>
          <a:noFill/>
          <a:ln w="12700">
            <a:solidFill>
              <a:srgbClr val="000000"/>
            </a:solidFill>
          </a:ln>
        </p:spPr>
        <p:txBody>
          <a:bodyPr/>
          <a:lstStyle/>
          <a:p>
            <a:endParaRPr lang="en-US"/>
          </a:p>
        </p:txBody>
      </p:sp>
      <p:sp>
        <p:nvSpPr>
          <p:cNvPr id="147" name="Freeform 146"/>
          <p:cNvSpPr/>
          <p:nvPr/>
        </p:nvSpPr>
        <p:spPr>
          <a:xfrm>
            <a:off x="1718971" y="3337633"/>
            <a:ext cx="80132" cy="89712"/>
          </a:xfrm>
          <a:custGeom>
            <a:avLst/>
            <a:gdLst/>
            <a:ahLst/>
            <a:cxnLst/>
            <a:rect l="0" t="0" r="0" b="0"/>
            <a:pathLst>
              <a:path w="177702" h="190395">
                <a:moveTo>
                  <a:pt x="0" y="0"/>
                </a:moveTo>
                <a:lnTo>
                  <a:pt x="91684" y="108716"/>
                </a:lnTo>
              </a:path>
            </a:pathLst>
          </a:custGeom>
          <a:noFill/>
          <a:ln w="25400">
            <a:solidFill>
              <a:srgbClr val="000000"/>
            </a:solidFill>
          </a:ln>
        </p:spPr>
        <p:txBody>
          <a:bodyPr/>
          <a:lstStyle/>
          <a:p>
            <a:endParaRPr lang="en-US"/>
          </a:p>
        </p:txBody>
      </p:sp>
      <p:sp>
        <p:nvSpPr>
          <p:cNvPr id="148" name="Rectangle 147"/>
          <p:cNvSpPr/>
          <p:nvPr/>
        </p:nvSpPr>
        <p:spPr>
          <a:xfrm>
            <a:off x="1763253" y="3400008"/>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49" name="Freeform 148"/>
          <p:cNvSpPr/>
          <p:nvPr/>
        </p:nvSpPr>
        <p:spPr>
          <a:xfrm>
            <a:off x="1831161" y="3251619"/>
            <a:ext cx="32547" cy="40552"/>
          </a:xfrm>
          <a:custGeom>
            <a:avLst/>
            <a:gdLst/>
            <a:ahLst/>
            <a:cxnLst/>
            <a:rect l="0" t="0" r="0" b="0"/>
            <a:pathLst>
              <a:path w="88851" h="101544">
                <a:moveTo>
                  <a:pt x="0" y="0"/>
                </a:moveTo>
                <a:lnTo>
                  <a:pt x="32475" y="46706"/>
                </a:lnTo>
              </a:path>
            </a:pathLst>
          </a:custGeom>
          <a:noFill/>
          <a:ln w="12700">
            <a:solidFill>
              <a:srgbClr val="000000"/>
            </a:solidFill>
          </a:ln>
        </p:spPr>
        <p:txBody>
          <a:bodyPr/>
          <a:lstStyle/>
          <a:p>
            <a:endParaRPr lang="en-US"/>
          </a:p>
        </p:txBody>
      </p:sp>
      <p:sp>
        <p:nvSpPr>
          <p:cNvPr id="150" name="Freeform 149"/>
          <p:cNvSpPr/>
          <p:nvPr/>
        </p:nvSpPr>
        <p:spPr>
          <a:xfrm>
            <a:off x="1950857" y="3176402"/>
            <a:ext cx="30027" cy="42135"/>
          </a:xfrm>
          <a:custGeom>
            <a:avLst/>
            <a:gdLst/>
            <a:ahLst/>
            <a:cxnLst/>
            <a:rect l="0" t="0" r="0" b="0"/>
            <a:pathLst>
              <a:path w="76158" h="114237">
                <a:moveTo>
                  <a:pt x="0" y="0"/>
                </a:moveTo>
                <a:lnTo>
                  <a:pt x="27995" y="49521"/>
                </a:lnTo>
              </a:path>
            </a:pathLst>
          </a:custGeom>
          <a:noFill/>
          <a:ln w="12700">
            <a:solidFill>
              <a:srgbClr val="000000"/>
            </a:solidFill>
          </a:ln>
        </p:spPr>
        <p:txBody>
          <a:bodyPr/>
          <a:lstStyle/>
          <a:p>
            <a:endParaRPr lang="en-US"/>
          </a:p>
        </p:txBody>
      </p:sp>
      <p:sp>
        <p:nvSpPr>
          <p:cNvPr id="151" name="Freeform 150"/>
          <p:cNvSpPr/>
          <p:nvPr/>
        </p:nvSpPr>
        <p:spPr>
          <a:xfrm>
            <a:off x="2077023" y="3112629"/>
            <a:ext cx="27371" cy="43478"/>
          </a:xfrm>
          <a:custGeom>
            <a:avLst/>
            <a:gdLst/>
            <a:ahLst/>
            <a:cxnLst/>
            <a:rect l="0" t="0" r="0" b="0"/>
            <a:pathLst>
              <a:path w="88851" h="114237">
                <a:moveTo>
                  <a:pt x="0" y="0"/>
                </a:moveTo>
                <a:lnTo>
                  <a:pt x="23273" y="51908"/>
                </a:lnTo>
              </a:path>
            </a:pathLst>
          </a:custGeom>
          <a:noFill/>
          <a:ln w="12700">
            <a:solidFill>
              <a:srgbClr val="000000"/>
            </a:solidFill>
          </a:ln>
        </p:spPr>
        <p:txBody>
          <a:bodyPr/>
          <a:lstStyle/>
          <a:p>
            <a:endParaRPr lang="en-US"/>
          </a:p>
        </p:txBody>
      </p:sp>
      <p:sp>
        <p:nvSpPr>
          <p:cNvPr id="152" name="Freeform 151"/>
          <p:cNvSpPr/>
          <p:nvPr/>
        </p:nvSpPr>
        <p:spPr>
          <a:xfrm>
            <a:off x="2208568" y="3060856"/>
            <a:ext cx="24602" cy="44567"/>
          </a:xfrm>
          <a:custGeom>
            <a:avLst/>
            <a:gdLst/>
            <a:ahLst/>
            <a:cxnLst/>
            <a:rect l="0" t="0" r="0" b="0"/>
            <a:pathLst>
              <a:path w="76158" h="114237">
                <a:moveTo>
                  <a:pt x="0" y="0"/>
                </a:moveTo>
                <a:lnTo>
                  <a:pt x="18350" y="53845"/>
                </a:lnTo>
              </a:path>
            </a:pathLst>
          </a:custGeom>
          <a:noFill/>
          <a:ln w="12700">
            <a:solidFill>
              <a:srgbClr val="000000"/>
            </a:solidFill>
          </a:ln>
        </p:spPr>
        <p:txBody>
          <a:bodyPr/>
          <a:lstStyle/>
          <a:p>
            <a:endParaRPr lang="en-US"/>
          </a:p>
        </p:txBody>
      </p:sp>
      <p:sp>
        <p:nvSpPr>
          <p:cNvPr id="153" name="Freeform 152"/>
          <p:cNvSpPr/>
          <p:nvPr/>
        </p:nvSpPr>
        <p:spPr>
          <a:xfrm>
            <a:off x="2344356" y="3021527"/>
            <a:ext cx="47217" cy="106350"/>
          </a:xfrm>
          <a:custGeom>
            <a:avLst/>
            <a:gdLst/>
            <a:ahLst/>
            <a:cxnLst/>
            <a:rect l="0" t="0" r="0" b="0"/>
            <a:pathLst>
              <a:path w="114237" h="228474">
                <a:moveTo>
                  <a:pt x="0" y="0"/>
                </a:moveTo>
                <a:lnTo>
                  <a:pt x="33169" y="138294"/>
                </a:lnTo>
              </a:path>
            </a:pathLst>
          </a:custGeom>
          <a:noFill/>
          <a:ln w="25400">
            <a:solidFill>
              <a:srgbClr val="000000"/>
            </a:solidFill>
          </a:ln>
        </p:spPr>
        <p:txBody>
          <a:bodyPr/>
          <a:lstStyle/>
          <a:p>
            <a:endParaRPr lang="en-US"/>
          </a:p>
        </p:txBody>
      </p:sp>
      <p:sp>
        <p:nvSpPr>
          <p:cNvPr id="154" name="Rectangle 153"/>
          <p:cNvSpPr/>
          <p:nvPr/>
        </p:nvSpPr>
        <p:spPr>
          <a:xfrm>
            <a:off x="2255900" y="3100136"/>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5" name="Freeform 154"/>
          <p:cNvSpPr/>
          <p:nvPr/>
        </p:nvSpPr>
        <p:spPr>
          <a:xfrm>
            <a:off x="2483209" y="2994984"/>
            <a:ext cx="18820" cy="45955"/>
          </a:xfrm>
          <a:custGeom>
            <a:avLst/>
            <a:gdLst/>
            <a:ahLst/>
            <a:cxnLst/>
            <a:rect l="0" t="0" r="0" b="0"/>
            <a:pathLst>
              <a:path w="63465" h="114237">
                <a:moveTo>
                  <a:pt x="0" y="0"/>
                </a:moveTo>
                <a:lnTo>
                  <a:pt x="8071" y="56311"/>
                </a:lnTo>
              </a:path>
            </a:pathLst>
          </a:custGeom>
          <a:noFill/>
          <a:ln w="12700">
            <a:solidFill>
              <a:srgbClr val="000000"/>
            </a:solidFill>
          </a:ln>
        </p:spPr>
        <p:txBody>
          <a:bodyPr/>
          <a:lstStyle/>
          <a:p>
            <a:endParaRPr lang="en-US"/>
          </a:p>
        </p:txBody>
      </p:sp>
      <p:sp>
        <p:nvSpPr>
          <p:cNvPr id="156" name="Freeform 155"/>
          <p:cNvSpPr/>
          <p:nvPr/>
        </p:nvSpPr>
        <p:spPr>
          <a:xfrm>
            <a:off x="2623927" y="2981457"/>
            <a:ext cx="15857" cy="46239"/>
          </a:xfrm>
          <a:custGeom>
            <a:avLst/>
            <a:gdLst/>
            <a:ahLst/>
            <a:cxnLst/>
            <a:rect l="0" t="0" r="0" b="0"/>
            <a:pathLst>
              <a:path w="63465" h="114237">
                <a:moveTo>
                  <a:pt x="0" y="0"/>
                </a:moveTo>
                <a:lnTo>
                  <a:pt x="2804" y="56817"/>
                </a:lnTo>
              </a:path>
            </a:pathLst>
          </a:custGeom>
          <a:noFill/>
          <a:ln w="12700">
            <a:solidFill>
              <a:srgbClr val="000000"/>
            </a:solidFill>
          </a:ln>
        </p:spPr>
        <p:txBody>
          <a:bodyPr/>
          <a:lstStyle/>
          <a:p>
            <a:endParaRPr lang="en-US"/>
          </a:p>
        </p:txBody>
      </p:sp>
      <p:sp>
        <p:nvSpPr>
          <p:cNvPr id="158" name="Rectangle 157"/>
          <p:cNvSpPr/>
          <p:nvPr/>
        </p:nvSpPr>
        <p:spPr>
          <a:xfrm>
            <a:off x="1770392" y="4142548"/>
            <a:ext cx="1864054" cy="207749"/>
          </a:xfrm>
          <a:prstGeom prst="rect">
            <a:avLst/>
          </a:prstGeom>
          <a:noFill/>
        </p:spPr>
        <p:txBody>
          <a:bodyPr wrap="square" lIns="0" tIns="0" rIns="0" bIns="0" rtlCol="0">
            <a:spAutoFit/>
          </a:bodyPr>
          <a:lstStyle/>
          <a:p>
            <a:pPr algn="ctr"/>
            <a:r>
              <a:rPr sz="1350" dirty="0">
                <a:solidFill>
                  <a:srgbClr val="000000"/>
                </a:solidFill>
                <a:latin typeface="Helvetica"/>
              </a:rPr>
              <a:t>pRSII41K-TDH3-mNeon</a:t>
            </a:r>
          </a:p>
        </p:txBody>
      </p:sp>
      <p:sp>
        <p:nvSpPr>
          <p:cNvPr id="159" name="Rectangle 158"/>
          <p:cNvSpPr/>
          <p:nvPr/>
        </p:nvSpPr>
        <p:spPr>
          <a:xfrm>
            <a:off x="2389834" y="4656615"/>
            <a:ext cx="625171" cy="207749"/>
          </a:xfrm>
          <a:prstGeom prst="rect">
            <a:avLst/>
          </a:prstGeom>
          <a:noFill/>
        </p:spPr>
        <p:txBody>
          <a:bodyPr wrap="none" lIns="0" tIns="0" rIns="0" bIns="0" rtlCol="0">
            <a:spAutoFit/>
          </a:bodyPr>
          <a:lstStyle/>
          <a:p>
            <a:pPr algn="ctr"/>
            <a:r>
              <a:rPr sz="1350" dirty="0">
                <a:solidFill>
                  <a:srgbClr val="000000"/>
                </a:solidFill>
                <a:latin typeface="Helvetica"/>
              </a:rPr>
              <a:t>6753 bp</a:t>
            </a:r>
          </a:p>
        </p:txBody>
      </p:sp>
      <p:sp>
        <p:nvSpPr>
          <p:cNvPr id="160" name="Rectangle 159"/>
          <p:cNvSpPr/>
          <p:nvPr/>
        </p:nvSpPr>
        <p:spPr>
          <a:xfrm>
            <a:off x="4412123" y="5042165"/>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161" name="Rectangle 160"/>
          <p:cNvSpPr/>
          <p:nvPr/>
        </p:nvSpPr>
        <p:spPr>
          <a:xfrm>
            <a:off x="2927042" y="6284492"/>
            <a:ext cx="405560" cy="155877"/>
          </a:xfrm>
          <a:prstGeom prst="rect">
            <a:avLst/>
          </a:prstGeom>
          <a:noFill/>
        </p:spPr>
        <p:txBody>
          <a:bodyPr wrap="none" lIns="0" tIns="0" rIns="0" bIns="0" rtlCol="0">
            <a:spAutoFit/>
          </a:bodyPr>
          <a:lstStyle/>
          <a:p>
            <a:r>
              <a:rPr sz="1013" dirty="0">
                <a:solidFill>
                  <a:srgbClr val="000000"/>
                </a:solidFill>
                <a:latin typeface="Helvetica"/>
              </a:rPr>
              <a:t>kanMX</a:t>
            </a:r>
          </a:p>
        </p:txBody>
      </p:sp>
      <p:sp>
        <p:nvSpPr>
          <p:cNvPr id="23" name="TextBox 22">
            <a:extLst>
              <a:ext uri="{FF2B5EF4-FFF2-40B4-BE49-F238E27FC236}">
                <a16:creationId xmlns:a16="http://schemas.microsoft.com/office/drawing/2014/main" id="{D2832EB2-CA4C-D055-6013-E0D4CCD54478}"/>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23590672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Freeform 155"/>
          <p:cNvSpPr/>
          <p:nvPr/>
        </p:nvSpPr>
        <p:spPr>
          <a:xfrm>
            <a:off x="4274104" y="3771144"/>
            <a:ext cx="43424" cy="27429"/>
          </a:xfrm>
          <a:custGeom>
            <a:avLst/>
            <a:gdLst/>
            <a:ahLst/>
            <a:cxnLst/>
            <a:rect l="0" t="0" r="0" b="0"/>
            <a:pathLst>
              <a:path w="114237" h="63465">
                <a:moveTo>
                  <a:pt x="0" y="23377"/>
                </a:moveTo>
                <a:lnTo>
                  <a:pt x="51813" y="0"/>
                </a:lnTo>
              </a:path>
            </a:pathLst>
          </a:custGeom>
          <a:noFill/>
          <a:ln w="12700">
            <a:solidFill>
              <a:srgbClr val="000000"/>
            </a:solidFill>
          </a:ln>
        </p:spPr>
        <p:txBody>
          <a:bodyPr/>
          <a:lstStyle/>
          <a:p>
            <a:endParaRPr lang="en-US"/>
          </a:p>
        </p:txBody>
      </p:sp>
      <p:sp>
        <p:nvSpPr>
          <p:cNvPr id="2" name="Freeform 1"/>
          <p:cNvSpPr/>
          <p:nvPr/>
        </p:nvSpPr>
        <p:spPr>
          <a:xfrm>
            <a:off x="3164445" y="2788882"/>
            <a:ext cx="23249" cy="44970"/>
          </a:xfrm>
          <a:custGeom>
            <a:avLst/>
            <a:gdLst/>
            <a:ahLst/>
            <a:cxnLst/>
            <a:rect l="0" t="0" r="0" b="0"/>
            <a:pathLst>
              <a:path w="63465" h="101544">
                <a:moveTo>
                  <a:pt x="0" y="54560"/>
                </a:moveTo>
                <a:lnTo>
                  <a:pt x="15945" y="0"/>
                </a:lnTo>
              </a:path>
            </a:pathLst>
          </a:custGeom>
          <a:noFill/>
          <a:ln w="12700">
            <a:solidFill>
              <a:srgbClr val="000000"/>
            </a:solidFill>
          </a:ln>
        </p:spPr>
        <p:txBody>
          <a:bodyPr/>
          <a:lstStyle/>
          <a:p>
            <a:endParaRPr lang="en-US"/>
          </a:p>
        </p:txBody>
      </p:sp>
      <p:sp>
        <p:nvSpPr>
          <p:cNvPr id="3" name="Freeform 2"/>
          <p:cNvSpPr/>
          <p:nvPr/>
        </p:nvSpPr>
        <p:spPr>
          <a:xfrm>
            <a:off x="4428182" y="4580818"/>
            <a:ext cx="46226" cy="15612"/>
          </a:xfrm>
          <a:custGeom>
            <a:avLst/>
            <a:gdLst/>
            <a:ahLst/>
            <a:cxnLst/>
            <a:rect l="0" t="0" r="0" b="0"/>
            <a:pathLst>
              <a:path w="114237" h="63465">
                <a:moveTo>
                  <a:pt x="0" y="0"/>
                </a:moveTo>
                <a:lnTo>
                  <a:pt x="56793" y="2369"/>
                </a:lnTo>
              </a:path>
            </a:pathLst>
          </a:custGeom>
          <a:noFill/>
          <a:ln w="12700">
            <a:solidFill>
              <a:srgbClr val="000000"/>
            </a:solidFill>
          </a:ln>
        </p:spPr>
        <p:txBody>
          <a:bodyPr/>
          <a:lstStyle/>
          <a:p>
            <a:endParaRPr lang="en-US"/>
          </a:p>
        </p:txBody>
      </p:sp>
      <p:sp>
        <p:nvSpPr>
          <p:cNvPr id="4" name="Freeform 3"/>
          <p:cNvSpPr/>
          <p:nvPr/>
        </p:nvSpPr>
        <p:spPr>
          <a:xfrm>
            <a:off x="4311093" y="5142451"/>
            <a:ext cx="44097" cy="25824"/>
          </a:xfrm>
          <a:custGeom>
            <a:avLst/>
            <a:gdLst/>
            <a:ahLst/>
            <a:cxnLst/>
            <a:rect l="0" t="0" r="0" b="0"/>
            <a:pathLst>
              <a:path w="114237" h="76158">
                <a:moveTo>
                  <a:pt x="0" y="0"/>
                </a:moveTo>
                <a:lnTo>
                  <a:pt x="53008" y="20523"/>
                </a:lnTo>
              </a:path>
            </a:pathLst>
          </a:custGeom>
          <a:noFill/>
          <a:ln w="12700">
            <a:solidFill>
              <a:srgbClr val="000000"/>
            </a:solidFill>
          </a:ln>
        </p:spPr>
        <p:txBody>
          <a:bodyPr/>
          <a:lstStyle/>
          <a:p>
            <a:endParaRPr lang="en-US"/>
          </a:p>
        </p:txBody>
      </p:sp>
      <p:sp>
        <p:nvSpPr>
          <p:cNvPr id="5" name="Freeform 4"/>
          <p:cNvSpPr/>
          <p:nvPr/>
        </p:nvSpPr>
        <p:spPr>
          <a:xfrm>
            <a:off x="2785473" y="6262378"/>
            <a:ext cx="16358" cy="46186"/>
          </a:xfrm>
          <a:custGeom>
            <a:avLst/>
            <a:gdLst/>
            <a:ahLst/>
            <a:cxnLst/>
            <a:rect l="0" t="0" r="0" b="0"/>
            <a:pathLst>
              <a:path w="50772" h="114237">
                <a:moveTo>
                  <a:pt x="0" y="0"/>
                </a:moveTo>
                <a:lnTo>
                  <a:pt x="3695" y="56722"/>
                </a:lnTo>
              </a:path>
            </a:pathLst>
          </a:custGeom>
          <a:noFill/>
          <a:ln w="12700">
            <a:solidFill>
              <a:srgbClr val="000000"/>
            </a:solidFill>
          </a:ln>
        </p:spPr>
        <p:txBody>
          <a:bodyPr/>
          <a:lstStyle/>
          <a:p>
            <a:endParaRPr lang="en-US"/>
          </a:p>
        </p:txBody>
      </p:sp>
      <p:sp>
        <p:nvSpPr>
          <p:cNvPr id="6" name="Freeform 5"/>
          <p:cNvSpPr/>
          <p:nvPr/>
        </p:nvSpPr>
        <p:spPr>
          <a:xfrm>
            <a:off x="974365" y="5069142"/>
            <a:ext cx="44579" cy="24491"/>
          </a:xfrm>
          <a:custGeom>
            <a:avLst/>
            <a:gdLst/>
            <a:ahLst/>
            <a:cxnLst/>
            <a:rect l="0" t="0" r="0" b="0"/>
            <a:pathLst>
              <a:path w="101544" h="76158">
                <a:moveTo>
                  <a:pt x="53866" y="0"/>
                </a:moveTo>
                <a:lnTo>
                  <a:pt x="0" y="18153"/>
                </a:lnTo>
              </a:path>
            </a:pathLst>
          </a:custGeom>
          <a:noFill/>
          <a:ln w="12700">
            <a:solidFill>
              <a:srgbClr val="000000"/>
            </a:solidFill>
          </a:ln>
        </p:spPr>
        <p:txBody>
          <a:bodyPr/>
          <a:lstStyle/>
          <a:p>
            <a:endParaRPr lang="en-US"/>
          </a:p>
        </p:txBody>
      </p:sp>
      <p:sp>
        <p:nvSpPr>
          <p:cNvPr id="7" name="Freeform 6"/>
          <p:cNvSpPr/>
          <p:nvPr/>
        </p:nvSpPr>
        <p:spPr>
          <a:xfrm>
            <a:off x="1075232" y="5304885"/>
            <a:ext cx="42778" cy="28777"/>
          </a:xfrm>
          <a:custGeom>
            <a:avLst/>
            <a:gdLst/>
            <a:ahLst/>
            <a:cxnLst/>
            <a:rect l="0" t="0" r="0" b="0"/>
            <a:pathLst>
              <a:path w="88851" h="88851">
                <a:moveTo>
                  <a:pt x="50664" y="0"/>
                </a:moveTo>
                <a:lnTo>
                  <a:pt x="0" y="25773"/>
                </a:lnTo>
              </a:path>
            </a:pathLst>
          </a:custGeom>
          <a:noFill/>
          <a:ln w="12700">
            <a:solidFill>
              <a:srgbClr val="000000"/>
            </a:solidFill>
          </a:ln>
        </p:spPr>
        <p:txBody>
          <a:bodyPr/>
          <a:lstStyle/>
          <a:p>
            <a:endParaRPr lang="en-US"/>
          </a:p>
        </p:txBody>
      </p:sp>
      <p:sp>
        <p:nvSpPr>
          <p:cNvPr id="8" name="Freeform 7"/>
          <p:cNvSpPr/>
          <p:nvPr/>
        </p:nvSpPr>
        <p:spPr>
          <a:xfrm>
            <a:off x="899221" y="4249994"/>
            <a:ext cx="45921" cy="18879"/>
          </a:xfrm>
          <a:custGeom>
            <a:avLst/>
            <a:gdLst/>
            <a:ahLst/>
            <a:cxnLst/>
            <a:rect l="0" t="0" r="0" b="0"/>
            <a:pathLst>
              <a:path w="101544" h="50772">
                <a:moveTo>
                  <a:pt x="56252" y="8176"/>
                </a:moveTo>
                <a:lnTo>
                  <a:pt x="0" y="0"/>
                </a:lnTo>
              </a:path>
            </a:pathLst>
          </a:custGeom>
          <a:noFill/>
          <a:ln w="12700">
            <a:solidFill>
              <a:srgbClr val="000000"/>
            </a:solidFill>
          </a:ln>
        </p:spPr>
        <p:txBody>
          <a:bodyPr/>
          <a:lstStyle/>
          <a:p>
            <a:endParaRPr lang="en-US"/>
          </a:p>
        </p:txBody>
      </p:sp>
      <p:sp>
        <p:nvSpPr>
          <p:cNvPr id="9" name="Freeform 8"/>
          <p:cNvSpPr/>
          <p:nvPr/>
        </p:nvSpPr>
        <p:spPr>
          <a:xfrm>
            <a:off x="1439509" y="3207874"/>
            <a:ext cx="36273" cy="37488"/>
          </a:xfrm>
          <a:custGeom>
            <a:avLst/>
            <a:gdLst/>
            <a:ahLst/>
            <a:cxnLst/>
            <a:rect l="0" t="0" r="0" b="0"/>
            <a:pathLst>
              <a:path w="76158" h="88851">
                <a:moveTo>
                  <a:pt x="39100" y="41259"/>
                </a:moveTo>
                <a:lnTo>
                  <a:pt x="0" y="0"/>
                </a:lnTo>
              </a:path>
            </a:pathLst>
          </a:custGeom>
          <a:noFill/>
          <a:ln w="12700">
            <a:solidFill>
              <a:srgbClr val="000000"/>
            </a:solidFill>
          </a:ln>
        </p:spPr>
        <p:txBody>
          <a:bodyPr/>
          <a:lstStyle/>
          <a:p>
            <a:endParaRPr lang="en-US"/>
          </a:p>
        </p:txBody>
      </p:sp>
      <p:sp>
        <p:nvSpPr>
          <p:cNvPr id="10" name="Freeform 9"/>
          <p:cNvSpPr/>
          <p:nvPr/>
        </p:nvSpPr>
        <p:spPr>
          <a:xfrm>
            <a:off x="1948545" y="2869275"/>
            <a:ext cx="27183" cy="43534"/>
          </a:xfrm>
          <a:custGeom>
            <a:avLst/>
            <a:gdLst/>
            <a:ahLst/>
            <a:cxnLst/>
            <a:rect l="0" t="0" r="0" b="0"/>
            <a:pathLst>
              <a:path w="63465" h="88851">
                <a:moveTo>
                  <a:pt x="22940" y="52008"/>
                </a:moveTo>
                <a:lnTo>
                  <a:pt x="0" y="0"/>
                </a:lnTo>
              </a:path>
            </a:pathLst>
          </a:custGeom>
          <a:noFill/>
          <a:ln w="12700">
            <a:solidFill>
              <a:srgbClr val="000000"/>
            </a:solidFill>
          </a:ln>
        </p:spPr>
        <p:txBody>
          <a:bodyPr/>
          <a:lstStyle/>
          <a:p>
            <a:endParaRPr lang="en-US"/>
          </a:p>
        </p:txBody>
      </p:sp>
      <p:sp>
        <p:nvSpPr>
          <p:cNvPr id="11" name="Freeform 10"/>
          <p:cNvSpPr/>
          <p:nvPr/>
        </p:nvSpPr>
        <p:spPr>
          <a:xfrm>
            <a:off x="4128381" y="3784294"/>
            <a:ext cx="160003" cy="80029"/>
          </a:xfrm>
          <a:custGeom>
            <a:avLst/>
            <a:gdLst/>
            <a:ahLst/>
            <a:cxnLst/>
            <a:rect l="0" t="0" r="0" b="0"/>
            <a:pathLst>
              <a:path w="317325" h="165009">
                <a:moveTo>
                  <a:pt x="0" y="116887"/>
                </a:moveTo>
                <a:lnTo>
                  <a:pt x="259064" y="0"/>
                </a:lnTo>
              </a:path>
            </a:pathLst>
          </a:custGeom>
          <a:noFill/>
          <a:ln w="12700">
            <a:solidFill>
              <a:srgbClr val="000000"/>
            </a:solidFill>
          </a:ln>
        </p:spPr>
        <p:txBody>
          <a:bodyPr/>
          <a:lstStyle/>
          <a:p>
            <a:endParaRPr lang="en-US"/>
          </a:p>
        </p:txBody>
      </p:sp>
      <p:sp>
        <p:nvSpPr>
          <p:cNvPr id="12" name="Freeform 11"/>
          <p:cNvSpPr/>
          <p:nvPr/>
        </p:nvSpPr>
        <p:spPr>
          <a:xfrm>
            <a:off x="3119599" y="2819572"/>
            <a:ext cx="59125" cy="167731"/>
          </a:xfrm>
          <a:custGeom>
            <a:avLst/>
            <a:gdLst/>
            <a:ahLst/>
            <a:cxnLst/>
            <a:rect l="0" t="0" r="0" b="0"/>
            <a:pathLst>
              <a:path w="139623" h="317325">
                <a:moveTo>
                  <a:pt x="0" y="272802"/>
                </a:moveTo>
                <a:lnTo>
                  <a:pt x="79725" y="0"/>
                </a:lnTo>
              </a:path>
            </a:pathLst>
          </a:custGeom>
          <a:noFill/>
          <a:ln w="12700">
            <a:solidFill>
              <a:srgbClr val="000000"/>
            </a:solidFill>
          </a:ln>
        </p:spPr>
        <p:txBody>
          <a:bodyPr/>
          <a:lstStyle/>
          <a:p>
            <a:endParaRPr lang="en-US"/>
          </a:p>
        </p:txBody>
      </p:sp>
      <p:sp>
        <p:nvSpPr>
          <p:cNvPr id="13" name="Freeform 12"/>
          <p:cNvSpPr/>
          <p:nvPr/>
        </p:nvSpPr>
        <p:spPr>
          <a:xfrm>
            <a:off x="4268451" y="4574155"/>
            <a:ext cx="174011" cy="20942"/>
          </a:xfrm>
          <a:custGeom>
            <a:avLst/>
            <a:gdLst/>
            <a:ahLst/>
            <a:cxnLst/>
            <a:rect l="0" t="0" r="0" b="0"/>
            <a:pathLst>
              <a:path w="342711" h="63465">
                <a:moveTo>
                  <a:pt x="0" y="0"/>
                </a:moveTo>
                <a:lnTo>
                  <a:pt x="283966" y="11844"/>
                </a:lnTo>
              </a:path>
            </a:pathLst>
          </a:custGeom>
          <a:noFill/>
          <a:ln w="12700">
            <a:solidFill>
              <a:srgbClr val="000000"/>
            </a:solidFill>
          </a:ln>
        </p:spPr>
        <p:txBody>
          <a:bodyPr/>
          <a:lstStyle/>
          <a:p>
            <a:endParaRPr lang="en-US"/>
          </a:p>
        </p:txBody>
      </p:sp>
      <p:sp>
        <p:nvSpPr>
          <p:cNvPr id="14" name="Freeform 13"/>
          <p:cNvSpPr/>
          <p:nvPr/>
        </p:nvSpPr>
        <p:spPr>
          <a:xfrm>
            <a:off x="4162007" y="5084732"/>
            <a:ext cx="163366" cy="71999"/>
          </a:xfrm>
          <a:custGeom>
            <a:avLst/>
            <a:gdLst/>
            <a:ahLst/>
            <a:cxnLst/>
            <a:rect l="0" t="0" r="0" b="0"/>
            <a:pathLst>
              <a:path w="330018" h="165009">
                <a:moveTo>
                  <a:pt x="0" y="0"/>
                </a:moveTo>
                <a:lnTo>
                  <a:pt x="265042" y="102613"/>
                </a:lnTo>
              </a:path>
            </a:pathLst>
          </a:custGeom>
          <a:noFill/>
          <a:ln w="12700">
            <a:solidFill>
              <a:srgbClr val="000000"/>
            </a:solidFill>
          </a:ln>
        </p:spPr>
        <p:txBody>
          <a:bodyPr/>
          <a:lstStyle/>
          <a:p>
            <a:endParaRPr lang="en-US"/>
          </a:p>
        </p:txBody>
      </p:sp>
      <p:sp>
        <p:nvSpPr>
          <p:cNvPr id="15" name="Freeform 14"/>
          <p:cNvSpPr/>
          <p:nvPr/>
        </p:nvSpPr>
        <p:spPr>
          <a:xfrm>
            <a:off x="2775079" y="6102847"/>
            <a:ext cx="24673" cy="173811"/>
          </a:xfrm>
          <a:custGeom>
            <a:avLst/>
            <a:gdLst/>
            <a:ahLst/>
            <a:cxnLst/>
            <a:rect l="0" t="0" r="0" b="0"/>
            <a:pathLst>
              <a:path w="76158" h="342711">
                <a:moveTo>
                  <a:pt x="0" y="0"/>
                </a:moveTo>
                <a:lnTo>
                  <a:pt x="18477" y="283612"/>
                </a:lnTo>
              </a:path>
            </a:pathLst>
          </a:custGeom>
          <a:noFill/>
          <a:ln w="12700">
            <a:solidFill>
              <a:srgbClr val="000000"/>
            </a:solidFill>
          </a:ln>
        </p:spPr>
        <p:txBody>
          <a:bodyPr/>
          <a:lstStyle/>
          <a:p>
            <a:endParaRPr lang="en-US"/>
          </a:p>
        </p:txBody>
      </p:sp>
      <p:sp>
        <p:nvSpPr>
          <p:cNvPr id="16" name="Freeform 15"/>
          <p:cNvSpPr/>
          <p:nvPr/>
        </p:nvSpPr>
        <p:spPr>
          <a:xfrm>
            <a:off x="1004665" y="5018087"/>
            <a:ext cx="165778" cy="65335"/>
          </a:xfrm>
          <a:custGeom>
            <a:avLst/>
            <a:gdLst/>
            <a:ahLst/>
            <a:cxnLst/>
            <a:rect l="0" t="0" r="0" b="0"/>
            <a:pathLst>
              <a:path w="304632" h="152316">
                <a:moveTo>
                  <a:pt x="269330" y="0"/>
                </a:moveTo>
                <a:lnTo>
                  <a:pt x="0" y="90765"/>
                </a:lnTo>
              </a:path>
            </a:pathLst>
          </a:custGeom>
          <a:noFill/>
          <a:ln w="12700">
            <a:solidFill>
              <a:srgbClr val="000000"/>
            </a:solidFill>
          </a:ln>
        </p:spPr>
        <p:txBody>
          <a:bodyPr/>
          <a:lstStyle/>
          <a:p>
            <a:endParaRPr lang="en-US"/>
          </a:p>
        </p:txBody>
      </p:sp>
      <p:sp>
        <p:nvSpPr>
          <p:cNvPr id="17" name="Freeform 16"/>
          <p:cNvSpPr/>
          <p:nvPr/>
        </p:nvSpPr>
        <p:spPr>
          <a:xfrm>
            <a:off x="1103730" y="5232399"/>
            <a:ext cx="156772" cy="86766"/>
          </a:xfrm>
          <a:custGeom>
            <a:avLst/>
            <a:gdLst/>
            <a:ahLst/>
            <a:cxnLst/>
            <a:rect l="0" t="0" r="0" b="0"/>
            <a:pathLst>
              <a:path w="291939" h="190395">
                <a:moveTo>
                  <a:pt x="253319" y="0"/>
                </a:moveTo>
                <a:lnTo>
                  <a:pt x="0" y="128865"/>
                </a:lnTo>
              </a:path>
            </a:pathLst>
          </a:custGeom>
          <a:noFill/>
          <a:ln w="12700">
            <a:solidFill>
              <a:srgbClr val="000000"/>
            </a:solidFill>
          </a:ln>
        </p:spPr>
        <p:txBody>
          <a:bodyPr/>
          <a:lstStyle/>
          <a:p>
            <a:endParaRPr lang="en-US"/>
          </a:p>
        </p:txBody>
      </p:sp>
      <p:sp>
        <p:nvSpPr>
          <p:cNvPr id="18" name="Freeform 17"/>
          <p:cNvSpPr/>
          <p:nvPr/>
        </p:nvSpPr>
        <p:spPr>
          <a:xfrm>
            <a:off x="930863" y="4254594"/>
            <a:ext cx="172487" cy="37274"/>
          </a:xfrm>
          <a:custGeom>
            <a:avLst/>
            <a:gdLst/>
            <a:ahLst/>
            <a:cxnLst/>
            <a:rect l="0" t="0" r="0" b="0"/>
            <a:pathLst>
              <a:path w="330018" h="76158">
                <a:moveTo>
                  <a:pt x="281258" y="40879"/>
                </a:moveTo>
                <a:lnTo>
                  <a:pt x="0" y="0"/>
                </a:lnTo>
              </a:path>
            </a:pathLst>
          </a:custGeom>
          <a:noFill/>
          <a:ln w="12700">
            <a:solidFill>
              <a:srgbClr val="000000"/>
            </a:solidFill>
          </a:ln>
        </p:spPr>
        <p:txBody>
          <a:bodyPr/>
          <a:lstStyle/>
          <a:p>
            <a:endParaRPr lang="en-US"/>
          </a:p>
        </p:txBody>
      </p:sp>
      <p:sp>
        <p:nvSpPr>
          <p:cNvPr id="19" name="Freeform 18"/>
          <p:cNvSpPr/>
          <p:nvPr/>
        </p:nvSpPr>
        <p:spPr>
          <a:xfrm>
            <a:off x="1461503" y="3231082"/>
            <a:ext cx="124247" cy="130321"/>
          </a:xfrm>
          <a:custGeom>
            <a:avLst/>
            <a:gdLst/>
            <a:ahLst/>
            <a:cxnLst/>
            <a:rect l="0" t="0" r="0" b="0"/>
            <a:pathLst>
              <a:path w="241167" h="253860">
                <a:moveTo>
                  <a:pt x="195498" y="206295"/>
                </a:moveTo>
                <a:lnTo>
                  <a:pt x="0" y="0"/>
                </a:lnTo>
              </a:path>
            </a:pathLst>
          </a:custGeom>
          <a:noFill/>
          <a:ln w="12700">
            <a:solidFill>
              <a:srgbClr val="000000"/>
            </a:solidFill>
          </a:ln>
        </p:spPr>
        <p:txBody>
          <a:bodyPr/>
          <a:lstStyle/>
          <a:p>
            <a:endParaRPr lang="en-US"/>
          </a:p>
        </p:txBody>
      </p:sp>
      <p:sp>
        <p:nvSpPr>
          <p:cNvPr id="20" name="Freeform 19"/>
          <p:cNvSpPr/>
          <p:nvPr/>
        </p:nvSpPr>
        <p:spPr>
          <a:xfrm>
            <a:off x="1961449" y="2898530"/>
            <a:ext cx="78797" cy="160553"/>
          </a:xfrm>
          <a:custGeom>
            <a:avLst/>
            <a:gdLst/>
            <a:ahLst/>
            <a:cxnLst/>
            <a:rect l="0" t="0" r="0" b="0"/>
            <a:pathLst>
              <a:path w="152316" h="304632">
                <a:moveTo>
                  <a:pt x="114698" y="260041"/>
                </a:moveTo>
                <a:lnTo>
                  <a:pt x="0" y="0"/>
                </a:lnTo>
              </a:path>
            </a:pathLst>
          </a:custGeom>
          <a:noFill/>
          <a:ln w="12700">
            <a:solidFill>
              <a:srgbClr val="000000"/>
            </a:solidFill>
          </a:ln>
        </p:spPr>
        <p:txBody>
          <a:bodyPr/>
          <a:lstStyle/>
          <a:p>
            <a:endParaRPr lang="en-US"/>
          </a:p>
        </p:txBody>
      </p:sp>
      <p:sp>
        <p:nvSpPr>
          <p:cNvPr id="21" name="Oval 20"/>
          <p:cNvSpPr/>
          <p:nvPr/>
        </p:nvSpPr>
        <p:spPr>
          <a:xfrm>
            <a:off x="1064453" y="2900842"/>
            <a:ext cx="3197394" cy="3197394"/>
          </a:xfrm>
          <a:prstGeom prst="ellipse">
            <a:avLst/>
          </a:prstGeom>
          <a:noFill/>
          <a:ln w="25400">
            <a:solidFill>
              <a:srgbClr val="000000"/>
            </a:solidFill>
          </a:ln>
        </p:spPr>
        <p:txBody>
          <a:bodyPr/>
          <a:lstStyle/>
          <a:p>
            <a:endParaRPr lang="en-US"/>
          </a:p>
        </p:txBody>
      </p:sp>
      <p:sp>
        <p:nvSpPr>
          <p:cNvPr id="22" name="Oval 21"/>
          <p:cNvSpPr/>
          <p:nvPr/>
        </p:nvSpPr>
        <p:spPr>
          <a:xfrm>
            <a:off x="1064453" y="2900842"/>
            <a:ext cx="3197394" cy="3197394"/>
          </a:xfrm>
          <a:prstGeom prst="ellipse">
            <a:avLst/>
          </a:prstGeom>
          <a:noFill/>
          <a:ln w="0">
            <a:solidFill>
              <a:srgbClr val="FFFFFF"/>
            </a:solidFill>
          </a:ln>
        </p:spPr>
        <p:txBody>
          <a:bodyPr/>
          <a:lstStyle/>
          <a:p>
            <a:endParaRPr lang="en-US"/>
          </a:p>
        </p:txBody>
      </p:sp>
      <p:sp>
        <p:nvSpPr>
          <p:cNvPr id="27" name="Rectangle 26"/>
          <p:cNvSpPr/>
          <p:nvPr/>
        </p:nvSpPr>
        <p:spPr>
          <a:xfrm>
            <a:off x="4297886" y="3628482"/>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8" name="Rectangle 27"/>
          <p:cNvSpPr/>
          <p:nvPr/>
        </p:nvSpPr>
        <p:spPr>
          <a:xfrm>
            <a:off x="3162656"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9" name="Rectangle 28"/>
          <p:cNvSpPr/>
          <p:nvPr/>
        </p:nvSpPr>
        <p:spPr>
          <a:xfrm>
            <a:off x="4454962" y="4585217"/>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30" name="Rectangle 29"/>
          <p:cNvSpPr/>
          <p:nvPr/>
        </p:nvSpPr>
        <p:spPr>
          <a:xfrm>
            <a:off x="4333585" y="5156402"/>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31" name="Rectangle 30"/>
          <p:cNvSpPr/>
          <p:nvPr/>
        </p:nvSpPr>
        <p:spPr>
          <a:xfrm>
            <a:off x="2777106" y="6291632"/>
            <a:ext cx="362279" cy="155877"/>
          </a:xfrm>
          <a:prstGeom prst="rect">
            <a:avLst/>
          </a:prstGeom>
          <a:noFill/>
        </p:spPr>
        <p:txBody>
          <a:bodyPr wrap="none" lIns="0" tIns="0" rIns="0" bIns="0" rtlCol="0">
            <a:spAutoFit/>
          </a:bodyPr>
          <a:lstStyle/>
          <a:p>
            <a:r>
              <a:rPr sz="1013" dirty="0">
                <a:solidFill>
                  <a:srgbClr val="000000"/>
                </a:solidFill>
                <a:latin typeface="Helvetica"/>
              </a:rPr>
              <a:t>natAC</a:t>
            </a:r>
          </a:p>
        </p:txBody>
      </p:sp>
      <p:sp>
        <p:nvSpPr>
          <p:cNvPr id="32" name="Rectangle 31"/>
          <p:cNvSpPr/>
          <p:nvPr/>
        </p:nvSpPr>
        <p:spPr>
          <a:xfrm>
            <a:off x="-281" y="5077864"/>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3" name="Rectangle 32"/>
          <p:cNvSpPr/>
          <p:nvPr/>
        </p:nvSpPr>
        <p:spPr>
          <a:xfrm>
            <a:off x="363849" y="5320617"/>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4" name="Rectangle 33"/>
          <p:cNvSpPr/>
          <p:nvPr/>
        </p:nvSpPr>
        <p:spPr>
          <a:xfrm>
            <a:off x="113956" y="4106849"/>
            <a:ext cx="780663" cy="155877"/>
          </a:xfrm>
          <a:prstGeom prst="rect">
            <a:avLst/>
          </a:prstGeom>
          <a:noFill/>
        </p:spPr>
        <p:txBody>
          <a:bodyPr wrap="none" lIns="0" tIns="0" rIns="0" bIns="0" rtlCol="0">
            <a:spAutoFit/>
          </a:bodyPr>
          <a:lstStyle/>
          <a:p>
            <a:r>
              <a:rPr sz="1013" dirty="0">
                <a:solidFill>
                  <a:srgbClr val="000000"/>
                </a:solidFill>
                <a:latin typeface="Helvetica"/>
              </a:rPr>
              <a:t>mNeonGreen</a:t>
            </a:r>
          </a:p>
        </p:txBody>
      </p:sp>
      <p:sp>
        <p:nvSpPr>
          <p:cNvPr id="35" name="Rectangle 34"/>
          <p:cNvSpPr/>
          <p:nvPr/>
        </p:nvSpPr>
        <p:spPr>
          <a:xfrm>
            <a:off x="542345" y="3064437"/>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6" name="Rectangle 35"/>
          <p:cNvSpPr/>
          <p:nvPr/>
        </p:nvSpPr>
        <p:spPr>
          <a:xfrm>
            <a:off x="1234906" y="2728865"/>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7" name="Arc 36"/>
          <p:cNvSpPr/>
          <p:nvPr/>
        </p:nvSpPr>
        <p:spPr>
          <a:xfrm>
            <a:off x="1064453" y="2900842"/>
            <a:ext cx="3197394" cy="3197394"/>
          </a:xfrm>
          <a:prstGeom prst="arc">
            <a:avLst>
              <a:gd name="adj1" fmla="val 10267783"/>
              <a:gd name="adj2" fmla="val 12493474"/>
            </a:avLst>
          </a:prstGeom>
          <a:ln w="88900">
            <a:solidFill>
              <a:srgbClr val="005500"/>
            </a:solidFill>
          </a:ln>
        </p:spPr>
        <p:txBody>
          <a:bodyPr/>
          <a:lstStyle/>
          <a:p>
            <a:endParaRPr lang="en-US"/>
          </a:p>
        </p:txBody>
      </p:sp>
      <p:sp>
        <p:nvSpPr>
          <p:cNvPr id="38" name="Freeform 37"/>
          <p:cNvSpPr/>
          <p:nvPr/>
        </p:nvSpPr>
        <p:spPr>
          <a:xfrm>
            <a:off x="1047648" y="4736506"/>
            <a:ext cx="99132" cy="104279"/>
          </a:xfrm>
          <a:custGeom>
            <a:avLst/>
            <a:gdLst/>
            <a:ahLst/>
            <a:cxnLst/>
            <a:rect l="0" t="0" r="0" b="0"/>
            <a:pathLst>
              <a:path w="177702" h="190395">
                <a:moveTo>
                  <a:pt x="31366" y="14433"/>
                </a:moveTo>
                <a:lnTo>
                  <a:pt x="0" y="19244"/>
                </a:lnTo>
                <a:lnTo>
                  <a:pt x="84770" y="134613"/>
                </a:lnTo>
                <a:lnTo>
                  <a:pt x="125463" y="0"/>
                </a:lnTo>
                <a:lnTo>
                  <a:pt x="94097" y="4811"/>
                </a:lnTo>
                <a:close/>
              </a:path>
            </a:pathLst>
          </a:custGeom>
          <a:solidFill>
            <a:srgbClr val="000000"/>
          </a:solidFill>
          <a:ln w="25400">
            <a:solidFill>
              <a:srgbClr val="005500"/>
            </a:solidFill>
          </a:ln>
        </p:spPr>
        <p:txBody>
          <a:bodyPr/>
          <a:lstStyle/>
          <a:p>
            <a:endParaRPr lang="en-US"/>
          </a:p>
        </p:txBody>
      </p:sp>
      <p:sp>
        <p:nvSpPr>
          <p:cNvPr id="39" name="Arc 38"/>
          <p:cNvSpPr/>
          <p:nvPr/>
        </p:nvSpPr>
        <p:spPr>
          <a:xfrm>
            <a:off x="1064453" y="2900842"/>
            <a:ext cx="3197394" cy="3197394"/>
          </a:xfrm>
          <a:prstGeom prst="arc">
            <a:avLst>
              <a:gd name="adj1" fmla="val 10267783"/>
              <a:gd name="adj2" fmla="val 12478121"/>
            </a:avLst>
          </a:prstGeom>
          <a:ln w="63500">
            <a:solidFill>
              <a:srgbClr val="008E00"/>
            </a:solidFill>
          </a:ln>
        </p:spPr>
        <p:txBody>
          <a:bodyPr/>
          <a:lstStyle/>
          <a:p>
            <a:endParaRPr lang="en-US"/>
          </a:p>
        </p:txBody>
      </p:sp>
      <p:sp>
        <p:nvSpPr>
          <p:cNvPr id="40" name="Freeform 39"/>
          <p:cNvSpPr/>
          <p:nvPr/>
        </p:nvSpPr>
        <p:spPr>
          <a:xfrm>
            <a:off x="1047647" y="4736506"/>
            <a:ext cx="84853" cy="89999"/>
          </a:xfrm>
          <a:custGeom>
            <a:avLst/>
            <a:gdLst/>
            <a:ahLst/>
            <a:cxnLst/>
            <a:rect l="0" t="0" r="0" b="0"/>
            <a:pathLst>
              <a:path w="152316" h="165009">
                <a:moveTo>
                  <a:pt x="31366" y="14433"/>
                </a:moveTo>
                <a:lnTo>
                  <a:pt x="0" y="19244"/>
                </a:lnTo>
                <a:lnTo>
                  <a:pt x="84770" y="134613"/>
                </a:lnTo>
                <a:lnTo>
                  <a:pt x="125463" y="0"/>
                </a:lnTo>
                <a:lnTo>
                  <a:pt x="94097" y="4811"/>
                </a:lnTo>
                <a:close/>
              </a:path>
            </a:pathLst>
          </a:custGeom>
          <a:solidFill>
            <a:srgbClr val="008E00"/>
          </a:solidFill>
          <a:ln w="12700">
            <a:noFill/>
          </a:ln>
        </p:spPr>
        <p:txBody>
          <a:bodyPr/>
          <a:lstStyle/>
          <a:p>
            <a:endParaRPr lang="en-US"/>
          </a:p>
        </p:txBody>
      </p:sp>
      <p:sp>
        <p:nvSpPr>
          <p:cNvPr id="41" name="Arc 40"/>
          <p:cNvSpPr/>
          <p:nvPr/>
        </p:nvSpPr>
        <p:spPr>
          <a:xfrm>
            <a:off x="1064453" y="2900842"/>
            <a:ext cx="3197394" cy="3197394"/>
          </a:xfrm>
          <a:prstGeom prst="arc">
            <a:avLst>
              <a:gd name="adj1" fmla="val 9416241"/>
              <a:gd name="adj2" fmla="val 10117772"/>
            </a:avLst>
          </a:prstGeom>
          <a:ln w="88900">
            <a:solidFill>
              <a:srgbClr val="009799"/>
            </a:solidFill>
          </a:ln>
        </p:spPr>
        <p:txBody>
          <a:bodyPr/>
          <a:lstStyle/>
          <a:p>
            <a:endParaRPr lang="en-US"/>
          </a:p>
        </p:txBody>
      </p:sp>
      <p:sp>
        <p:nvSpPr>
          <p:cNvPr id="42" name="Freeform 41"/>
          <p:cNvSpPr/>
          <p:nvPr/>
        </p:nvSpPr>
        <p:spPr>
          <a:xfrm>
            <a:off x="1157709" y="5108057"/>
            <a:ext cx="94324" cy="107580"/>
          </a:xfrm>
          <a:custGeom>
            <a:avLst/>
            <a:gdLst/>
            <a:ahLst/>
            <a:cxnLst/>
            <a:rect l="0" t="0" r="0" b="0"/>
            <a:pathLst>
              <a:path w="165009" h="190395">
                <a:moveTo>
                  <a:pt x="29229" y="37063"/>
                </a:moveTo>
                <a:lnTo>
                  <a:pt x="0" y="49417"/>
                </a:lnTo>
                <a:lnTo>
                  <a:pt x="110469" y="140482"/>
                </a:lnTo>
                <a:lnTo>
                  <a:pt x="116915" y="0"/>
                </a:lnTo>
                <a:lnTo>
                  <a:pt x="87686" y="12354"/>
                </a:lnTo>
                <a:close/>
              </a:path>
            </a:pathLst>
          </a:custGeom>
          <a:solidFill>
            <a:srgbClr val="000000"/>
          </a:solidFill>
          <a:ln w="25400">
            <a:solidFill>
              <a:srgbClr val="009799"/>
            </a:solidFill>
          </a:ln>
        </p:spPr>
        <p:txBody>
          <a:bodyPr/>
          <a:lstStyle/>
          <a:p>
            <a:endParaRPr lang="en-US"/>
          </a:p>
        </p:txBody>
      </p:sp>
      <p:sp>
        <p:nvSpPr>
          <p:cNvPr id="43" name="Arc 42"/>
          <p:cNvSpPr/>
          <p:nvPr/>
        </p:nvSpPr>
        <p:spPr>
          <a:xfrm>
            <a:off x="1064453" y="2900842"/>
            <a:ext cx="3197394" cy="3197394"/>
          </a:xfrm>
          <a:prstGeom prst="arc">
            <a:avLst>
              <a:gd name="adj1" fmla="val 9416241"/>
              <a:gd name="adj2" fmla="val 10102419"/>
            </a:avLst>
          </a:prstGeom>
          <a:ln w="63500">
            <a:solidFill>
              <a:srgbClr val="00FCFF"/>
            </a:solidFill>
          </a:ln>
        </p:spPr>
        <p:txBody>
          <a:bodyPr/>
          <a:lstStyle/>
          <a:p>
            <a:endParaRPr lang="en-US"/>
          </a:p>
        </p:txBody>
      </p:sp>
      <p:sp>
        <p:nvSpPr>
          <p:cNvPr id="44" name="Freeform 43"/>
          <p:cNvSpPr/>
          <p:nvPr/>
        </p:nvSpPr>
        <p:spPr>
          <a:xfrm>
            <a:off x="1157709" y="5108056"/>
            <a:ext cx="80044" cy="93301"/>
          </a:xfrm>
          <a:custGeom>
            <a:avLst/>
            <a:gdLst/>
            <a:ahLst/>
            <a:cxnLst/>
            <a:rect l="0" t="0" r="0" b="0"/>
            <a:pathLst>
              <a:path w="139623" h="165009">
                <a:moveTo>
                  <a:pt x="29229" y="37063"/>
                </a:moveTo>
                <a:lnTo>
                  <a:pt x="0" y="49417"/>
                </a:lnTo>
                <a:lnTo>
                  <a:pt x="110469" y="140482"/>
                </a:lnTo>
                <a:lnTo>
                  <a:pt x="116915" y="0"/>
                </a:lnTo>
                <a:lnTo>
                  <a:pt x="87686" y="12354"/>
                </a:lnTo>
                <a:close/>
              </a:path>
            </a:pathLst>
          </a:custGeom>
          <a:solidFill>
            <a:srgbClr val="00FCFF"/>
          </a:solidFill>
          <a:ln w="12700">
            <a:noFill/>
          </a:ln>
        </p:spPr>
        <p:txBody>
          <a:bodyPr/>
          <a:lstStyle/>
          <a:p>
            <a:endParaRPr lang="en-US"/>
          </a:p>
        </p:txBody>
      </p:sp>
      <p:sp>
        <p:nvSpPr>
          <p:cNvPr id="45" name="Arc 44"/>
          <p:cNvSpPr/>
          <p:nvPr/>
        </p:nvSpPr>
        <p:spPr>
          <a:xfrm>
            <a:off x="1064453" y="2900842"/>
            <a:ext cx="3197394" cy="3197394"/>
          </a:xfrm>
          <a:prstGeom prst="arc">
            <a:avLst>
              <a:gd name="adj1" fmla="val 112238"/>
              <a:gd name="adj2" fmla="val 339954"/>
            </a:avLst>
          </a:prstGeom>
          <a:ln w="88900">
            <a:solidFill>
              <a:srgbClr val="000000"/>
            </a:solidFill>
          </a:ln>
        </p:spPr>
        <p:txBody>
          <a:bodyPr/>
          <a:lstStyle/>
          <a:p>
            <a:endParaRPr lang="en-US"/>
          </a:p>
        </p:txBody>
      </p:sp>
      <p:sp>
        <p:nvSpPr>
          <p:cNvPr id="46" name="Freeform 45"/>
          <p:cNvSpPr/>
          <p:nvPr/>
        </p:nvSpPr>
        <p:spPr>
          <a:xfrm>
            <a:off x="4225176" y="4484522"/>
            <a:ext cx="99913" cy="101204"/>
          </a:xfrm>
          <a:custGeom>
            <a:avLst/>
            <a:gdLst/>
            <a:ahLst/>
            <a:cxnLst/>
            <a:rect l="0" t="0" r="0" b="0"/>
            <a:pathLst>
              <a:path w="177702" h="165009">
                <a:moveTo>
                  <a:pt x="95138" y="128028"/>
                </a:moveTo>
                <a:lnTo>
                  <a:pt x="126851" y="129147"/>
                </a:lnTo>
                <a:lnTo>
                  <a:pt x="65067" y="0"/>
                </a:lnTo>
                <a:lnTo>
                  <a:pt x="0" y="124671"/>
                </a:lnTo>
                <a:lnTo>
                  <a:pt x="31713" y="125790"/>
                </a:lnTo>
                <a:close/>
              </a:path>
            </a:pathLst>
          </a:custGeom>
          <a:solidFill>
            <a:srgbClr val="000000"/>
          </a:solidFill>
          <a:ln w="25400">
            <a:solidFill>
              <a:srgbClr val="000000"/>
            </a:solidFill>
          </a:ln>
        </p:spPr>
        <p:txBody>
          <a:bodyPr/>
          <a:lstStyle/>
          <a:p>
            <a:endParaRPr lang="en-US"/>
          </a:p>
        </p:txBody>
      </p:sp>
      <p:sp>
        <p:nvSpPr>
          <p:cNvPr id="47" name="Arc 46"/>
          <p:cNvSpPr/>
          <p:nvPr/>
        </p:nvSpPr>
        <p:spPr>
          <a:xfrm>
            <a:off x="1064453" y="2900842"/>
            <a:ext cx="3197394" cy="3197394"/>
          </a:xfrm>
          <a:prstGeom prst="arc">
            <a:avLst>
              <a:gd name="adj1" fmla="val 112238"/>
              <a:gd name="adj2" fmla="val 324601"/>
            </a:avLst>
          </a:prstGeom>
          <a:ln w="63500">
            <a:solidFill>
              <a:srgbClr val="000000"/>
            </a:solidFill>
          </a:ln>
        </p:spPr>
        <p:txBody>
          <a:bodyPr/>
          <a:lstStyle/>
          <a:p>
            <a:endParaRPr lang="en-US"/>
          </a:p>
        </p:txBody>
      </p:sp>
      <p:sp>
        <p:nvSpPr>
          <p:cNvPr id="48" name="Freeform 47"/>
          <p:cNvSpPr/>
          <p:nvPr/>
        </p:nvSpPr>
        <p:spPr>
          <a:xfrm>
            <a:off x="4225176" y="4484522"/>
            <a:ext cx="85633" cy="86925"/>
          </a:xfrm>
          <a:custGeom>
            <a:avLst/>
            <a:gdLst/>
            <a:ahLst/>
            <a:cxnLst/>
            <a:rect l="0" t="0" r="0" b="0"/>
            <a:pathLst>
              <a:path w="152316" h="139623">
                <a:moveTo>
                  <a:pt x="95138" y="128028"/>
                </a:moveTo>
                <a:lnTo>
                  <a:pt x="126851" y="129147"/>
                </a:lnTo>
                <a:lnTo>
                  <a:pt x="65067" y="0"/>
                </a:lnTo>
                <a:lnTo>
                  <a:pt x="0" y="124671"/>
                </a:lnTo>
                <a:lnTo>
                  <a:pt x="31713" y="125790"/>
                </a:lnTo>
                <a:close/>
              </a:path>
            </a:pathLst>
          </a:custGeom>
          <a:solidFill>
            <a:srgbClr val="000000"/>
          </a:solidFill>
          <a:ln w="12700">
            <a:noFill/>
          </a:ln>
        </p:spPr>
        <p:txBody>
          <a:bodyPr/>
          <a:lstStyle/>
          <a:p>
            <a:endParaRPr lang="en-US"/>
          </a:p>
        </p:txBody>
      </p:sp>
      <p:sp>
        <p:nvSpPr>
          <p:cNvPr id="49" name="Arc 48"/>
          <p:cNvSpPr/>
          <p:nvPr/>
        </p:nvSpPr>
        <p:spPr>
          <a:xfrm>
            <a:off x="1064453" y="2900842"/>
            <a:ext cx="3197394" cy="3197394"/>
          </a:xfrm>
          <a:prstGeom prst="arc">
            <a:avLst>
              <a:gd name="adj1" fmla="val 18859407"/>
              <a:gd name="adj2" fmla="val 21592047"/>
            </a:avLst>
          </a:prstGeom>
          <a:ln w="88900">
            <a:solidFill>
              <a:srgbClr val="000000"/>
            </a:solidFill>
          </a:ln>
        </p:spPr>
        <p:txBody>
          <a:bodyPr/>
          <a:lstStyle/>
          <a:p>
            <a:endParaRPr lang="en-US"/>
          </a:p>
        </p:txBody>
      </p:sp>
      <p:sp>
        <p:nvSpPr>
          <p:cNvPr id="50" name="Freeform 49"/>
          <p:cNvSpPr/>
          <p:nvPr/>
        </p:nvSpPr>
        <p:spPr>
          <a:xfrm>
            <a:off x="3731116" y="3309883"/>
            <a:ext cx="105617" cy="102899"/>
          </a:xfrm>
          <a:custGeom>
            <a:avLst/>
            <a:gdLst/>
            <a:ahLst/>
            <a:cxnLst/>
            <a:rect l="0" t="0" r="0" b="0"/>
            <a:pathLst>
              <a:path w="177702" h="190395">
                <a:moveTo>
                  <a:pt x="114760" y="64229"/>
                </a:moveTo>
                <a:lnTo>
                  <a:pt x="136992" y="41586"/>
                </a:lnTo>
                <a:lnTo>
                  <a:pt x="0" y="0"/>
                </a:lnTo>
                <a:lnTo>
                  <a:pt x="48067" y="132160"/>
                </a:lnTo>
                <a:lnTo>
                  <a:pt x="70298" y="109516"/>
                </a:lnTo>
                <a:close/>
              </a:path>
            </a:pathLst>
          </a:custGeom>
          <a:solidFill>
            <a:srgbClr val="000000"/>
          </a:solidFill>
          <a:ln w="25400">
            <a:solidFill>
              <a:srgbClr val="000000"/>
            </a:solidFill>
          </a:ln>
        </p:spPr>
        <p:txBody>
          <a:bodyPr/>
          <a:lstStyle/>
          <a:p>
            <a:endParaRPr lang="en-US"/>
          </a:p>
        </p:txBody>
      </p:sp>
      <p:sp>
        <p:nvSpPr>
          <p:cNvPr id="51" name="Arc 50"/>
          <p:cNvSpPr/>
          <p:nvPr/>
        </p:nvSpPr>
        <p:spPr>
          <a:xfrm>
            <a:off x="1064453" y="2900842"/>
            <a:ext cx="3197394" cy="3197394"/>
          </a:xfrm>
          <a:prstGeom prst="arc">
            <a:avLst>
              <a:gd name="adj1" fmla="val 18859407"/>
              <a:gd name="adj2" fmla="val 21576694"/>
            </a:avLst>
          </a:prstGeom>
          <a:ln w="63500">
            <a:solidFill>
              <a:srgbClr val="000000"/>
            </a:solidFill>
          </a:ln>
        </p:spPr>
        <p:txBody>
          <a:bodyPr/>
          <a:lstStyle/>
          <a:p>
            <a:endParaRPr lang="en-US"/>
          </a:p>
        </p:txBody>
      </p:sp>
      <p:sp>
        <p:nvSpPr>
          <p:cNvPr id="52" name="Freeform 51"/>
          <p:cNvSpPr/>
          <p:nvPr/>
        </p:nvSpPr>
        <p:spPr>
          <a:xfrm>
            <a:off x="3731115" y="3309883"/>
            <a:ext cx="91338" cy="88620"/>
          </a:xfrm>
          <a:custGeom>
            <a:avLst/>
            <a:gdLst/>
            <a:ahLst/>
            <a:cxnLst/>
            <a:rect l="0" t="0" r="0" b="0"/>
            <a:pathLst>
              <a:path w="152316" h="165009">
                <a:moveTo>
                  <a:pt x="114760" y="64229"/>
                </a:moveTo>
                <a:lnTo>
                  <a:pt x="136992" y="41586"/>
                </a:lnTo>
                <a:lnTo>
                  <a:pt x="0" y="0"/>
                </a:lnTo>
                <a:lnTo>
                  <a:pt x="48067" y="132160"/>
                </a:lnTo>
                <a:lnTo>
                  <a:pt x="70298" y="109516"/>
                </a:lnTo>
                <a:close/>
              </a:path>
            </a:pathLst>
          </a:custGeom>
          <a:solidFill>
            <a:srgbClr val="000000"/>
          </a:solidFill>
          <a:ln w="12700">
            <a:noFill/>
          </a:ln>
        </p:spPr>
        <p:txBody>
          <a:bodyPr/>
          <a:lstStyle/>
          <a:p>
            <a:endParaRPr lang="en-US"/>
          </a:p>
        </p:txBody>
      </p:sp>
      <p:sp>
        <p:nvSpPr>
          <p:cNvPr id="53" name="Arc 52"/>
          <p:cNvSpPr/>
          <p:nvPr/>
        </p:nvSpPr>
        <p:spPr>
          <a:xfrm>
            <a:off x="1064453" y="2900842"/>
            <a:ext cx="3197394" cy="3197394"/>
          </a:xfrm>
          <a:prstGeom prst="arc">
            <a:avLst>
              <a:gd name="adj1" fmla="val 12669992"/>
              <a:gd name="adj2" fmla="val 14683626"/>
            </a:avLst>
          </a:prstGeom>
          <a:ln w="88900">
            <a:solidFill>
              <a:srgbClr val="009799"/>
            </a:solidFill>
          </a:ln>
        </p:spPr>
        <p:txBody>
          <a:bodyPr/>
          <a:lstStyle/>
          <a:p>
            <a:endParaRPr lang="en-US"/>
          </a:p>
        </p:txBody>
      </p:sp>
      <p:sp>
        <p:nvSpPr>
          <p:cNvPr id="54" name="Freeform 53"/>
          <p:cNvSpPr/>
          <p:nvPr/>
        </p:nvSpPr>
        <p:spPr>
          <a:xfrm>
            <a:off x="1261633" y="3650036"/>
            <a:ext cx="94794" cy="108919"/>
          </a:xfrm>
          <a:custGeom>
            <a:avLst/>
            <a:gdLst/>
            <a:ahLst/>
            <a:cxnLst/>
            <a:rect l="0" t="0" r="0" b="0"/>
            <a:pathLst>
              <a:path w="165009" h="190395">
                <a:moveTo>
                  <a:pt x="36422" y="16493"/>
                </a:moveTo>
                <a:lnTo>
                  <a:pt x="9312" y="0"/>
                </a:lnTo>
                <a:lnTo>
                  <a:pt x="0" y="142861"/>
                </a:lnTo>
                <a:lnTo>
                  <a:pt x="117750" y="65974"/>
                </a:lnTo>
                <a:lnTo>
                  <a:pt x="90640" y="49480"/>
                </a:lnTo>
                <a:close/>
              </a:path>
            </a:pathLst>
          </a:custGeom>
          <a:solidFill>
            <a:srgbClr val="000000"/>
          </a:solidFill>
          <a:ln w="25400">
            <a:solidFill>
              <a:srgbClr val="009799"/>
            </a:solidFill>
          </a:ln>
        </p:spPr>
        <p:txBody>
          <a:bodyPr/>
          <a:lstStyle/>
          <a:p>
            <a:endParaRPr lang="en-US"/>
          </a:p>
        </p:txBody>
      </p:sp>
      <p:sp>
        <p:nvSpPr>
          <p:cNvPr id="55" name="Arc 54"/>
          <p:cNvSpPr/>
          <p:nvPr/>
        </p:nvSpPr>
        <p:spPr>
          <a:xfrm>
            <a:off x="1064453" y="2900842"/>
            <a:ext cx="3197394" cy="3197394"/>
          </a:xfrm>
          <a:prstGeom prst="arc">
            <a:avLst>
              <a:gd name="adj1" fmla="val 12669992"/>
              <a:gd name="adj2" fmla="val 14668273"/>
            </a:avLst>
          </a:prstGeom>
          <a:ln w="63500">
            <a:solidFill>
              <a:srgbClr val="00FCFF"/>
            </a:solidFill>
          </a:ln>
        </p:spPr>
        <p:txBody>
          <a:bodyPr/>
          <a:lstStyle/>
          <a:p>
            <a:endParaRPr lang="en-US"/>
          </a:p>
        </p:txBody>
      </p:sp>
      <p:sp>
        <p:nvSpPr>
          <p:cNvPr id="56" name="Freeform 55"/>
          <p:cNvSpPr/>
          <p:nvPr/>
        </p:nvSpPr>
        <p:spPr>
          <a:xfrm>
            <a:off x="1261633" y="3650036"/>
            <a:ext cx="80514" cy="94639"/>
          </a:xfrm>
          <a:custGeom>
            <a:avLst/>
            <a:gdLst/>
            <a:ahLst/>
            <a:cxnLst/>
            <a:rect l="0" t="0" r="0" b="0"/>
            <a:pathLst>
              <a:path w="139623" h="165009">
                <a:moveTo>
                  <a:pt x="36422" y="16493"/>
                </a:moveTo>
                <a:lnTo>
                  <a:pt x="9312" y="0"/>
                </a:lnTo>
                <a:lnTo>
                  <a:pt x="0" y="142861"/>
                </a:lnTo>
                <a:lnTo>
                  <a:pt x="117750" y="65974"/>
                </a:lnTo>
                <a:lnTo>
                  <a:pt x="90640" y="49480"/>
                </a:lnTo>
                <a:close/>
              </a:path>
            </a:pathLst>
          </a:custGeom>
          <a:solidFill>
            <a:srgbClr val="00FCFF"/>
          </a:solidFill>
          <a:ln w="12700">
            <a:noFill/>
          </a:ln>
        </p:spPr>
        <p:txBody>
          <a:bodyPr/>
          <a:lstStyle/>
          <a:p>
            <a:endParaRPr lang="en-US"/>
          </a:p>
        </p:txBody>
      </p:sp>
      <p:sp>
        <p:nvSpPr>
          <p:cNvPr id="57" name="Arc 56"/>
          <p:cNvSpPr/>
          <p:nvPr/>
        </p:nvSpPr>
        <p:spPr>
          <a:xfrm>
            <a:off x="1064453" y="2900842"/>
            <a:ext cx="3197394" cy="3197394"/>
          </a:xfrm>
          <a:prstGeom prst="arc">
            <a:avLst>
              <a:gd name="adj1" fmla="val 16344543"/>
              <a:gd name="adj2" fmla="val 18175940"/>
            </a:avLst>
          </a:prstGeom>
          <a:ln w="88900">
            <a:solidFill>
              <a:srgbClr val="000000"/>
            </a:solidFill>
          </a:ln>
        </p:spPr>
        <p:txBody>
          <a:bodyPr/>
          <a:lstStyle/>
          <a:p>
            <a:endParaRPr lang="en-US"/>
          </a:p>
        </p:txBody>
      </p:sp>
      <p:sp>
        <p:nvSpPr>
          <p:cNvPr id="58" name="Freeform 57"/>
          <p:cNvSpPr/>
          <p:nvPr/>
        </p:nvSpPr>
        <p:spPr>
          <a:xfrm>
            <a:off x="2663157" y="2866773"/>
            <a:ext cx="101527" cy="99886"/>
          </a:xfrm>
          <a:custGeom>
            <a:avLst/>
            <a:gdLst/>
            <a:ahLst/>
            <a:cxnLst/>
            <a:rect l="0" t="0" r="0" b="0"/>
            <a:pathLst>
              <a:path w="177702" h="177702">
                <a:moveTo>
                  <a:pt x="128305" y="31701"/>
                </a:moveTo>
                <a:lnTo>
                  <a:pt x="129721" y="0"/>
                </a:lnTo>
                <a:lnTo>
                  <a:pt x="0" y="60567"/>
                </a:lnTo>
                <a:lnTo>
                  <a:pt x="124054" y="126803"/>
                </a:lnTo>
                <a:lnTo>
                  <a:pt x="125471" y="95103"/>
                </a:lnTo>
                <a:close/>
              </a:path>
            </a:pathLst>
          </a:custGeom>
          <a:solidFill>
            <a:srgbClr val="000000"/>
          </a:solidFill>
          <a:ln w="25400">
            <a:solidFill>
              <a:srgbClr val="000000"/>
            </a:solidFill>
          </a:ln>
        </p:spPr>
        <p:txBody>
          <a:bodyPr/>
          <a:lstStyle/>
          <a:p>
            <a:endParaRPr lang="en-US"/>
          </a:p>
        </p:txBody>
      </p:sp>
      <p:sp>
        <p:nvSpPr>
          <p:cNvPr id="59" name="Arc 58"/>
          <p:cNvSpPr/>
          <p:nvPr/>
        </p:nvSpPr>
        <p:spPr>
          <a:xfrm>
            <a:off x="1064453" y="2900842"/>
            <a:ext cx="3197394" cy="3197394"/>
          </a:xfrm>
          <a:prstGeom prst="arc">
            <a:avLst>
              <a:gd name="adj1" fmla="val 16344543"/>
              <a:gd name="adj2" fmla="val 18160587"/>
            </a:avLst>
          </a:prstGeom>
          <a:ln w="63500">
            <a:solidFill>
              <a:srgbClr val="000000"/>
            </a:solidFill>
          </a:ln>
        </p:spPr>
        <p:txBody>
          <a:bodyPr/>
          <a:lstStyle/>
          <a:p>
            <a:endParaRPr lang="en-US"/>
          </a:p>
        </p:txBody>
      </p:sp>
      <p:sp>
        <p:nvSpPr>
          <p:cNvPr id="60" name="Freeform 59"/>
          <p:cNvSpPr/>
          <p:nvPr/>
        </p:nvSpPr>
        <p:spPr>
          <a:xfrm>
            <a:off x="2663156" y="2866773"/>
            <a:ext cx="87248" cy="85606"/>
          </a:xfrm>
          <a:custGeom>
            <a:avLst/>
            <a:gdLst/>
            <a:ahLst/>
            <a:cxnLst/>
            <a:rect l="0" t="0" r="0" b="0"/>
            <a:pathLst>
              <a:path w="152316" h="152316">
                <a:moveTo>
                  <a:pt x="128305" y="31701"/>
                </a:moveTo>
                <a:lnTo>
                  <a:pt x="129721" y="0"/>
                </a:lnTo>
                <a:lnTo>
                  <a:pt x="0" y="60567"/>
                </a:lnTo>
                <a:lnTo>
                  <a:pt x="124054" y="126803"/>
                </a:lnTo>
                <a:lnTo>
                  <a:pt x="125471" y="95103"/>
                </a:lnTo>
                <a:close/>
              </a:path>
            </a:pathLst>
          </a:custGeom>
          <a:solidFill>
            <a:srgbClr val="000000"/>
          </a:solidFill>
          <a:ln w="12700">
            <a:noFill/>
          </a:ln>
        </p:spPr>
        <p:txBody>
          <a:bodyPr/>
          <a:lstStyle/>
          <a:p>
            <a:endParaRPr lang="en-US"/>
          </a:p>
        </p:txBody>
      </p:sp>
      <p:sp>
        <p:nvSpPr>
          <p:cNvPr id="61" name="Arc 60"/>
          <p:cNvSpPr/>
          <p:nvPr/>
        </p:nvSpPr>
        <p:spPr>
          <a:xfrm>
            <a:off x="1064453" y="2900842"/>
            <a:ext cx="3197394" cy="3197394"/>
          </a:xfrm>
          <a:prstGeom prst="arc">
            <a:avLst>
              <a:gd name="adj1" fmla="val 425883"/>
              <a:gd name="adj2" fmla="val 1972329"/>
            </a:avLst>
          </a:prstGeom>
          <a:ln w="88900">
            <a:solidFill>
              <a:srgbClr val="992699"/>
            </a:solidFill>
          </a:ln>
        </p:spPr>
        <p:txBody>
          <a:bodyPr/>
          <a:lstStyle/>
          <a:p>
            <a:endParaRPr lang="en-US"/>
          </a:p>
        </p:txBody>
      </p:sp>
      <p:sp>
        <p:nvSpPr>
          <p:cNvPr id="62" name="Freeform 61"/>
          <p:cNvSpPr/>
          <p:nvPr/>
        </p:nvSpPr>
        <p:spPr>
          <a:xfrm>
            <a:off x="3972324" y="5338561"/>
            <a:ext cx="98338" cy="107086"/>
          </a:xfrm>
          <a:custGeom>
            <a:avLst/>
            <a:gdLst/>
            <a:ahLst/>
            <a:cxnLst/>
            <a:rect l="0" t="0" r="0" b="0"/>
            <a:pathLst>
              <a:path w="177702" h="190395">
                <a:moveTo>
                  <a:pt x="97278" y="51102"/>
                </a:moveTo>
                <a:lnTo>
                  <a:pt x="124051" y="68136"/>
                </a:lnTo>
                <a:lnTo>
                  <a:pt x="0" y="139603"/>
                </a:lnTo>
                <a:lnTo>
                  <a:pt x="16959" y="0"/>
                </a:lnTo>
                <a:lnTo>
                  <a:pt x="43732" y="17034"/>
                </a:lnTo>
                <a:close/>
              </a:path>
            </a:pathLst>
          </a:custGeom>
          <a:solidFill>
            <a:srgbClr val="000000"/>
          </a:solidFill>
          <a:ln w="25400">
            <a:solidFill>
              <a:srgbClr val="992699"/>
            </a:solidFill>
          </a:ln>
        </p:spPr>
        <p:txBody>
          <a:bodyPr/>
          <a:lstStyle/>
          <a:p>
            <a:endParaRPr lang="en-US"/>
          </a:p>
        </p:txBody>
      </p:sp>
      <p:sp>
        <p:nvSpPr>
          <p:cNvPr id="63" name="Arc 62"/>
          <p:cNvSpPr/>
          <p:nvPr/>
        </p:nvSpPr>
        <p:spPr>
          <a:xfrm>
            <a:off x="1064453" y="2900842"/>
            <a:ext cx="3197394" cy="3197394"/>
          </a:xfrm>
          <a:prstGeom prst="arc">
            <a:avLst>
              <a:gd name="adj1" fmla="val 425883"/>
              <a:gd name="adj2" fmla="val 1956976"/>
            </a:avLst>
          </a:prstGeom>
          <a:ln w="63500">
            <a:solidFill>
              <a:srgbClr val="FF40FF"/>
            </a:solidFill>
          </a:ln>
        </p:spPr>
        <p:txBody>
          <a:bodyPr/>
          <a:lstStyle/>
          <a:p>
            <a:endParaRPr lang="en-US"/>
          </a:p>
        </p:txBody>
      </p:sp>
      <p:sp>
        <p:nvSpPr>
          <p:cNvPr id="64" name="Freeform 63"/>
          <p:cNvSpPr/>
          <p:nvPr/>
        </p:nvSpPr>
        <p:spPr>
          <a:xfrm>
            <a:off x="3972324" y="5338561"/>
            <a:ext cx="84058" cy="92806"/>
          </a:xfrm>
          <a:custGeom>
            <a:avLst/>
            <a:gdLst/>
            <a:ahLst/>
            <a:cxnLst/>
            <a:rect l="0" t="0" r="0" b="0"/>
            <a:pathLst>
              <a:path w="152316" h="165009">
                <a:moveTo>
                  <a:pt x="97278" y="51102"/>
                </a:moveTo>
                <a:lnTo>
                  <a:pt x="124051" y="68136"/>
                </a:lnTo>
                <a:lnTo>
                  <a:pt x="0" y="139603"/>
                </a:lnTo>
                <a:lnTo>
                  <a:pt x="16959" y="0"/>
                </a:lnTo>
                <a:lnTo>
                  <a:pt x="43732" y="17034"/>
                </a:lnTo>
                <a:close/>
              </a:path>
            </a:pathLst>
          </a:custGeom>
          <a:solidFill>
            <a:srgbClr val="FF40FF"/>
          </a:solidFill>
          <a:ln w="12700">
            <a:noFill/>
          </a:ln>
        </p:spPr>
        <p:txBody>
          <a:bodyPr/>
          <a:lstStyle/>
          <a:p>
            <a:endParaRPr lang="en-US"/>
          </a:p>
        </p:txBody>
      </p:sp>
      <p:sp>
        <p:nvSpPr>
          <p:cNvPr id="65" name="Arc 64"/>
          <p:cNvSpPr/>
          <p:nvPr/>
        </p:nvSpPr>
        <p:spPr>
          <a:xfrm>
            <a:off x="1064453" y="2900842"/>
            <a:ext cx="3197394" cy="3197394"/>
          </a:xfrm>
          <a:prstGeom prst="arc">
            <a:avLst>
              <a:gd name="adj1" fmla="val 4232970"/>
              <a:gd name="adj2" fmla="val 5981533"/>
            </a:avLst>
          </a:prstGeom>
          <a:ln w="88900">
            <a:solidFill>
              <a:srgbClr val="989700"/>
            </a:solidFill>
          </a:ln>
        </p:spPr>
        <p:txBody>
          <a:bodyPr/>
          <a:lstStyle/>
          <a:p>
            <a:endParaRPr lang="en-US"/>
          </a:p>
        </p:txBody>
      </p:sp>
      <p:sp>
        <p:nvSpPr>
          <p:cNvPr id="66" name="Freeform 65"/>
          <p:cNvSpPr/>
          <p:nvPr/>
        </p:nvSpPr>
        <p:spPr>
          <a:xfrm>
            <a:off x="2334989" y="6042052"/>
            <a:ext cx="104502" cy="99021"/>
          </a:xfrm>
          <a:custGeom>
            <a:avLst/>
            <a:gdLst/>
            <a:ahLst/>
            <a:cxnLst/>
            <a:rect l="0" t="0" r="0" b="0"/>
            <a:pathLst>
              <a:path w="190395" h="177702">
                <a:moveTo>
                  <a:pt x="119647" y="93950"/>
                </a:moveTo>
                <a:lnTo>
                  <a:pt x="114526" y="125266"/>
                </a:lnTo>
                <a:lnTo>
                  <a:pt x="0" y="39361"/>
                </a:lnTo>
                <a:lnTo>
                  <a:pt x="135009" y="0"/>
                </a:lnTo>
                <a:lnTo>
                  <a:pt x="129888" y="31317"/>
                </a:lnTo>
                <a:close/>
              </a:path>
            </a:pathLst>
          </a:custGeom>
          <a:solidFill>
            <a:srgbClr val="000000"/>
          </a:solidFill>
          <a:ln w="25400">
            <a:solidFill>
              <a:srgbClr val="989700"/>
            </a:solidFill>
          </a:ln>
        </p:spPr>
        <p:txBody>
          <a:bodyPr/>
          <a:lstStyle/>
          <a:p>
            <a:endParaRPr lang="en-US"/>
          </a:p>
        </p:txBody>
      </p:sp>
      <p:sp>
        <p:nvSpPr>
          <p:cNvPr id="67" name="Arc 66"/>
          <p:cNvSpPr/>
          <p:nvPr/>
        </p:nvSpPr>
        <p:spPr>
          <a:xfrm>
            <a:off x="1064453" y="2900842"/>
            <a:ext cx="3197394" cy="3197394"/>
          </a:xfrm>
          <a:prstGeom prst="arc">
            <a:avLst>
              <a:gd name="adj1" fmla="val 4232970"/>
              <a:gd name="adj2" fmla="val 5966180"/>
            </a:avLst>
          </a:prstGeom>
          <a:ln w="63500">
            <a:solidFill>
              <a:srgbClr val="FEFB00"/>
            </a:solidFill>
          </a:ln>
        </p:spPr>
        <p:txBody>
          <a:bodyPr/>
          <a:lstStyle/>
          <a:p>
            <a:endParaRPr lang="en-US"/>
          </a:p>
        </p:txBody>
      </p:sp>
      <p:sp>
        <p:nvSpPr>
          <p:cNvPr id="68" name="Freeform 67"/>
          <p:cNvSpPr/>
          <p:nvPr/>
        </p:nvSpPr>
        <p:spPr>
          <a:xfrm>
            <a:off x="2334990" y="6042052"/>
            <a:ext cx="90222" cy="84742"/>
          </a:xfrm>
          <a:custGeom>
            <a:avLst/>
            <a:gdLst/>
            <a:ahLst/>
            <a:cxnLst/>
            <a:rect l="0" t="0" r="0" b="0"/>
            <a:pathLst>
              <a:path w="165009" h="152316">
                <a:moveTo>
                  <a:pt x="119647" y="93950"/>
                </a:moveTo>
                <a:lnTo>
                  <a:pt x="114526" y="125266"/>
                </a:lnTo>
                <a:lnTo>
                  <a:pt x="0" y="39361"/>
                </a:lnTo>
                <a:lnTo>
                  <a:pt x="135009" y="0"/>
                </a:lnTo>
                <a:lnTo>
                  <a:pt x="129888" y="31317"/>
                </a:lnTo>
                <a:close/>
              </a:path>
            </a:pathLst>
          </a:custGeom>
          <a:solidFill>
            <a:srgbClr val="FEFB00"/>
          </a:solidFill>
          <a:ln w="12700">
            <a:noFill/>
          </a:ln>
        </p:spPr>
        <p:txBody>
          <a:bodyPr/>
          <a:lstStyle/>
          <a:p>
            <a:endParaRPr lang="en-US"/>
          </a:p>
        </p:txBody>
      </p:sp>
      <p:sp>
        <p:nvSpPr>
          <p:cNvPr id="69" name="Arc 68"/>
          <p:cNvSpPr/>
          <p:nvPr/>
        </p:nvSpPr>
        <p:spPr>
          <a:xfrm>
            <a:off x="1064453" y="2900842"/>
            <a:ext cx="3197394" cy="3197394"/>
          </a:xfrm>
          <a:prstGeom prst="arc">
            <a:avLst>
              <a:gd name="adj1" fmla="val 9140103"/>
              <a:gd name="adj2" fmla="val 9155456"/>
            </a:avLst>
          </a:prstGeom>
          <a:ln w="88900">
            <a:solidFill>
              <a:srgbClr val="000000"/>
            </a:solidFill>
          </a:ln>
        </p:spPr>
        <p:txBody>
          <a:bodyPr/>
          <a:lstStyle/>
          <a:p>
            <a:endParaRPr lang="en-US"/>
          </a:p>
        </p:txBody>
      </p:sp>
      <p:sp>
        <p:nvSpPr>
          <p:cNvPr id="70" name="Freeform 69"/>
          <p:cNvSpPr/>
          <p:nvPr/>
        </p:nvSpPr>
        <p:spPr>
          <a:xfrm>
            <a:off x="1222735" y="5193105"/>
            <a:ext cx="92401" cy="109083"/>
          </a:xfrm>
          <a:custGeom>
            <a:avLst/>
            <a:gdLst/>
            <a:ahLst/>
            <a:cxnLst/>
            <a:rect l="0" t="0" r="0" b="0"/>
            <a:pathLst>
              <a:path w="165009" h="190395">
                <a:moveTo>
                  <a:pt x="29654" y="128125"/>
                </a:moveTo>
                <a:lnTo>
                  <a:pt x="1706" y="143154"/>
                </a:lnTo>
                <a:lnTo>
                  <a:pt x="0" y="0"/>
                </a:lnTo>
                <a:lnTo>
                  <a:pt x="113497" y="83037"/>
                </a:lnTo>
                <a:lnTo>
                  <a:pt x="85549" y="98066"/>
                </a:lnTo>
                <a:close/>
              </a:path>
            </a:pathLst>
          </a:custGeom>
          <a:solidFill>
            <a:srgbClr val="000000"/>
          </a:solidFill>
          <a:ln w="25400">
            <a:solidFill>
              <a:srgbClr val="000000"/>
            </a:solidFill>
          </a:ln>
        </p:spPr>
        <p:txBody>
          <a:bodyPr/>
          <a:lstStyle/>
          <a:p>
            <a:endParaRPr lang="en-US"/>
          </a:p>
        </p:txBody>
      </p:sp>
      <p:sp>
        <p:nvSpPr>
          <p:cNvPr id="71" name="Arc 70"/>
          <p:cNvSpPr/>
          <p:nvPr/>
        </p:nvSpPr>
        <p:spPr>
          <a:xfrm>
            <a:off x="1064453" y="2900842"/>
            <a:ext cx="3197394" cy="3197394"/>
          </a:xfrm>
          <a:prstGeom prst="arc">
            <a:avLst>
              <a:gd name="adj1" fmla="val 9140103"/>
              <a:gd name="adj2" fmla="val 9160103"/>
            </a:avLst>
          </a:prstGeom>
          <a:ln w="63500">
            <a:solidFill>
              <a:srgbClr val="000000"/>
            </a:solidFill>
          </a:ln>
        </p:spPr>
        <p:txBody>
          <a:bodyPr/>
          <a:lstStyle/>
          <a:p>
            <a:endParaRPr lang="en-US"/>
          </a:p>
        </p:txBody>
      </p:sp>
      <p:sp>
        <p:nvSpPr>
          <p:cNvPr id="72" name="Freeform 71"/>
          <p:cNvSpPr/>
          <p:nvPr/>
        </p:nvSpPr>
        <p:spPr>
          <a:xfrm>
            <a:off x="1222735" y="5193105"/>
            <a:ext cx="78122" cy="94804"/>
          </a:xfrm>
          <a:custGeom>
            <a:avLst/>
            <a:gdLst/>
            <a:ahLst/>
            <a:cxnLst/>
            <a:rect l="0" t="0" r="0" b="0"/>
            <a:pathLst>
              <a:path w="139623" h="165009">
                <a:moveTo>
                  <a:pt x="29654" y="128125"/>
                </a:moveTo>
                <a:lnTo>
                  <a:pt x="1706" y="143154"/>
                </a:lnTo>
                <a:lnTo>
                  <a:pt x="0" y="0"/>
                </a:lnTo>
                <a:lnTo>
                  <a:pt x="113497" y="83037"/>
                </a:lnTo>
                <a:lnTo>
                  <a:pt x="85549" y="98066"/>
                </a:lnTo>
                <a:close/>
              </a:path>
            </a:pathLst>
          </a:custGeom>
          <a:solidFill>
            <a:srgbClr val="000000"/>
          </a:solidFill>
          <a:ln w="12700">
            <a:noFill/>
          </a:ln>
        </p:spPr>
        <p:txBody>
          <a:bodyPr/>
          <a:lstStyle/>
          <a:p>
            <a:endParaRPr lang="en-US"/>
          </a:p>
        </p:txBody>
      </p:sp>
      <p:sp>
        <p:nvSpPr>
          <p:cNvPr id="73" name="Arc 72"/>
          <p:cNvSpPr/>
          <p:nvPr/>
        </p:nvSpPr>
        <p:spPr>
          <a:xfrm>
            <a:off x="1064453" y="2900842"/>
            <a:ext cx="3197394" cy="3197394"/>
          </a:xfrm>
          <a:prstGeom prst="arc">
            <a:avLst>
              <a:gd name="adj1" fmla="val 14838043"/>
              <a:gd name="adj2" fmla="val 14853396"/>
            </a:avLst>
          </a:prstGeom>
          <a:ln w="88900">
            <a:solidFill>
              <a:srgbClr val="000000"/>
            </a:solidFill>
          </a:ln>
        </p:spPr>
        <p:txBody>
          <a:bodyPr/>
          <a:lstStyle/>
          <a:p>
            <a:endParaRPr lang="en-US"/>
          </a:p>
        </p:txBody>
      </p:sp>
      <p:sp>
        <p:nvSpPr>
          <p:cNvPr id="74" name="Freeform 73"/>
          <p:cNvSpPr/>
          <p:nvPr/>
        </p:nvSpPr>
        <p:spPr>
          <a:xfrm>
            <a:off x="1984778" y="2990092"/>
            <a:ext cx="107556" cy="94499"/>
          </a:xfrm>
          <a:custGeom>
            <a:avLst/>
            <a:gdLst/>
            <a:ahLst/>
            <a:cxnLst/>
            <a:rect l="0" t="0" r="0" b="0"/>
            <a:pathLst>
              <a:path w="190395" h="165009">
                <a:moveTo>
                  <a:pt x="103932" y="29307"/>
                </a:moveTo>
                <a:lnTo>
                  <a:pt x="91763" y="0"/>
                </a:lnTo>
                <a:lnTo>
                  <a:pt x="0" y="109889"/>
                </a:lnTo>
                <a:lnTo>
                  <a:pt x="140438" y="117226"/>
                </a:lnTo>
                <a:lnTo>
                  <a:pt x="128269" y="87920"/>
                </a:lnTo>
                <a:close/>
              </a:path>
            </a:pathLst>
          </a:custGeom>
          <a:solidFill>
            <a:srgbClr val="000000"/>
          </a:solidFill>
          <a:ln w="25400">
            <a:solidFill>
              <a:srgbClr val="000000"/>
            </a:solidFill>
          </a:ln>
        </p:spPr>
        <p:txBody>
          <a:bodyPr/>
          <a:lstStyle/>
          <a:p>
            <a:endParaRPr lang="en-US"/>
          </a:p>
        </p:txBody>
      </p:sp>
      <p:sp>
        <p:nvSpPr>
          <p:cNvPr id="75" name="Arc 74"/>
          <p:cNvSpPr/>
          <p:nvPr/>
        </p:nvSpPr>
        <p:spPr>
          <a:xfrm>
            <a:off x="1064453" y="2900842"/>
            <a:ext cx="3197394" cy="3197394"/>
          </a:xfrm>
          <a:prstGeom prst="arc">
            <a:avLst>
              <a:gd name="adj1" fmla="val 14838043"/>
              <a:gd name="adj2" fmla="val 14858043"/>
            </a:avLst>
          </a:prstGeom>
          <a:ln w="63500">
            <a:solidFill>
              <a:srgbClr val="000000"/>
            </a:solidFill>
          </a:ln>
        </p:spPr>
        <p:txBody>
          <a:bodyPr/>
          <a:lstStyle/>
          <a:p>
            <a:endParaRPr lang="en-US"/>
          </a:p>
        </p:txBody>
      </p:sp>
      <p:sp>
        <p:nvSpPr>
          <p:cNvPr id="76" name="Freeform 75"/>
          <p:cNvSpPr/>
          <p:nvPr/>
        </p:nvSpPr>
        <p:spPr>
          <a:xfrm>
            <a:off x="1984778" y="2990093"/>
            <a:ext cx="93276" cy="80219"/>
          </a:xfrm>
          <a:custGeom>
            <a:avLst/>
            <a:gdLst/>
            <a:ahLst/>
            <a:cxnLst/>
            <a:rect l="0" t="0" r="0" b="0"/>
            <a:pathLst>
              <a:path w="165009" h="139623">
                <a:moveTo>
                  <a:pt x="103932" y="29307"/>
                </a:moveTo>
                <a:lnTo>
                  <a:pt x="91763" y="0"/>
                </a:lnTo>
                <a:lnTo>
                  <a:pt x="0" y="109889"/>
                </a:lnTo>
                <a:lnTo>
                  <a:pt x="140438" y="117226"/>
                </a:lnTo>
                <a:lnTo>
                  <a:pt x="128269" y="87920"/>
                </a:lnTo>
                <a:close/>
              </a:path>
            </a:pathLst>
          </a:custGeom>
          <a:solidFill>
            <a:srgbClr val="000000"/>
          </a:solidFill>
          <a:ln w="12700">
            <a:noFill/>
          </a:ln>
        </p:spPr>
        <p:txBody>
          <a:bodyPr/>
          <a:lstStyle/>
          <a:p>
            <a:endParaRPr lang="en-US"/>
          </a:p>
        </p:txBody>
      </p:sp>
      <p:sp>
        <p:nvSpPr>
          <p:cNvPr id="77" name="Freeform 76"/>
          <p:cNvSpPr/>
          <p:nvPr/>
        </p:nvSpPr>
        <p:spPr>
          <a:xfrm>
            <a:off x="2663150" y="2980777"/>
            <a:ext cx="28559" cy="108494"/>
          </a:xfrm>
          <a:custGeom>
            <a:avLst/>
            <a:gdLst/>
            <a:ahLst/>
            <a:cxnLst/>
            <a:rect l="0" t="0" r="0" b="0"/>
            <a:pathLst>
              <a:path w="76158" h="215781">
                <a:moveTo>
                  <a:pt x="0" y="0"/>
                </a:moveTo>
                <a:lnTo>
                  <a:pt x="0" y="142106"/>
                </a:lnTo>
              </a:path>
            </a:pathLst>
          </a:custGeom>
          <a:noFill/>
          <a:ln w="25400">
            <a:solidFill>
              <a:srgbClr val="000000"/>
            </a:solidFill>
          </a:ln>
        </p:spPr>
        <p:txBody>
          <a:bodyPr/>
          <a:lstStyle/>
          <a:p>
            <a:endParaRPr lang="en-US"/>
          </a:p>
        </p:txBody>
      </p:sp>
      <p:sp>
        <p:nvSpPr>
          <p:cNvPr id="78" name="Freeform 77"/>
          <p:cNvSpPr/>
          <p:nvPr/>
        </p:nvSpPr>
        <p:spPr>
          <a:xfrm>
            <a:off x="2806228" y="2987826"/>
            <a:ext cx="17357" cy="46105"/>
          </a:xfrm>
          <a:custGeom>
            <a:avLst/>
            <a:gdLst/>
            <a:ahLst/>
            <a:cxnLst/>
            <a:rect l="0" t="0" r="0" b="0"/>
            <a:pathLst>
              <a:path w="50772" h="114237">
                <a:moveTo>
                  <a:pt x="5470" y="0"/>
                </a:moveTo>
                <a:lnTo>
                  <a:pt x="0" y="56579"/>
                </a:lnTo>
              </a:path>
            </a:pathLst>
          </a:custGeom>
          <a:noFill/>
          <a:ln w="12700">
            <a:solidFill>
              <a:srgbClr val="000000"/>
            </a:solidFill>
          </a:ln>
        </p:spPr>
        <p:txBody>
          <a:bodyPr/>
          <a:lstStyle/>
          <a:p>
            <a:endParaRPr lang="en-US"/>
          </a:p>
        </p:txBody>
      </p:sp>
      <p:sp>
        <p:nvSpPr>
          <p:cNvPr id="79" name="Freeform 78"/>
          <p:cNvSpPr/>
          <p:nvPr/>
        </p:nvSpPr>
        <p:spPr>
          <a:xfrm>
            <a:off x="2947980" y="3008907"/>
            <a:ext cx="20405" cy="45662"/>
          </a:xfrm>
          <a:custGeom>
            <a:avLst/>
            <a:gdLst/>
            <a:ahLst/>
            <a:cxnLst/>
            <a:rect l="0" t="0" r="0" b="0"/>
            <a:pathLst>
              <a:path w="50772" h="114237">
                <a:moveTo>
                  <a:pt x="10890" y="0"/>
                </a:moveTo>
                <a:lnTo>
                  <a:pt x="0" y="55790"/>
                </a:lnTo>
              </a:path>
            </a:pathLst>
          </a:custGeom>
          <a:noFill/>
          <a:ln w="12700">
            <a:solidFill>
              <a:srgbClr val="000000"/>
            </a:solidFill>
          </a:ln>
        </p:spPr>
        <p:txBody>
          <a:bodyPr/>
          <a:lstStyle/>
          <a:p>
            <a:endParaRPr lang="en-US"/>
          </a:p>
        </p:txBody>
      </p:sp>
      <p:sp>
        <p:nvSpPr>
          <p:cNvPr id="80" name="Freeform 79"/>
          <p:cNvSpPr/>
          <p:nvPr/>
        </p:nvSpPr>
        <p:spPr>
          <a:xfrm>
            <a:off x="3087086" y="3043825"/>
            <a:ext cx="23397" cy="44926"/>
          </a:xfrm>
          <a:custGeom>
            <a:avLst/>
            <a:gdLst/>
            <a:ahLst/>
            <a:cxnLst/>
            <a:rect l="0" t="0" r="0" b="0"/>
            <a:pathLst>
              <a:path w="63465" h="101544">
                <a:moveTo>
                  <a:pt x="16208" y="0"/>
                </a:moveTo>
                <a:lnTo>
                  <a:pt x="0" y="54483"/>
                </a:lnTo>
              </a:path>
            </a:pathLst>
          </a:custGeom>
          <a:noFill/>
          <a:ln w="12700">
            <a:solidFill>
              <a:srgbClr val="000000"/>
            </a:solidFill>
          </a:ln>
        </p:spPr>
        <p:txBody>
          <a:bodyPr/>
          <a:lstStyle/>
          <a:p>
            <a:endParaRPr lang="en-US"/>
          </a:p>
        </p:txBody>
      </p:sp>
      <p:sp>
        <p:nvSpPr>
          <p:cNvPr id="81" name="Freeform 80"/>
          <p:cNvSpPr/>
          <p:nvPr/>
        </p:nvSpPr>
        <p:spPr>
          <a:xfrm>
            <a:off x="3222258" y="3092255"/>
            <a:ext cx="26304" cy="43907"/>
          </a:xfrm>
          <a:custGeom>
            <a:avLst/>
            <a:gdLst/>
            <a:ahLst/>
            <a:cxnLst/>
            <a:rect l="0" t="0" r="0" b="0"/>
            <a:pathLst>
              <a:path w="63465" h="114237">
                <a:moveTo>
                  <a:pt x="21376" y="0"/>
                </a:moveTo>
                <a:lnTo>
                  <a:pt x="0" y="52670"/>
                </a:lnTo>
              </a:path>
            </a:pathLst>
          </a:custGeom>
          <a:noFill/>
          <a:ln w="12700">
            <a:solidFill>
              <a:srgbClr val="000000"/>
            </a:solidFill>
          </a:ln>
        </p:spPr>
        <p:txBody>
          <a:bodyPr/>
          <a:lstStyle/>
          <a:p>
            <a:endParaRPr lang="en-US"/>
          </a:p>
        </p:txBody>
      </p:sp>
      <p:sp>
        <p:nvSpPr>
          <p:cNvPr id="82" name="Freeform 81"/>
          <p:cNvSpPr/>
          <p:nvPr/>
        </p:nvSpPr>
        <p:spPr>
          <a:xfrm>
            <a:off x="3330012" y="3153749"/>
            <a:ext cx="65607" cy="99390"/>
          </a:xfrm>
          <a:custGeom>
            <a:avLst/>
            <a:gdLst/>
            <a:ahLst/>
            <a:cxnLst/>
            <a:rect l="0" t="0" r="0" b="0"/>
            <a:pathLst>
              <a:path w="139623" h="203088">
                <a:moveTo>
                  <a:pt x="65863" y="0"/>
                </a:moveTo>
                <a:lnTo>
                  <a:pt x="0" y="125922"/>
                </a:lnTo>
              </a:path>
            </a:pathLst>
          </a:custGeom>
          <a:noFill/>
          <a:ln w="25400">
            <a:solidFill>
              <a:srgbClr val="000000"/>
            </a:solidFill>
          </a:ln>
        </p:spPr>
        <p:txBody>
          <a:bodyPr/>
          <a:lstStyle/>
          <a:p>
            <a:endParaRPr lang="en-US"/>
          </a:p>
        </p:txBody>
      </p:sp>
      <p:sp>
        <p:nvSpPr>
          <p:cNvPr id="83" name="Rectangle 82"/>
          <p:cNvSpPr/>
          <p:nvPr/>
        </p:nvSpPr>
        <p:spPr>
          <a:xfrm>
            <a:off x="3176935" y="3221512"/>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4" name="Freeform 83"/>
          <p:cNvSpPr/>
          <p:nvPr/>
        </p:nvSpPr>
        <p:spPr>
          <a:xfrm>
            <a:off x="3475825" y="3227735"/>
            <a:ext cx="31757" cy="41055"/>
          </a:xfrm>
          <a:custGeom>
            <a:avLst/>
            <a:gdLst/>
            <a:ahLst/>
            <a:cxnLst/>
            <a:rect l="0" t="0" r="0" b="0"/>
            <a:pathLst>
              <a:path w="76158" h="114237">
                <a:moveTo>
                  <a:pt x="31070" y="0"/>
                </a:moveTo>
                <a:lnTo>
                  <a:pt x="0" y="47600"/>
                </a:lnTo>
              </a:path>
            </a:pathLst>
          </a:custGeom>
          <a:noFill/>
          <a:ln w="12700">
            <a:solidFill>
              <a:srgbClr val="000000"/>
            </a:solidFill>
          </a:ln>
        </p:spPr>
        <p:txBody>
          <a:bodyPr/>
          <a:lstStyle/>
          <a:p>
            <a:endParaRPr lang="en-US"/>
          </a:p>
        </p:txBody>
      </p:sp>
      <p:sp>
        <p:nvSpPr>
          <p:cNvPr id="85" name="Freeform 84"/>
          <p:cNvSpPr/>
          <p:nvPr/>
        </p:nvSpPr>
        <p:spPr>
          <a:xfrm>
            <a:off x="3591867" y="3313526"/>
            <a:ext cx="34252" cy="39248"/>
          </a:xfrm>
          <a:custGeom>
            <a:avLst/>
            <a:gdLst/>
            <a:ahLst/>
            <a:cxnLst/>
            <a:rect l="0" t="0" r="0" b="0"/>
            <a:pathLst>
              <a:path w="76158" h="101544">
                <a:moveTo>
                  <a:pt x="35506" y="0"/>
                </a:moveTo>
                <a:lnTo>
                  <a:pt x="0" y="44389"/>
                </a:lnTo>
              </a:path>
            </a:pathLst>
          </a:custGeom>
          <a:noFill/>
          <a:ln w="12700">
            <a:solidFill>
              <a:srgbClr val="000000"/>
            </a:solidFill>
          </a:ln>
        </p:spPr>
        <p:txBody>
          <a:bodyPr/>
          <a:lstStyle/>
          <a:p>
            <a:endParaRPr lang="en-US"/>
          </a:p>
        </p:txBody>
      </p:sp>
      <p:sp>
        <p:nvSpPr>
          <p:cNvPr id="86" name="Freeform 85"/>
          <p:cNvSpPr/>
          <p:nvPr/>
        </p:nvSpPr>
        <p:spPr>
          <a:xfrm>
            <a:off x="3699288" y="3410326"/>
            <a:ext cx="36562" cy="37211"/>
          </a:xfrm>
          <a:custGeom>
            <a:avLst/>
            <a:gdLst/>
            <a:ahLst/>
            <a:cxnLst/>
            <a:rect l="0" t="0" r="0" b="0"/>
            <a:pathLst>
              <a:path w="88851" h="101544">
                <a:moveTo>
                  <a:pt x="39613" y="0"/>
                </a:moveTo>
                <a:lnTo>
                  <a:pt x="0" y="40766"/>
                </a:lnTo>
              </a:path>
            </a:pathLst>
          </a:custGeom>
          <a:noFill/>
          <a:ln w="12700">
            <a:solidFill>
              <a:srgbClr val="000000"/>
            </a:solidFill>
          </a:ln>
        </p:spPr>
        <p:txBody>
          <a:bodyPr/>
          <a:lstStyle/>
          <a:p>
            <a:endParaRPr lang="en-US"/>
          </a:p>
        </p:txBody>
      </p:sp>
      <p:sp>
        <p:nvSpPr>
          <p:cNvPr id="87" name="Freeform 86"/>
          <p:cNvSpPr/>
          <p:nvPr/>
        </p:nvSpPr>
        <p:spPr>
          <a:xfrm>
            <a:off x="3797091" y="3517237"/>
            <a:ext cx="38666" cy="34960"/>
          </a:xfrm>
          <a:custGeom>
            <a:avLst/>
            <a:gdLst/>
            <a:ahLst/>
            <a:cxnLst/>
            <a:rect l="0" t="0" r="0" b="0"/>
            <a:pathLst>
              <a:path w="88851" h="88851">
                <a:moveTo>
                  <a:pt x="43353" y="0"/>
                </a:moveTo>
                <a:lnTo>
                  <a:pt x="0" y="36765"/>
                </a:lnTo>
              </a:path>
            </a:pathLst>
          </a:custGeom>
          <a:noFill/>
          <a:ln w="12700">
            <a:solidFill>
              <a:srgbClr val="000000"/>
            </a:solidFill>
          </a:ln>
        </p:spPr>
        <p:txBody>
          <a:bodyPr/>
          <a:lstStyle/>
          <a:p>
            <a:endParaRPr lang="en-US"/>
          </a:p>
        </p:txBody>
      </p:sp>
      <p:sp>
        <p:nvSpPr>
          <p:cNvPr id="88" name="Freeform 87"/>
          <p:cNvSpPr/>
          <p:nvPr/>
        </p:nvSpPr>
        <p:spPr>
          <a:xfrm>
            <a:off x="3844975" y="3633266"/>
            <a:ext cx="94216" cy="74153"/>
          </a:xfrm>
          <a:custGeom>
            <a:avLst/>
            <a:gdLst/>
            <a:ahLst/>
            <a:cxnLst/>
            <a:rect l="0" t="0" r="0" b="0"/>
            <a:pathLst>
              <a:path w="177702" h="165009">
                <a:moveTo>
                  <a:pt x="116723" y="0"/>
                </a:moveTo>
                <a:lnTo>
                  <a:pt x="0" y="81055"/>
                </a:lnTo>
              </a:path>
            </a:pathLst>
          </a:custGeom>
          <a:noFill/>
          <a:ln w="25400">
            <a:solidFill>
              <a:srgbClr val="000000"/>
            </a:solidFill>
          </a:ln>
        </p:spPr>
        <p:txBody>
          <a:bodyPr/>
          <a:lstStyle/>
          <a:p>
            <a:endParaRPr lang="en-US"/>
          </a:p>
        </p:txBody>
      </p:sp>
      <p:sp>
        <p:nvSpPr>
          <p:cNvPr id="89" name="Rectangle 88"/>
          <p:cNvSpPr/>
          <p:nvPr/>
        </p:nvSpPr>
        <p:spPr>
          <a:xfrm>
            <a:off x="3633884" y="3678460"/>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90" name="Freeform 89"/>
          <p:cNvSpPr/>
          <p:nvPr/>
        </p:nvSpPr>
        <p:spPr>
          <a:xfrm>
            <a:off x="3960310" y="3757336"/>
            <a:ext cx="42176" cy="29905"/>
          </a:xfrm>
          <a:custGeom>
            <a:avLst/>
            <a:gdLst/>
            <a:ahLst/>
            <a:cxnLst/>
            <a:rect l="0" t="0" r="0" b="0"/>
            <a:pathLst>
              <a:path w="88851" h="76158">
                <a:moveTo>
                  <a:pt x="49593" y="0"/>
                </a:moveTo>
                <a:lnTo>
                  <a:pt x="0" y="27778"/>
                </a:lnTo>
              </a:path>
            </a:pathLst>
          </a:custGeom>
          <a:noFill/>
          <a:ln w="12700">
            <a:solidFill>
              <a:srgbClr val="000000"/>
            </a:solidFill>
          </a:ln>
        </p:spPr>
        <p:txBody>
          <a:bodyPr/>
          <a:lstStyle/>
          <a:p>
            <a:endParaRPr lang="en-US"/>
          </a:p>
        </p:txBody>
      </p:sp>
      <p:sp>
        <p:nvSpPr>
          <p:cNvPr id="91" name="Freeform 90"/>
          <p:cNvSpPr/>
          <p:nvPr/>
        </p:nvSpPr>
        <p:spPr>
          <a:xfrm>
            <a:off x="4024210" y="3888296"/>
            <a:ext cx="43550" cy="27148"/>
          </a:xfrm>
          <a:custGeom>
            <a:avLst/>
            <a:gdLst/>
            <a:ahLst/>
            <a:cxnLst/>
            <a:rect l="0" t="0" r="0" b="0"/>
            <a:pathLst>
              <a:path w="88851" h="76158">
                <a:moveTo>
                  <a:pt x="52036" y="0"/>
                </a:moveTo>
                <a:lnTo>
                  <a:pt x="0" y="22877"/>
                </a:lnTo>
              </a:path>
            </a:pathLst>
          </a:custGeom>
          <a:noFill/>
          <a:ln w="12700">
            <a:solidFill>
              <a:srgbClr val="000000"/>
            </a:solidFill>
          </a:ln>
        </p:spPr>
        <p:txBody>
          <a:bodyPr/>
          <a:lstStyle/>
          <a:p>
            <a:endParaRPr lang="en-US"/>
          </a:p>
        </p:txBody>
      </p:sp>
      <p:sp>
        <p:nvSpPr>
          <p:cNvPr id="92" name="Freeform 91"/>
          <p:cNvSpPr/>
          <p:nvPr/>
        </p:nvSpPr>
        <p:spPr>
          <a:xfrm>
            <a:off x="4075478" y="4024929"/>
            <a:ext cx="44652" cy="24271"/>
          </a:xfrm>
          <a:custGeom>
            <a:avLst/>
            <a:gdLst/>
            <a:ahLst/>
            <a:cxnLst/>
            <a:rect l="0" t="0" r="0" b="0"/>
            <a:pathLst>
              <a:path w="101544" h="76158">
                <a:moveTo>
                  <a:pt x="53996" y="0"/>
                </a:moveTo>
                <a:lnTo>
                  <a:pt x="0" y="17763"/>
                </a:lnTo>
              </a:path>
            </a:pathLst>
          </a:custGeom>
          <a:noFill/>
          <a:ln w="12700">
            <a:solidFill>
              <a:srgbClr val="000000"/>
            </a:solidFill>
          </a:ln>
        </p:spPr>
        <p:txBody>
          <a:bodyPr/>
          <a:lstStyle/>
          <a:p>
            <a:endParaRPr lang="en-US"/>
          </a:p>
        </p:txBody>
      </p:sp>
      <p:sp>
        <p:nvSpPr>
          <p:cNvPr id="93" name="Freeform 92"/>
          <p:cNvSpPr/>
          <p:nvPr/>
        </p:nvSpPr>
        <p:spPr>
          <a:xfrm>
            <a:off x="4113635" y="4165968"/>
            <a:ext cx="45473" cy="21302"/>
          </a:xfrm>
          <a:custGeom>
            <a:avLst/>
            <a:gdLst/>
            <a:ahLst/>
            <a:cxnLst/>
            <a:rect l="0" t="0" r="0" b="0"/>
            <a:pathLst>
              <a:path w="101544" h="63465">
                <a:moveTo>
                  <a:pt x="55455" y="0"/>
                </a:moveTo>
                <a:lnTo>
                  <a:pt x="0" y="12485"/>
                </a:lnTo>
              </a:path>
            </a:pathLst>
          </a:custGeom>
          <a:noFill/>
          <a:ln w="12700">
            <a:solidFill>
              <a:srgbClr val="000000"/>
            </a:solidFill>
          </a:ln>
        </p:spPr>
        <p:txBody>
          <a:bodyPr/>
          <a:lstStyle/>
          <a:p>
            <a:endParaRPr lang="en-US"/>
          </a:p>
        </p:txBody>
      </p:sp>
      <p:sp>
        <p:nvSpPr>
          <p:cNvPr id="94" name="Freeform 93"/>
          <p:cNvSpPr/>
          <p:nvPr/>
        </p:nvSpPr>
        <p:spPr>
          <a:xfrm>
            <a:off x="4090741" y="4310102"/>
            <a:ext cx="107870" cy="38530"/>
          </a:xfrm>
          <a:custGeom>
            <a:avLst/>
            <a:gdLst/>
            <a:ahLst/>
            <a:cxnLst/>
            <a:rect l="0" t="0" r="0" b="0"/>
            <a:pathLst>
              <a:path w="215781" h="101544">
                <a:moveTo>
                  <a:pt x="140997" y="0"/>
                </a:moveTo>
                <a:lnTo>
                  <a:pt x="0" y="17725"/>
                </a:lnTo>
              </a:path>
            </a:pathLst>
          </a:custGeom>
          <a:noFill/>
          <a:ln w="25400">
            <a:solidFill>
              <a:srgbClr val="000000"/>
            </a:solidFill>
          </a:ln>
        </p:spPr>
        <p:txBody>
          <a:bodyPr/>
          <a:lstStyle/>
          <a:p>
            <a:endParaRPr lang="en-US"/>
          </a:p>
        </p:txBody>
      </p:sp>
      <p:sp>
        <p:nvSpPr>
          <p:cNvPr id="95" name="Rectangle 94"/>
          <p:cNvSpPr/>
          <p:nvPr/>
        </p:nvSpPr>
        <p:spPr>
          <a:xfrm>
            <a:off x="3876637" y="4271065"/>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6" name="Freeform 95"/>
          <p:cNvSpPr/>
          <p:nvPr/>
        </p:nvSpPr>
        <p:spPr>
          <a:xfrm>
            <a:off x="4149327" y="4455996"/>
            <a:ext cx="46240" cy="15197"/>
          </a:xfrm>
          <a:custGeom>
            <a:avLst/>
            <a:gdLst/>
            <a:ahLst/>
            <a:cxnLst/>
            <a:rect l="0" t="0" r="0" b="0"/>
            <a:pathLst>
              <a:path w="101544" h="63465">
                <a:moveTo>
                  <a:pt x="56819" y="0"/>
                </a:moveTo>
                <a:lnTo>
                  <a:pt x="0" y="1630"/>
                </a:lnTo>
              </a:path>
            </a:pathLst>
          </a:custGeom>
          <a:noFill/>
          <a:ln w="12700">
            <a:solidFill>
              <a:srgbClr val="000000"/>
            </a:solidFill>
          </a:ln>
        </p:spPr>
        <p:txBody>
          <a:bodyPr/>
          <a:lstStyle/>
          <a:p>
            <a:endParaRPr lang="en-US"/>
          </a:p>
        </p:txBody>
      </p:sp>
      <p:sp>
        <p:nvSpPr>
          <p:cNvPr id="97" name="Freeform 96"/>
          <p:cNvSpPr/>
          <p:nvPr/>
        </p:nvSpPr>
        <p:spPr>
          <a:xfrm>
            <a:off x="4146531" y="4600131"/>
            <a:ext cx="46180" cy="16443"/>
          </a:xfrm>
          <a:custGeom>
            <a:avLst/>
            <a:gdLst/>
            <a:ahLst/>
            <a:cxnLst/>
            <a:rect l="0" t="0" r="0" b="0"/>
            <a:pathLst>
              <a:path w="101544" h="50772">
                <a:moveTo>
                  <a:pt x="56712" y="3846"/>
                </a:moveTo>
                <a:lnTo>
                  <a:pt x="0" y="0"/>
                </a:lnTo>
              </a:path>
            </a:pathLst>
          </a:custGeom>
          <a:noFill/>
          <a:ln w="12700">
            <a:solidFill>
              <a:srgbClr val="000000"/>
            </a:solidFill>
          </a:ln>
        </p:spPr>
        <p:txBody>
          <a:bodyPr/>
          <a:lstStyle/>
          <a:p>
            <a:endParaRPr lang="en-US"/>
          </a:p>
        </p:txBody>
      </p:sp>
      <p:sp>
        <p:nvSpPr>
          <p:cNvPr id="98" name="Freeform 97"/>
          <p:cNvSpPr/>
          <p:nvPr/>
        </p:nvSpPr>
        <p:spPr>
          <a:xfrm>
            <a:off x="4129966" y="4742414"/>
            <a:ext cx="45824" cy="19503"/>
          </a:xfrm>
          <a:custGeom>
            <a:avLst/>
            <a:gdLst/>
            <a:ahLst/>
            <a:cxnLst/>
            <a:rect l="0" t="0" r="0" b="0"/>
            <a:pathLst>
              <a:path w="101544" h="50772">
                <a:moveTo>
                  <a:pt x="56079" y="9286"/>
                </a:moveTo>
                <a:lnTo>
                  <a:pt x="0" y="0"/>
                </a:lnTo>
              </a:path>
            </a:pathLst>
          </a:custGeom>
          <a:noFill/>
          <a:ln w="12700">
            <a:solidFill>
              <a:srgbClr val="000000"/>
            </a:solidFill>
          </a:ln>
        </p:spPr>
        <p:txBody>
          <a:bodyPr/>
          <a:lstStyle/>
          <a:p>
            <a:endParaRPr lang="en-US"/>
          </a:p>
        </p:txBody>
      </p:sp>
      <p:sp>
        <p:nvSpPr>
          <p:cNvPr id="99" name="Freeform 98"/>
          <p:cNvSpPr/>
          <p:nvPr/>
        </p:nvSpPr>
        <p:spPr>
          <a:xfrm>
            <a:off x="4099786" y="4882445"/>
            <a:ext cx="45175" cy="22514"/>
          </a:xfrm>
          <a:custGeom>
            <a:avLst/>
            <a:gdLst/>
            <a:ahLst/>
            <a:cxnLst/>
            <a:rect l="0" t="0" r="0" b="0"/>
            <a:pathLst>
              <a:path w="101544" h="50772">
                <a:moveTo>
                  <a:pt x="54925" y="14639"/>
                </a:moveTo>
                <a:lnTo>
                  <a:pt x="0" y="0"/>
                </a:lnTo>
              </a:path>
            </a:pathLst>
          </a:custGeom>
          <a:noFill/>
          <a:ln w="12700">
            <a:solidFill>
              <a:srgbClr val="000000"/>
            </a:solidFill>
          </a:ln>
        </p:spPr>
        <p:txBody>
          <a:bodyPr/>
          <a:lstStyle/>
          <a:p>
            <a:endParaRPr lang="en-US"/>
          </a:p>
        </p:txBody>
      </p:sp>
      <p:sp>
        <p:nvSpPr>
          <p:cNvPr id="100" name="Freeform 99"/>
          <p:cNvSpPr/>
          <p:nvPr/>
        </p:nvSpPr>
        <p:spPr>
          <a:xfrm>
            <a:off x="4011331" y="5002165"/>
            <a:ext cx="103458" cy="56483"/>
          </a:xfrm>
          <a:custGeom>
            <a:avLst/>
            <a:gdLst/>
            <a:ahLst/>
            <a:cxnLst/>
            <a:rect l="0" t="0" r="0" b="0"/>
            <a:pathLst>
              <a:path w="203088" h="126930">
                <a:moveTo>
                  <a:pt x="133154" y="49642"/>
                </a:moveTo>
                <a:lnTo>
                  <a:pt x="0" y="0"/>
                </a:lnTo>
              </a:path>
            </a:pathLst>
          </a:custGeom>
          <a:noFill/>
          <a:ln w="25400">
            <a:solidFill>
              <a:srgbClr val="000000"/>
            </a:solidFill>
          </a:ln>
        </p:spPr>
        <p:txBody>
          <a:bodyPr/>
          <a:lstStyle/>
          <a:p>
            <a:endParaRPr lang="en-US"/>
          </a:p>
        </p:txBody>
      </p:sp>
      <p:sp>
        <p:nvSpPr>
          <p:cNvPr id="101" name="Rectangle 100"/>
          <p:cNvSpPr/>
          <p:nvPr/>
        </p:nvSpPr>
        <p:spPr>
          <a:xfrm>
            <a:off x="3798099" y="4949347"/>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2" name="Freeform 101"/>
          <p:cNvSpPr/>
          <p:nvPr/>
        </p:nvSpPr>
        <p:spPr>
          <a:xfrm>
            <a:off x="3999823" y="5150574"/>
            <a:ext cx="43025" cy="28280"/>
          </a:xfrm>
          <a:custGeom>
            <a:avLst/>
            <a:gdLst/>
            <a:ahLst/>
            <a:cxnLst/>
            <a:rect l="0" t="0" r="0" b="0"/>
            <a:pathLst>
              <a:path w="101544" h="76158">
                <a:moveTo>
                  <a:pt x="51103" y="24890"/>
                </a:moveTo>
                <a:lnTo>
                  <a:pt x="0" y="0"/>
                </a:lnTo>
              </a:path>
            </a:pathLst>
          </a:custGeom>
          <a:noFill/>
          <a:ln w="12700">
            <a:solidFill>
              <a:srgbClr val="000000"/>
            </a:solidFill>
          </a:ln>
        </p:spPr>
        <p:txBody>
          <a:bodyPr/>
          <a:lstStyle/>
          <a:p>
            <a:endParaRPr lang="en-US"/>
          </a:p>
        </p:txBody>
      </p:sp>
      <p:sp>
        <p:nvSpPr>
          <p:cNvPr id="103" name="Freeform 102"/>
          <p:cNvSpPr/>
          <p:nvPr/>
        </p:nvSpPr>
        <p:spPr>
          <a:xfrm>
            <a:off x="3930967" y="5276185"/>
            <a:ext cx="41545" cy="30982"/>
          </a:xfrm>
          <a:custGeom>
            <a:avLst/>
            <a:gdLst/>
            <a:ahLst/>
            <a:cxnLst/>
            <a:rect l="0" t="0" r="0" b="0"/>
            <a:pathLst>
              <a:path w="88851" h="76158">
                <a:moveTo>
                  <a:pt x="48471" y="29693"/>
                </a:moveTo>
                <a:lnTo>
                  <a:pt x="0" y="0"/>
                </a:lnTo>
              </a:path>
            </a:pathLst>
          </a:custGeom>
          <a:noFill/>
          <a:ln w="12700">
            <a:solidFill>
              <a:srgbClr val="000000"/>
            </a:solidFill>
          </a:ln>
        </p:spPr>
        <p:txBody>
          <a:bodyPr/>
          <a:lstStyle/>
          <a:p>
            <a:endParaRPr lang="en-US"/>
          </a:p>
        </p:txBody>
      </p:sp>
      <p:sp>
        <p:nvSpPr>
          <p:cNvPr id="104" name="Freeform 103"/>
          <p:cNvSpPr/>
          <p:nvPr/>
        </p:nvSpPr>
        <p:spPr>
          <a:xfrm>
            <a:off x="3850344" y="5394587"/>
            <a:ext cx="39811" cy="33528"/>
          </a:xfrm>
          <a:custGeom>
            <a:avLst/>
            <a:gdLst/>
            <a:ahLst/>
            <a:cxnLst/>
            <a:rect l="0" t="0" r="0" b="0"/>
            <a:pathLst>
              <a:path w="88851" h="88851">
                <a:moveTo>
                  <a:pt x="45389" y="34219"/>
                </a:moveTo>
                <a:lnTo>
                  <a:pt x="0" y="0"/>
                </a:lnTo>
              </a:path>
            </a:pathLst>
          </a:custGeom>
          <a:noFill/>
          <a:ln w="12700">
            <a:solidFill>
              <a:srgbClr val="000000"/>
            </a:solidFill>
          </a:ln>
        </p:spPr>
        <p:txBody>
          <a:bodyPr/>
          <a:lstStyle/>
          <a:p>
            <a:endParaRPr lang="en-US"/>
          </a:p>
        </p:txBody>
      </p:sp>
      <p:sp>
        <p:nvSpPr>
          <p:cNvPr id="105" name="Freeform 104"/>
          <p:cNvSpPr/>
          <p:nvPr/>
        </p:nvSpPr>
        <p:spPr>
          <a:xfrm>
            <a:off x="3758700" y="5504680"/>
            <a:ext cx="37840" cy="35895"/>
          </a:xfrm>
          <a:custGeom>
            <a:avLst/>
            <a:gdLst/>
            <a:ahLst/>
            <a:cxnLst/>
            <a:rect l="0" t="0" r="0" b="0"/>
            <a:pathLst>
              <a:path w="88851" h="76158">
                <a:moveTo>
                  <a:pt x="41885" y="38428"/>
                </a:moveTo>
                <a:lnTo>
                  <a:pt x="0" y="0"/>
                </a:lnTo>
              </a:path>
            </a:pathLst>
          </a:custGeom>
          <a:noFill/>
          <a:ln w="12700">
            <a:solidFill>
              <a:srgbClr val="000000"/>
            </a:solidFill>
          </a:ln>
        </p:spPr>
        <p:txBody>
          <a:bodyPr/>
          <a:lstStyle/>
          <a:p>
            <a:endParaRPr lang="en-US"/>
          </a:p>
        </p:txBody>
      </p:sp>
      <p:sp>
        <p:nvSpPr>
          <p:cNvPr id="106" name="Freeform 105"/>
          <p:cNvSpPr/>
          <p:nvPr/>
        </p:nvSpPr>
        <p:spPr>
          <a:xfrm>
            <a:off x="3624831" y="5569769"/>
            <a:ext cx="81986" cy="88017"/>
          </a:xfrm>
          <a:custGeom>
            <a:avLst/>
            <a:gdLst/>
            <a:ahLst/>
            <a:cxnLst/>
            <a:rect l="0" t="0" r="0" b="0"/>
            <a:pathLst>
              <a:path w="165009" h="177702">
                <a:moveTo>
                  <a:pt x="94981" y="105702"/>
                </a:moveTo>
                <a:lnTo>
                  <a:pt x="0" y="0"/>
                </a:lnTo>
              </a:path>
            </a:pathLst>
          </a:custGeom>
          <a:noFill/>
          <a:ln w="25400">
            <a:solidFill>
              <a:srgbClr val="000000"/>
            </a:solidFill>
          </a:ln>
        </p:spPr>
        <p:txBody>
          <a:bodyPr/>
          <a:lstStyle/>
          <a:p>
            <a:endParaRPr lang="en-US"/>
          </a:p>
        </p:txBody>
      </p:sp>
      <p:sp>
        <p:nvSpPr>
          <p:cNvPr id="107" name="Rectangle 106"/>
          <p:cNvSpPr/>
          <p:nvPr/>
        </p:nvSpPr>
        <p:spPr>
          <a:xfrm>
            <a:off x="3412549" y="5470553"/>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8" name="Freeform 107"/>
          <p:cNvSpPr/>
          <p:nvPr/>
        </p:nvSpPr>
        <p:spPr>
          <a:xfrm>
            <a:off x="3545850" y="5695942"/>
            <a:ext cx="33262" cy="40009"/>
          </a:xfrm>
          <a:custGeom>
            <a:avLst/>
            <a:gdLst/>
            <a:ahLst/>
            <a:cxnLst/>
            <a:rect l="0" t="0" r="0" b="0"/>
            <a:pathLst>
              <a:path w="76158" h="88851">
                <a:moveTo>
                  <a:pt x="33747" y="45741"/>
                </a:moveTo>
                <a:lnTo>
                  <a:pt x="0" y="0"/>
                </a:lnTo>
              </a:path>
            </a:pathLst>
          </a:custGeom>
          <a:noFill/>
          <a:ln w="12700">
            <a:solidFill>
              <a:srgbClr val="000000"/>
            </a:solidFill>
          </a:ln>
        </p:spPr>
        <p:txBody>
          <a:bodyPr/>
          <a:lstStyle/>
          <a:p>
            <a:endParaRPr lang="en-US"/>
          </a:p>
        </p:txBody>
      </p:sp>
      <p:sp>
        <p:nvSpPr>
          <p:cNvPr id="109" name="Freeform 108"/>
          <p:cNvSpPr/>
          <p:nvPr/>
        </p:nvSpPr>
        <p:spPr>
          <a:xfrm>
            <a:off x="3426619" y="5775334"/>
            <a:ext cx="30698" cy="41716"/>
          </a:xfrm>
          <a:custGeom>
            <a:avLst/>
            <a:gdLst/>
            <a:ahLst/>
            <a:cxnLst/>
            <a:rect l="0" t="0" r="0" b="0"/>
            <a:pathLst>
              <a:path w="76158" h="88851">
                <a:moveTo>
                  <a:pt x="29189" y="48776"/>
                </a:moveTo>
                <a:lnTo>
                  <a:pt x="0" y="0"/>
                </a:lnTo>
              </a:path>
            </a:pathLst>
          </a:custGeom>
          <a:noFill/>
          <a:ln w="12700">
            <a:solidFill>
              <a:srgbClr val="000000"/>
            </a:solidFill>
          </a:ln>
        </p:spPr>
        <p:txBody>
          <a:bodyPr/>
          <a:lstStyle/>
          <a:p>
            <a:endParaRPr lang="en-US"/>
          </a:p>
        </p:txBody>
      </p:sp>
      <p:sp>
        <p:nvSpPr>
          <p:cNvPr id="110" name="Freeform 109"/>
          <p:cNvSpPr/>
          <p:nvPr/>
        </p:nvSpPr>
        <p:spPr>
          <a:xfrm>
            <a:off x="3300301" y="5842884"/>
            <a:ext cx="27982" cy="43169"/>
          </a:xfrm>
          <a:custGeom>
            <a:avLst/>
            <a:gdLst/>
            <a:ahLst/>
            <a:cxnLst/>
            <a:rect l="0" t="0" r="0" b="0"/>
            <a:pathLst>
              <a:path w="76158" h="101544">
                <a:moveTo>
                  <a:pt x="24359" y="51358"/>
                </a:moveTo>
                <a:lnTo>
                  <a:pt x="0" y="0"/>
                </a:lnTo>
              </a:path>
            </a:pathLst>
          </a:custGeom>
          <a:noFill/>
          <a:ln w="12700">
            <a:solidFill>
              <a:srgbClr val="000000"/>
            </a:solidFill>
          </a:ln>
        </p:spPr>
        <p:txBody>
          <a:bodyPr/>
          <a:lstStyle/>
          <a:p>
            <a:endParaRPr lang="en-US"/>
          </a:p>
        </p:txBody>
      </p:sp>
      <p:sp>
        <p:nvSpPr>
          <p:cNvPr id="111" name="Freeform 110"/>
          <p:cNvSpPr/>
          <p:nvPr/>
        </p:nvSpPr>
        <p:spPr>
          <a:xfrm>
            <a:off x="3168069" y="5897965"/>
            <a:ext cx="25138" cy="44353"/>
          </a:xfrm>
          <a:custGeom>
            <a:avLst/>
            <a:gdLst/>
            <a:ahLst/>
            <a:cxnLst/>
            <a:rect l="0" t="0" r="0" b="0"/>
            <a:pathLst>
              <a:path w="63465" h="101544">
                <a:moveTo>
                  <a:pt x="19304" y="53464"/>
                </a:moveTo>
                <a:lnTo>
                  <a:pt x="0" y="0"/>
                </a:lnTo>
              </a:path>
            </a:pathLst>
          </a:custGeom>
          <a:noFill/>
          <a:ln w="12700">
            <a:solidFill>
              <a:srgbClr val="000000"/>
            </a:solidFill>
          </a:ln>
        </p:spPr>
        <p:txBody>
          <a:bodyPr/>
          <a:lstStyle/>
          <a:p>
            <a:endParaRPr lang="en-US"/>
          </a:p>
        </p:txBody>
      </p:sp>
      <p:sp>
        <p:nvSpPr>
          <p:cNvPr id="112" name="Freeform 111"/>
          <p:cNvSpPr/>
          <p:nvPr/>
        </p:nvSpPr>
        <p:spPr>
          <a:xfrm>
            <a:off x="3019279" y="5893596"/>
            <a:ext cx="48344" cy="106007"/>
          </a:xfrm>
          <a:custGeom>
            <a:avLst/>
            <a:gdLst/>
            <a:ahLst/>
            <a:cxnLst/>
            <a:rect l="0" t="0" r="0" b="0"/>
            <a:pathLst>
              <a:path w="101544" h="215781">
                <a:moveTo>
                  <a:pt x="35173" y="137685"/>
                </a:moveTo>
                <a:lnTo>
                  <a:pt x="0" y="0"/>
                </a:lnTo>
              </a:path>
            </a:pathLst>
          </a:custGeom>
          <a:noFill/>
          <a:ln w="25400">
            <a:solidFill>
              <a:srgbClr val="000000"/>
            </a:solidFill>
          </a:ln>
        </p:spPr>
        <p:txBody>
          <a:bodyPr/>
          <a:lstStyle/>
          <a:p>
            <a:endParaRPr lang="en-US"/>
          </a:p>
        </p:txBody>
      </p:sp>
      <p:sp>
        <p:nvSpPr>
          <p:cNvPr id="113" name="Rectangle 112"/>
          <p:cNvSpPr/>
          <p:nvPr/>
        </p:nvSpPr>
        <p:spPr>
          <a:xfrm>
            <a:off x="2912762" y="5791845"/>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4" name="Freeform 113"/>
          <p:cNvSpPr/>
          <p:nvPr/>
        </p:nvSpPr>
        <p:spPr>
          <a:xfrm>
            <a:off x="2890815" y="5968793"/>
            <a:ext cx="19176" cy="45876"/>
          </a:xfrm>
          <a:custGeom>
            <a:avLst/>
            <a:gdLst/>
            <a:ahLst/>
            <a:cxnLst/>
            <a:rect l="0" t="0" r="0" b="0"/>
            <a:pathLst>
              <a:path w="50772" h="101544">
                <a:moveTo>
                  <a:pt x="8704" y="56172"/>
                </a:moveTo>
                <a:lnTo>
                  <a:pt x="0" y="0"/>
                </a:lnTo>
              </a:path>
            </a:pathLst>
          </a:custGeom>
          <a:noFill/>
          <a:ln w="12700">
            <a:solidFill>
              <a:srgbClr val="000000"/>
            </a:solidFill>
          </a:ln>
        </p:spPr>
        <p:txBody>
          <a:bodyPr/>
          <a:lstStyle/>
          <a:p>
            <a:endParaRPr lang="en-US"/>
          </a:p>
        </p:txBody>
      </p:sp>
      <p:sp>
        <p:nvSpPr>
          <p:cNvPr id="115" name="Freeform 114"/>
          <p:cNvSpPr/>
          <p:nvPr/>
        </p:nvSpPr>
        <p:spPr>
          <a:xfrm>
            <a:off x="2748367" y="5983883"/>
            <a:ext cx="16112" cy="46201"/>
          </a:xfrm>
          <a:custGeom>
            <a:avLst/>
            <a:gdLst/>
            <a:ahLst/>
            <a:cxnLst/>
            <a:rect l="0" t="0" r="0" b="0"/>
            <a:pathLst>
              <a:path w="50772" h="101544">
                <a:moveTo>
                  <a:pt x="3258" y="56749"/>
                </a:moveTo>
                <a:lnTo>
                  <a:pt x="0" y="0"/>
                </a:lnTo>
              </a:path>
            </a:pathLst>
          </a:custGeom>
          <a:noFill/>
          <a:ln w="12700">
            <a:solidFill>
              <a:srgbClr val="000000"/>
            </a:solidFill>
          </a:ln>
        </p:spPr>
        <p:txBody>
          <a:bodyPr/>
          <a:lstStyle/>
          <a:p>
            <a:endParaRPr lang="en-US"/>
          </a:p>
        </p:txBody>
      </p:sp>
      <p:sp>
        <p:nvSpPr>
          <p:cNvPr id="116" name="Freeform 115"/>
          <p:cNvSpPr/>
          <p:nvPr/>
        </p:nvSpPr>
        <p:spPr>
          <a:xfrm>
            <a:off x="2603880" y="5985194"/>
            <a:ext cx="15527" cy="46229"/>
          </a:xfrm>
          <a:custGeom>
            <a:avLst/>
            <a:gdLst/>
            <a:ahLst/>
            <a:cxnLst/>
            <a:rect l="0" t="0" r="0" b="0"/>
            <a:pathLst>
              <a:path w="63465" h="101544">
                <a:moveTo>
                  <a:pt x="0" y="56799"/>
                </a:moveTo>
                <a:lnTo>
                  <a:pt x="2218" y="0"/>
                </a:lnTo>
              </a:path>
            </a:pathLst>
          </a:custGeom>
          <a:noFill/>
          <a:ln w="12700">
            <a:solidFill>
              <a:srgbClr val="000000"/>
            </a:solidFill>
          </a:ln>
        </p:spPr>
        <p:txBody>
          <a:bodyPr/>
          <a:lstStyle/>
          <a:p>
            <a:endParaRPr lang="en-US"/>
          </a:p>
        </p:txBody>
      </p:sp>
      <p:sp>
        <p:nvSpPr>
          <p:cNvPr id="117" name="Freeform 116"/>
          <p:cNvSpPr/>
          <p:nvPr/>
        </p:nvSpPr>
        <p:spPr>
          <a:xfrm>
            <a:off x="2458111" y="5972715"/>
            <a:ext cx="18596" cy="45961"/>
          </a:xfrm>
          <a:custGeom>
            <a:avLst/>
            <a:gdLst/>
            <a:ahLst/>
            <a:cxnLst/>
            <a:rect l="0" t="0" r="0" b="0"/>
            <a:pathLst>
              <a:path w="63465" h="101544">
                <a:moveTo>
                  <a:pt x="0" y="56322"/>
                </a:moveTo>
                <a:lnTo>
                  <a:pt x="7674" y="0"/>
                </a:lnTo>
              </a:path>
            </a:pathLst>
          </a:custGeom>
          <a:noFill/>
          <a:ln w="12700">
            <a:solidFill>
              <a:srgbClr val="000000"/>
            </a:solidFill>
          </a:ln>
        </p:spPr>
        <p:txBody>
          <a:bodyPr/>
          <a:lstStyle/>
          <a:p>
            <a:endParaRPr lang="en-US"/>
          </a:p>
        </p:txBody>
      </p:sp>
      <p:sp>
        <p:nvSpPr>
          <p:cNvPr id="118" name="Freeform 117"/>
          <p:cNvSpPr/>
          <p:nvPr/>
        </p:nvSpPr>
        <p:spPr>
          <a:xfrm>
            <a:off x="2314245" y="5899884"/>
            <a:ext cx="46923" cy="106356"/>
          </a:xfrm>
          <a:custGeom>
            <a:avLst/>
            <a:gdLst/>
            <a:ahLst/>
            <a:cxnLst/>
            <a:rect l="0" t="0" r="0" b="0"/>
            <a:pathLst>
              <a:path w="114237" h="215781">
                <a:moveTo>
                  <a:pt x="0" y="138306"/>
                </a:moveTo>
                <a:lnTo>
                  <a:pt x="32646" y="0"/>
                </a:lnTo>
              </a:path>
            </a:pathLst>
          </a:custGeom>
          <a:noFill/>
          <a:ln w="25400">
            <a:solidFill>
              <a:srgbClr val="000000"/>
            </a:solidFill>
          </a:ln>
        </p:spPr>
        <p:txBody>
          <a:bodyPr/>
          <a:lstStyle/>
          <a:p>
            <a:endParaRPr lang="en-US"/>
          </a:p>
        </p:txBody>
      </p:sp>
      <p:sp>
        <p:nvSpPr>
          <p:cNvPr id="119" name="Rectangle 118"/>
          <p:cNvSpPr/>
          <p:nvPr/>
        </p:nvSpPr>
        <p:spPr>
          <a:xfrm>
            <a:off x="2227340" y="5798985"/>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20" name="Freeform 119"/>
          <p:cNvSpPr/>
          <p:nvPr/>
        </p:nvSpPr>
        <p:spPr>
          <a:xfrm>
            <a:off x="2173617" y="5906977"/>
            <a:ext cx="24586" cy="44547"/>
          </a:xfrm>
          <a:custGeom>
            <a:avLst/>
            <a:gdLst/>
            <a:ahLst/>
            <a:cxnLst/>
            <a:rect l="0" t="0" r="0" b="0"/>
            <a:pathLst>
              <a:path w="76158" h="101544">
                <a:moveTo>
                  <a:pt x="0" y="53809"/>
                </a:moveTo>
                <a:lnTo>
                  <a:pt x="18322" y="0"/>
                </a:lnTo>
              </a:path>
            </a:pathLst>
          </a:custGeom>
          <a:noFill/>
          <a:ln w="12700">
            <a:solidFill>
              <a:srgbClr val="000000"/>
            </a:solidFill>
          </a:ln>
        </p:spPr>
        <p:txBody>
          <a:bodyPr/>
          <a:lstStyle/>
          <a:p>
            <a:endParaRPr lang="en-US"/>
          </a:p>
        </p:txBody>
      </p:sp>
      <p:sp>
        <p:nvSpPr>
          <p:cNvPr id="121" name="Freeform 120"/>
          <p:cNvSpPr/>
          <p:nvPr/>
        </p:nvSpPr>
        <p:spPr>
          <a:xfrm>
            <a:off x="2037534" y="5854326"/>
            <a:ext cx="27451" cy="43415"/>
          </a:xfrm>
          <a:custGeom>
            <a:avLst/>
            <a:gdLst/>
            <a:ahLst/>
            <a:cxnLst/>
            <a:rect l="0" t="0" r="0" b="0"/>
            <a:pathLst>
              <a:path w="76158" h="88851">
                <a:moveTo>
                  <a:pt x="0" y="51796"/>
                </a:moveTo>
                <a:lnTo>
                  <a:pt x="23415" y="0"/>
                </a:lnTo>
              </a:path>
            </a:pathLst>
          </a:custGeom>
          <a:noFill/>
          <a:ln w="12700">
            <a:solidFill>
              <a:srgbClr val="000000"/>
            </a:solidFill>
          </a:ln>
        </p:spPr>
        <p:txBody>
          <a:bodyPr/>
          <a:lstStyle/>
          <a:p>
            <a:endParaRPr lang="en-US"/>
          </a:p>
        </p:txBody>
      </p:sp>
      <p:sp>
        <p:nvSpPr>
          <p:cNvPr id="122" name="Freeform 121"/>
          <p:cNvSpPr/>
          <p:nvPr/>
        </p:nvSpPr>
        <p:spPr>
          <a:xfrm>
            <a:off x="1907259" y="5789101"/>
            <a:ext cx="30193" cy="42012"/>
          </a:xfrm>
          <a:custGeom>
            <a:avLst/>
            <a:gdLst/>
            <a:ahLst/>
            <a:cxnLst/>
            <a:rect l="0" t="0" r="0" b="0"/>
            <a:pathLst>
              <a:path w="76158" h="88851">
                <a:moveTo>
                  <a:pt x="0" y="49302"/>
                </a:moveTo>
                <a:lnTo>
                  <a:pt x="28291" y="0"/>
                </a:lnTo>
              </a:path>
            </a:pathLst>
          </a:custGeom>
          <a:noFill/>
          <a:ln w="12700">
            <a:solidFill>
              <a:srgbClr val="000000"/>
            </a:solidFill>
          </a:ln>
        </p:spPr>
        <p:txBody>
          <a:bodyPr/>
          <a:lstStyle/>
          <a:p>
            <a:endParaRPr lang="en-US"/>
          </a:p>
        </p:txBody>
      </p:sp>
      <p:sp>
        <p:nvSpPr>
          <p:cNvPr id="123" name="Freeform 122"/>
          <p:cNvSpPr/>
          <p:nvPr/>
        </p:nvSpPr>
        <p:spPr>
          <a:xfrm>
            <a:off x="1783999" y="5711905"/>
            <a:ext cx="32788" cy="40352"/>
          </a:xfrm>
          <a:custGeom>
            <a:avLst/>
            <a:gdLst/>
            <a:ahLst/>
            <a:cxnLst/>
            <a:rect l="0" t="0" r="0" b="0"/>
            <a:pathLst>
              <a:path w="88851" h="88851">
                <a:moveTo>
                  <a:pt x="0" y="46351"/>
                </a:moveTo>
                <a:lnTo>
                  <a:pt x="32904" y="0"/>
                </a:lnTo>
              </a:path>
            </a:pathLst>
          </a:custGeom>
          <a:noFill/>
          <a:ln w="12700">
            <a:solidFill>
              <a:srgbClr val="000000"/>
            </a:solidFill>
          </a:ln>
        </p:spPr>
        <p:txBody>
          <a:bodyPr/>
          <a:lstStyle/>
          <a:p>
            <a:endParaRPr lang="en-US"/>
          </a:p>
        </p:txBody>
      </p:sp>
      <p:sp>
        <p:nvSpPr>
          <p:cNvPr id="124" name="Freeform 123"/>
          <p:cNvSpPr/>
          <p:nvPr/>
        </p:nvSpPr>
        <p:spPr>
          <a:xfrm>
            <a:off x="1668900" y="5587200"/>
            <a:ext cx="80888" cy="88985"/>
          </a:xfrm>
          <a:custGeom>
            <a:avLst/>
            <a:gdLst/>
            <a:ahLst/>
            <a:cxnLst/>
            <a:rect l="0" t="0" r="0" b="0"/>
            <a:pathLst>
              <a:path w="177702" h="177702">
                <a:moveTo>
                  <a:pt x="0" y="107423"/>
                </a:moveTo>
                <a:lnTo>
                  <a:pt x="93029" y="0"/>
                </a:lnTo>
              </a:path>
            </a:pathLst>
          </a:custGeom>
          <a:noFill/>
          <a:ln w="25400">
            <a:solidFill>
              <a:srgbClr val="000000"/>
            </a:solidFill>
          </a:ln>
        </p:spPr>
        <p:txBody>
          <a:bodyPr/>
          <a:lstStyle/>
          <a:p>
            <a:endParaRPr lang="en-US"/>
          </a:p>
        </p:txBody>
      </p:sp>
      <p:sp>
        <p:nvSpPr>
          <p:cNvPr id="125" name="Rectangle 124"/>
          <p:cNvSpPr/>
          <p:nvPr/>
        </p:nvSpPr>
        <p:spPr>
          <a:xfrm>
            <a:off x="1713274" y="5484833"/>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6" name="Freeform 125"/>
          <p:cNvSpPr/>
          <p:nvPr/>
        </p:nvSpPr>
        <p:spPr>
          <a:xfrm>
            <a:off x="1563029" y="5524573"/>
            <a:ext cx="37440" cy="36323"/>
          </a:xfrm>
          <a:custGeom>
            <a:avLst/>
            <a:gdLst/>
            <a:ahLst/>
            <a:cxnLst/>
            <a:rect l="0" t="0" r="0" b="0"/>
            <a:pathLst>
              <a:path w="101544" h="76158">
                <a:moveTo>
                  <a:pt x="0" y="39189"/>
                </a:moveTo>
                <a:lnTo>
                  <a:pt x="41174" y="0"/>
                </a:lnTo>
              </a:path>
            </a:pathLst>
          </a:custGeom>
          <a:noFill/>
          <a:ln w="12700">
            <a:solidFill>
              <a:srgbClr val="000000"/>
            </a:solidFill>
          </a:ln>
        </p:spPr>
        <p:txBody>
          <a:bodyPr/>
          <a:lstStyle/>
          <a:p>
            <a:endParaRPr lang="en-US"/>
          </a:p>
        </p:txBody>
      </p:sp>
      <p:sp>
        <p:nvSpPr>
          <p:cNvPr id="127" name="Freeform 126"/>
          <p:cNvSpPr/>
          <p:nvPr/>
        </p:nvSpPr>
        <p:spPr>
          <a:xfrm>
            <a:off x="1467371" y="5416177"/>
            <a:ext cx="39454" cy="33992"/>
          </a:xfrm>
          <a:custGeom>
            <a:avLst/>
            <a:gdLst/>
            <a:ahLst/>
            <a:cxnLst/>
            <a:rect l="0" t="0" r="0" b="0"/>
            <a:pathLst>
              <a:path w="101544" h="88851">
                <a:moveTo>
                  <a:pt x="0" y="35045"/>
                </a:moveTo>
                <a:lnTo>
                  <a:pt x="44754" y="0"/>
                </a:lnTo>
              </a:path>
            </a:pathLst>
          </a:custGeom>
          <a:noFill/>
          <a:ln w="12700">
            <a:solidFill>
              <a:srgbClr val="000000"/>
            </a:solidFill>
          </a:ln>
        </p:spPr>
        <p:txBody>
          <a:bodyPr/>
          <a:lstStyle/>
          <a:p>
            <a:endParaRPr lang="en-US"/>
          </a:p>
        </p:txBody>
      </p:sp>
      <p:sp>
        <p:nvSpPr>
          <p:cNvPr id="128" name="Freeform 127"/>
          <p:cNvSpPr/>
          <p:nvPr/>
        </p:nvSpPr>
        <p:spPr>
          <a:xfrm>
            <a:off x="1382813" y="5299271"/>
            <a:ext cx="41234" cy="31478"/>
          </a:xfrm>
          <a:custGeom>
            <a:avLst/>
            <a:gdLst/>
            <a:ahLst/>
            <a:cxnLst/>
            <a:rect l="0" t="0" r="0" b="0"/>
            <a:pathLst>
              <a:path w="101544" h="76158">
                <a:moveTo>
                  <a:pt x="0" y="30575"/>
                </a:moveTo>
                <a:lnTo>
                  <a:pt x="47919" y="0"/>
                </a:lnTo>
              </a:path>
            </a:pathLst>
          </a:custGeom>
          <a:noFill/>
          <a:ln w="12700">
            <a:solidFill>
              <a:srgbClr val="000000"/>
            </a:solidFill>
          </a:ln>
        </p:spPr>
        <p:txBody>
          <a:bodyPr/>
          <a:lstStyle/>
          <a:p>
            <a:endParaRPr lang="en-US"/>
          </a:p>
        </p:txBody>
      </p:sp>
      <p:sp>
        <p:nvSpPr>
          <p:cNvPr id="129" name="Freeform 128"/>
          <p:cNvSpPr/>
          <p:nvPr/>
        </p:nvSpPr>
        <p:spPr>
          <a:xfrm>
            <a:off x="1310139" y="5174941"/>
            <a:ext cx="42764" cy="28805"/>
          </a:xfrm>
          <a:custGeom>
            <a:avLst/>
            <a:gdLst/>
            <a:ahLst/>
            <a:cxnLst/>
            <a:rect l="0" t="0" r="0" b="0"/>
            <a:pathLst>
              <a:path w="101544" h="63465">
                <a:moveTo>
                  <a:pt x="0" y="25822"/>
                </a:moveTo>
                <a:lnTo>
                  <a:pt x="50639" y="0"/>
                </a:lnTo>
              </a:path>
            </a:pathLst>
          </a:custGeom>
          <a:noFill/>
          <a:ln w="12700">
            <a:solidFill>
              <a:srgbClr val="000000"/>
            </a:solidFill>
          </a:ln>
        </p:spPr>
        <p:txBody>
          <a:bodyPr/>
          <a:lstStyle/>
          <a:p>
            <a:endParaRPr lang="en-US"/>
          </a:p>
        </p:txBody>
      </p:sp>
      <p:sp>
        <p:nvSpPr>
          <p:cNvPr id="130" name="Freeform 129"/>
          <p:cNvSpPr/>
          <p:nvPr/>
        </p:nvSpPr>
        <p:spPr>
          <a:xfrm>
            <a:off x="1250025" y="5026768"/>
            <a:ext cx="102934" cy="57850"/>
          </a:xfrm>
          <a:custGeom>
            <a:avLst/>
            <a:gdLst/>
            <a:ahLst/>
            <a:cxnLst/>
            <a:rect l="0" t="0" r="0" b="0"/>
            <a:pathLst>
              <a:path w="203088" h="114237">
                <a:moveTo>
                  <a:pt x="0" y="52072"/>
                </a:moveTo>
                <a:lnTo>
                  <a:pt x="132222" y="0"/>
                </a:lnTo>
              </a:path>
            </a:pathLst>
          </a:custGeom>
          <a:noFill/>
          <a:ln w="25400">
            <a:solidFill>
              <a:srgbClr val="000000"/>
            </a:solidFill>
          </a:ln>
        </p:spPr>
        <p:txBody>
          <a:bodyPr/>
          <a:lstStyle/>
          <a:p>
            <a:endParaRPr lang="en-US"/>
          </a:p>
        </p:txBody>
      </p:sp>
      <p:sp>
        <p:nvSpPr>
          <p:cNvPr id="131" name="Rectangle 130"/>
          <p:cNvSpPr/>
          <p:nvPr/>
        </p:nvSpPr>
        <p:spPr>
          <a:xfrm>
            <a:off x="1313444" y="4977906"/>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2" name="Freeform 131"/>
          <p:cNvSpPr/>
          <p:nvPr/>
        </p:nvSpPr>
        <p:spPr>
          <a:xfrm>
            <a:off x="1203028" y="4908687"/>
            <a:ext cx="45019" cy="23078"/>
          </a:xfrm>
          <a:custGeom>
            <a:avLst/>
            <a:gdLst/>
            <a:ahLst/>
            <a:cxnLst/>
            <a:rect l="0" t="0" r="0" b="0"/>
            <a:pathLst>
              <a:path w="114237" h="63465">
                <a:moveTo>
                  <a:pt x="0" y="15642"/>
                </a:moveTo>
                <a:lnTo>
                  <a:pt x="54648" y="0"/>
                </a:lnTo>
              </a:path>
            </a:pathLst>
          </a:custGeom>
          <a:noFill/>
          <a:ln w="12700">
            <a:solidFill>
              <a:srgbClr val="000000"/>
            </a:solidFill>
          </a:ln>
        </p:spPr>
        <p:txBody>
          <a:bodyPr/>
          <a:lstStyle/>
          <a:p>
            <a:endParaRPr lang="en-US"/>
          </a:p>
        </p:txBody>
      </p:sp>
      <p:sp>
        <p:nvSpPr>
          <p:cNvPr id="133" name="Freeform 132"/>
          <p:cNvSpPr/>
          <p:nvPr/>
        </p:nvSpPr>
        <p:spPr>
          <a:xfrm>
            <a:off x="1169584" y="4769234"/>
            <a:ext cx="45723" cy="20080"/>
          </a:xfrm>
          <a:custGeom>
            <a:avLst/>
            <a:gdLst/>
            <a:ahLst/>
            <a:cxnLst/>
            <a:rect l="0" t="0" r="0" b="0"/>
            <a:pathLst>
              <a:path w="114237" h="50772">
                <a:moveTo>
                  <a:pt x="0" y="10311"/>
                </a:moveTo>
                <a:lnTo>
                  <a:pt x="55900" y="0"/>
                </a:lnTo>
              </a:path>
            </a:pathLst>
          </a:custGeom>
          <a:noFill/>
          <a:ln w="12700">
            <a:solidFill>
              <a:srgbClr val="000000"/>
            </a:solidFill>
          </a:ln>
        </p:spPr>
        <p:txBody>
          <a:bodyPr/>
          <a:lstStyle/>
          <a:p>
            <a:endParaRPr lang="en-US"/>
          </a:p>
        </p:txBody>
      </p:sp>
      <p:sp>
        <p:nvSpPr>
          <p:cNvPr id="134" name="Freeform 133"/>
          <p:cNvSpPr/>
          <p:nvPr/>
        </p:nvSpPr>
        <p:spPr>
          <a:xfrm>
            <a:off x="1150004" y="4627277"/>
            <a:ext cx="46135" cy="17027"/>
          </a:xfrm>
          <a:custGeom>
            <a:avLst/>
            <a:gdLst/>
            <a:ahLst/>
            <a:cxnLst/>
            <a:rect l="0" t="0" r="0" b="0"/>
            <a:pathLst>
              <a:path w="114237" h="50772">
                <a:moveTo>
                  <a:pt x="0" y="4884"/>
                </a:moveTo>
                <a:lnTo>
                  <a:pt x="56632" y="0"/>
                </a:lnTo>
              </a:path>
            </a:pathLst>
          </a:custGeom>
          <a:noFill/>
          <a:ln w="12700">
            <a:solidFill>
              <a:srgbClr val="000000"/>
            </a:solidFill>
          </a:ln>
        </p:spPr>
        <p:txBody>
          <a:bodyPr/>
          <a:lstStyle/>
          <a:p>
            <a:endParaRPr lang="en-US"/>
          </a:p>
        </p:txBody>
      </p:sp>
      <p:sp>
        <p:nvSpPr>
          <p:cNvPr id="135" name="Freeform 134"/>
          <p:cNvSpPr/>
          <p:nvPr/>
        </p:nvSpPr>
        <p:spPr>
          <a:xfrm>
            <a:off x="1144470" y="4483803"/>
            <a:ext cx="46252" cy="14611"/>
          </a:xfrm>
          <a:custGeom>
            <a:avLst/>
            <a:gdLst/>
            <a:ahLst/>
            <a:cxnLst/>
            <a:rect l="0" t="0" r="0" b="0"/>
            <a:pathLst>
              <a:path w="114237" h="63465">
                <a:moveTo>
                  <a:pt x="0" y="0"/>
                </a:moveTo>
                <a:lnTo>
                  <a:pt x="56840" y="589"/>
                </a:lnTo>
              </a:path>
            </a:pathLst>
          </a:custGeom>
          <a:noFill/>
          <a:ln w="12700">
            <a:solidFill>
              <a:srgbClr val="000000"/>
            </a:solidFill>
          </a:ln>
        </p:spPr>
        <p:txBody>
          <a:bodyPr/>
          <a:lstStyle/>
          <a:p>
            <a:endParaRPr lang="en-US"/>
          </a:p>
        </p:txBody>
      </p:sp>
      <p:sp>
        <p:nvSpPr>
          <p:cNvPr id="136" name="Freeform 135"/>
          <p:cNvSpPr/>
          <p:nvPr/>
        </p:nvSpPr>
        <p:spPr>
          <a:xfrm>
            <a:off x="1153032" y="4337728"/>
            <a:ext cx="108039" cy="37076"/>
          </a:xfrm>
          <a:custGeom>
            <a:avLst/>
            <a:gdLst/>
            <a:ahLst/>
            <a:cxnLst/>
            <a:rect l="0" t="0" r="0" b="0"/>
            <a:pathLst>
              <a:path w="228474" h="101544">
                <a:moveTo>
                  <a:pt x="0" y="0"/>
                </a:moveTo>
                <a:lnTo>
                  <a:pt x="141298" y="15140"/>
                </a:lnTo>
              </a:path>
            </a:pathLst>
          </a:custGeom>
          <a:noFill/>
          <a:ln w="25400">
            <a:solidFill>
              <a:srgbClr val="000000"/>
            </a:solidFill>
          </a:ln>
        </p:spPr>
        <p:txBody>
          <a:bodyPr/>
          <a:lstStyle/>
          <a:p>
            <a:endParaRPr lang="en-US"/>
          </a:p>
        </p:txBody>
      </p:sp>
      <p:sp>
        <p:nvSpPr>
          <p:cNvPr id="137" name="Rectangle 136"/>
          <p:cNvSpPr/>
          <p:nvPr/>
        </p:nvSpPr>
        <p:spPr>
          <a:xfrm>
            <a:off x="1227767" y="4299624"/>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8" name="Freeform 137"/>
          <p:cNvSpPr/>
          <p:nvPr/>
        </p:nvSpPr>
        <p:spPr>
          <a:xfrm>
            <a:off x="1175613" y="4193155"/>
            <a:ext cx="45596" cy="20730"/>
          </a:xfrm>
          <a:custGeom>
            <a:avLst/>
            <a:gdLst/>
            <a:ahLst/>
            <a:cxnLst/>
            <a:rect l="0" t="0" r="0" b="0"/>
            <a:pathLst>
              <a:path w="114237" h="63465">
                <a:moveTo>
                  <a:pt x="0" y="0"/>
                </a:moveTo>
                <a:lnTo>
                  <a:pt x="55674" y="11467"/>
                </a:lnTo>
              </a:path>
            </a:pathLst>
          </a:custGeom>
          <a:noFill/>
          <a:ln w="12700">
            <a:solidFill>
              <a:srgbClr val="000000"/>
            </a:solidFill>
          </a:ln>
        </p:spPr>
        <p:txBody>
          <a:bodyPr/>
          <a:lstStyle/>
          <a:p>
            <a:endParaRPr lang="en-US"/>
          </a:p>
        </p:txBody>
      </p:sp>
      <p:sp>
        <p:nvSpPr>
          <p:cNvPr id="139" name="Freeform 138"/>
          <p:cNvSpPr/>
          <p:nvPr/>
        </p:nvSpPr>
        <p:spPr>
          <a:xfrm>
            <a:off x="1212001" y="4051426"/>
            <a:ext cx="44830" cy="23713"/>
          </a:xfrm>
          <a:custGeom>
            <a:avLst/>
            <a:gdLst/>
            <a:ahLst/>
            <a:cxnLst/>
            <a:rect l="0" t="0" r="0" b="0"/>
            <a:pathLst>
              <a:path w="114237" h="76158">
                <a:moveTo>
                  <a:pt x="0" y="0"/>
                </a:moveTo>
                <a:lnTo>
                  <a:pt x="54312" y="16771"/>
                </a:lnTo>
              </a:path>
            </a:pathLst>
          </a:custGeom>
          <a:noFill/>
          <a:ln w="12700">
            <a:solidFill>
              <a:srgbClr val="000000"/>
            </a:solidFill>
          </a:ln>
        </p:spPr>
        <p:txBody>
          <a:bodyPr/>
          <a:lstStyle/>
          <a:p>
            <a:endParaRPr lang="en-US"/>
          </a:p>
        </p:txBody>
      </p:sp>
      <p:sp>
        <p:nvSpPr>
          <p:cNvPr id="140" name="Freeform 139"/>
          <p:cNvSpPr/>
          <p:nvPr/>
        </p:nvSpPr>
        <p:spPr>
          <a:xfrm>
            <a:off x="1261859" y="3913857"/>
            <a:ext cx="43781" cy="26610"/>
          </a:xfrm>
          <a:custGeom>
            <a:avLst/>
            <a:gdLst/>
            <a:ahLst/>
            <a:cxnLst/>
            <a:rect l="0" t="0" r="0" b="0"/>
            <a:pathLst>
              <a:path w="114237" h="88851">
                <a:moveTo>
                  <a:pt x="0" y="0"/>
                </a:moveTo>
                <a:lnTo>
                  <a:pt x="52446" y="21920"/>
                </a:lnTo>
              </a:path>
            </a:pathLst>
          </a:custGeom>
          <a:noFill/>
          <a:ln w="12700">
            <a:solidFill>
              <a:srgbClr val="000000"/>
            </a:solidFill>
          </a:ln>
        </p:spPr>
        <p:txBody>
          <a:bodyPr/>
          <a:lstStyle/>
          <a:p>
            <a:endParaRPr lang="en-US"/>
          </a:p>
        </p:txBody>
      </p:sp>
      <p:sp>
        <p:nvSpPr>
          <p:cNvPr id="141" name="Freeform 140"/>
          <p:cNvSpPr/>
          <p:nvPr/>
        </p:nvSpPr>
        <p:spPr>
          <a:xfrm>
            <a:off x="1324726" y="3781724"/>
            <a:ext cx="42457" cy="29392"/>
          </a:xfrm>
          <a:custGeom>
            <a:avLst/>
            <a:gdLst/>
            <a:ahLst/>
            <a:cxnLst/>
            <a:rect l="0" t="0" r="0" b="0"/>
            <a:pathLst>
              <a:path w="101544" h="88851">
                <a:moveTo>
                  <a:pt x="0" y="0"/>
                </a:moveTo>
                <a:lnTo>
                  <a:pt x="50093" y="26866"/>
                </a:lnTo>
              </a:path>
            </a:pathLst>
          </a:custGeom>
          <a:noFill/>
          <a:ln w="12700">
            <a:solidFill>
              <a:srgbClr val="000000"/>
            </a:solidFill>
          </a:ln>
        </p:spPr>
        <p:txBody>
          <a:bodyPr/>
          <a:lstStyle/>
          <a:p>
            <a:endParaRPr lang="en-US"/>
          </a:p>
        </p:txBody>
      </p:sp>
      <p:sp>
        <p:nvSpPr>
          <p:cNvPr id="142" name="Freeform 141"/>
          <p:cNvSpPr/>
          <p:nvPr/>
        </p:nvSpPr>
        <p:spPr>
          <a:xfrm>
            <a:off x="1400015" y="3656254"/>
            <a:ext cx="95040" cy="72943"/>
          </a:xfrm>
          <a:custGeom>
            <a:avLst/>
            <a:gdLst/>
            <a:ahLst/>
            <a:cxnLst/>
            <a:rect l="0" t="0" r="0" b="0"/>
            <a:pathLst>
              <a:path w="190395" h="165009">
                <a:moveTo>
                  <a:pt x="0" y="0"/>
                </a:moveTo>
                <a:lnTo>
                  <a:pt x="118188" y="78904"/>
                </a:lnTo>
              </a:path>
            </a:pathLst>
          </a:custGeom>
          <a:noFill/>
          <a:ln w="25400">
            <a:solidFill>
              <a:srgbClr val="000000"/>
            </a:solidFill>
          </a:ln>
        </p:spPr>
        <p:txBody>
          <a:bodyPr/>
          <a:lstStyle/>
          <a:p>
            <a:endParaRPr lang="en-US"/>
          </a:p>
        </p:txBody>
      </p:sp>
      <p:sp>
        <p:nvSpPr>
          <p:cNvPr id="143" name="Rectangle 142"/>
          <p:cNvSpPr/>
          <p:nvPr/>
        </p:nvSpPr>
        <p:spPr>
          <a:xfrm>
            <a:off x="1456241" y="3699880"/>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4" name="Freeform 143"/>
          <p:cNvSpPr/>
          <p:nvPr/>
        </p:nvSpPr>
        <p:spPr>
          <a:xfrm>
            <a:off x="1487031" y="3538612"/>
            <a:ext cx="39040" cy="34509"/>
          </a:xfrm>
          <a:custGeom>
            <a:avLst/>
            <a:gdLst/>
            <a:ahLst/>
            <a:cxnLst/>
            <a:rect l="0" t="0" r="0" b="0"/>
            <a:pathLst>
              <a:path w="101544" h="88851">
                <a:moveTo>
                  <a:pt x="0" y="0"/>
                </a:moveTo>
                <a:lnTo>
                  <a:pt x="44019" y="35964"/>
                </a:lnTo>
              </a:path>
            </a:pathLst>
          </a:custGeom>
          <a:noFill/>
          <a:ln w="12700">
            <a:solidFill>
              <a:srgbClr val="000000"/>
            </a:solidFill>
          </a:ln>
        </p:spPr>
        <p:txBody>
          <a:bodyPr/>
          <a:lstStyle/>
          <a:p>
            <a:endParaRPr lang="en-US"/>
          </a:p>
        </p:txBody>
      </p:sp>
      <p:sp>
        <p:nvSpPr>
          <p:cNvPr id="145" name="Freeform 144"/>
          <p:cNvSpPr/>
          <p:nvPr/>
        </p:nvSpPr>
        <p:spPr>
          <a:xfrm>
            <a:off x="1584962" y="3429890"/>
            <a:ext cx="36978" cy="36799"/>
          </a:xfrm>
          <a:custGeom>
            <a:avLst/>
            <a:gdLst/>
            <a:ahLst/>
            <a:cxnLst/>
            <a:rect l="0" t="0" r="0" b="0"/>
            <a:pathLst>
              <a:path w="101544" h="88851">
                <a:moveTo>
                  <a:pt x="0" y="0"/>
                </a:moveTo>
                <a:lnTo>
                  <a:pt x="40353" y="40034"/>
                </a:lnTo>
              </a:path>
            </a:pathLst>
          </a:custGeom>
          <a:noFill/>
          <a:ln w="12700">
            <a:solidFill>
              <a:srgbClr val="000000"/>
            </a:solidFill>
          </a:ln>
        </p:spPr>
        <p:txBody>
          <a:bodyPr/>
          <a:lstStyle/>
          <a:p>
            <a:endParaRPr lang="en-US"/>
          </a:p>
        </p:txBody>
      </p:sp>
      <p:sp>
        <p:nvSpPr>
          <p:cNvPr id="146" name="Freeform 145"/>
          <p:cNvSpPr/>
          <p:nvPr/>
        </p:nvSpPr>
        <p:spPr>
          <a:xfrm>
            <a:off x="1692902" y="3331097"/>
            <a:ext cx="34706" cy="38878"/>
          </a:xfrm>
          <a:custGeom>
            <a:avLst/>
            <a:gdLst/>
            <a:ahLst/>
            <a:cxnLst/>
            <a:rect l="0" t="0" r="0" b="0"/>
            <a:pathLst>
              <a:path w="88851" h="101544">
                <a:moveTo>
                  <a:pt x="0" y="0"/>
                </a:moveTo>
                <a:lnTo>
                  <a:pt x="36313" y="43731"/>
                </a:lnTo>
              </a:path>
            </a:pathLst>
          </a:custGeom>
          <a:noFill/>
          <a:ln w="12700">
            <a:solidFill>
              <a:srgbClr val="000000"/>
            </a:solidFill>
          </a:ln>
        </p:spPr>
        <p:txBody>
          <a:bodyPr/>
          <a:lstStyle/>
          <a:p>
            <a:endParaRPr lang="en-US"/>
          </a:p>
        </p:txBody>
      </p:sp>
      <p:sp>
        <p:nvSpPr>
          <p:cNvPr id="147" name="Freeform 146"/>
          <p:cNvSpPr/>
          <p:nvPr/>
        </p:nvSpPr>
        <p:spPr>
          <a:xfrm>
            <a:off x="1809848" y="3243150"/>
            <a:ext cx="32244" cy="40730"/>
          </a:xfrm>
          <a:custGeom>
            <a:avLst/>
            <a:gdLst/>
            <a:ahLst/>
            <a:cxnLst/>
            <a:rect l="0" t="0" r="0" b="0"/>
            <a:pathLst>
              <a:path w="88851" h="101544">
                <a:moveTo>
                  <a:pt x="0" y="0"/>
                </a:moveTo>
                <a:lnTo>
                  <a:pt x="31936" y="47023"/>
                </a:lnTo>
              </a:path>
            </a:pathLst>
          </a:custGeom>
          <a:noFill/>
          <a:ln w="12700">
            <a:solidFill>
              <a:srgbClr val="000000"/>
            </a:solidFill>
          </a:ln>
        </p:spPr>
        <p:txBody>
          <a:bodyPr/>
          <a:lstStyle/>
          <a:p>
            <a:endParaRPr lang="en-US"/>
          </a:p>
        </p:txBody>
      </p:sp>
      <p:sp>
        <p:nvSpPr>
          <p:cNvPr id="148" name="Freeform 147"/>
          <p:cNvSpPr/>
          <p:nvPr/>
        </p:nvSpPr>
        <p:spPr>
          <a:xfrm>
            <a:off x="1934715" y="3166865"/>
            <a:ext cx="66898" cy="98700"/>
          </a:xfrm>
          <a:custGeom>
            <a:avLst/>
            <a:gdLst/>
            <a:ahLst/>
            <a:cxnLst/>
            <a:rect l="0" t="0" r="0" b="0"/>
            <a:pathLst>
              <a:path w="152316" h="203088">
                <a:moveTo>
                  <a:pt x="0" y="0"/>
                </a:moveTo>
                <a:lnTo>
                  <a:pt x="68158" y="124695"/>
                </a:lnTo>
              </a:path>
            </a:pathLst>
          </a:custGeom>
          <a:noFill/>
          <a:ln w="25400">
            <a:solidFill>
              <a:srgbClr val="000000"/>
            </a:solidFill>
          </a:ln>
        </p:spPr>
        <p:txBody>
          <a:bodyPr/>
          <a:lstStyle/>
          <a:p>
            <a:endParaRPr lang="en-US"/>
          </a:p>
        </p:txBody>
      </p:sp>
      <p:sp>
        <p:nvSpPr>
          <p:cNvPr id="149" name="Rectangle 148"/>
          <p:cNvSpPr/>
          <p:nvPr/>
        </p:nvSpPr>
        <p:spPr>
          <a:xfrm>
            <a:off x="1963167" y="3235792"/>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50" name="Freeform 149"/>
          <p:cNvSpPr/>
          <p:nvPr/>
        </p:nvSpPr>
        <p:spPr>
          <a:xfrm>
            <a:off x="2066345" y="3102949"/>
            <a:ext cx="26844" cy="43682"/>
          </a:xfrm>
          <a:custGeom>
            <a:avLst/>
            <a:gdLst/>
            <a:ahLst/>
            <a:cxnLst/>
            <a:rect l="0" t="0" r="0" b="0"/>
            <a:pathLst>
              <a:path w="76158" h="114237">
                <a:moveTo>
                  <a:pt x="0" y="0"/>
                </a:moveTo>
                <a:lnTo>
                  <a:pt x="22337" y="52270"/>
                </a:lnTo>
              </a:path>
            </a:pathLst>
          </a:custGeom>
          <a:noFill/>
          <a:ln w="12700">
            <a:solidFill>
              <a:srgbClr val="000000"/>
            </a:solidFill>
          </a:ln>
        </p:spPr>
        <p:txBody>
          <a:bodyPr/>
          <a:lstStyle/>
          <a:p>
            <a:endParaRPr lang="en-US"/>
          </a:p>
        </p:txBody>
      </p:sp>
      <p:sp>
        <p:nvSpPr>
          <p:cNvPr id="151" name="Freeform 150"/>
          <p:cNvSpPr/>
          <p:nvPr/>
        </p:nvSpPr>
        <p:spPr>
          <a:xfrm>
            <a:off x="2203513" y="3051999"/>
            <a:ext cx="23956" cy="44754"/>
          </a:xfrm>
          <a:custGeom>
            <a:avLst/>
            <a:gdLst/>
            <a:ahLst/>
            <a:cxnLst/>
            <a:rect l="0" t="0" r="0" b="0"/>
            <a:pathLst>
              <a:path w="76158" h="114237">
                <a:moveTo>
                  <a:pt x="0" y="0"/>
                </a:moveTo>
                <a:lnTo>
                  <a:pt x="17203" y="54177"/>
                </a:lnTo>
              </a:path>
            </a:pathLst>
          </a:custGeom>
          <a:noFill/>
          <a:ln w="12700">
            <a:solidFill>
              <a:srgbClr val="000000"/>
            </a:solidFill>
          </a:ln>
        </p:spPr>
        <p:txBody>
          <a:bodyPr/>
          <a:lstStyle/>
          <a:p>
            <a:endParaRPr lang="en-US"/>
          </a:p>
        </p:txBody>
      </p:sp>
      <p:sp>
        <p:nvSpPr>
          <p:cNvPr id="152" name="Freeform 151"/>
          <p:cNvSpPr/>
          <p:nvPr/>
        </p:nvSpPr>
        <p:spPr>
          <a:xfrm>
            <a:off x="2344948" y="3014485"/>
            <a:ext cx="20978" cy="45544"/>
          </a:xfrm>
          <a:custGeom>
            <a:avLst/>
            <a:gdLst/>
            <a:ahLst/>
            <a:cxnLst/>
            <a:rect l="0" t="0" r="0" b="0"/>
            <a:pathLst>
              <a:path w="63465" h="101544">
                <a:moveTo>
                  <a:pt x="0" y="0"/>
                </a:moveTo>
                <a:lnTo>
                  <a:pt x="11909" y="55581"/>
                </a:lnTo>
              </a:path>
            </a:pathLst>
          </a:custGeom>
          <a:noFill/>
          <a:ln w="12700">
            <a:solidFill>
              <a:srgbClr val="000000"/>
            </a:solidFill>
          </a:ln>
        </p:spPr>
        <p:txBody>
          <a:bodyPr/>
          <a:lstStyle/>
          <a:p>
            <a:endParaRPr lang="en-US"/>
          </a:p>
        </p:txBody>
      </p:sp>
      <p:sp>
        <p:nvSpPr>
          <p:cNvPr id="153" name="Freeform 152"/>
          <p:cNvSpPr/>
          <p:nvPr/>
        </p:nvSpPr>
        <p:spPr>
          <a:xfrm>
            <a:off x="2489337" y="2990756"/>
            <a:ext cx="17939" cy="46043"/>
          </a:xfrm>
          <a:custGeom>
            <a:avLst/>
            <a:gdLst/>
            <a:ahLst/>
            <a:cxnLst/>
            <a:rect l="0" t="0" r="0" b="0"/>
            <a:pathLst>
              <a:path w="63465" h="114237">
                <a:moveTo>
                  <a:pt x="0" y="0"/>
                </a:moveTo>
                <a:lnTo>
                  <a:pt x="6505" y="56469"/>
                </a:lnTo>
              </a:path>
            </a:pathLst>
          </a:custGeom>
          <a:noFill/>
          <a:ln w="12700">
            <a:solidFill>
              <a:srgbClr val="000000"/>
            </a:solidFill>
          </a:ln>
        </p:spPr>
        <p:txBody>
          <a:bodyPr/>
          <a:lstStyle/>
          <a:p>
            <a:endParaRPr lang="en-US"/>
          </a:p>
        </p:txBody>
      </p:sp>
      <p:sp>
        <p:nvSpPr>
          <p:cNvPr id="154" name="Freeform 153"/>
          <p:cNvSpPr/>
          <p:nvPr/>
        </p:nvSpPr>
        <p:spPr>
          <a:xfrm>
            <a:off x="2635339" y="2981031"/>
            <a:ext cx="30023" cy="108481"/>
          </a:xfrm>
          <a:custGeom>
            <a:avLst/>
            <a:gdLst/>
            <a:ahLst/>
            <a:cxnLst/>
            <a:rect l="0" t="0" r="0" b="0"/>
            <a:pathLst>
              <a:path w="76158" h="228474">
                <a:moveTo>
                  <a:pt x="0" y="0"/>
                </a:moveTo>
                <a:lnTo>
                  <a:pt x="2602" y="142083"/>
                </a:lnTo>
              </a:path>
            </a:pathLst>
          </a:custGeom>
          <a:noFill/>
          <a:ln w="25400">
            <a:solidFill>
              <a:srgbClr val="000000"/>
            </a:solidFill>
          </a:ln>
        </p:spPr>
        <p:txBody>
          <a:bodyPr/>
          <a:lstStyle/>
          <a:p>
            <a:endParaRPr lang="en-US"/>
          </a:p>
        </p:txBody>
      </p:sp>
      <p:sp>
        <p:nvSpPr>
          <p:cNvPr id="155" name="Rectangle 154"/>
          <p:cNvSpPr/>
          <p:nvPr/>
        </p:nvSpPr>
        <p:spPr>
          <a:xfrm>
            <a:off x="2527213" y="3064437"/>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7" name="Rectangle 156"/>
          <p:cNvSpPr/>
          <p:nvPr/>
        </p:nvSpPr>
        <p:spPr>
          <a:xfrm>
            <a:off x="1727554" y="4142548"/>
            <a:ext cx="1878333" cy="207749"/>
          </a:xfrm>
          <a:prstGeom prst="rect">
            <a:avLst/>
          </a:prstGeom>
          <a:noFill/>
        </p:spPr>
        <p:txBody>
          <a:bodyPr wrap="square" lIns="0" tIns="0" rIns="0" bIns="0" rtlCol="0">
            <a:spAutoFit/>
          </a:bodyPr>
          <a:lstStyle/>
          <a:p>
            <a:pPr algn="ctr"/>
            <a:r>
              <a:rPr sz="1350" dirty="0">
                <a:solidFill>
                  <a:srgbClr val="000000"/>
                </a:solidFill>
                <a:latin typeface="Helvetica"/>
              </a:rPr>
              <a:t>pRSII41N-TDH3-mNeon</a:t>
            </a:r>
          </a:p>
        </p:txBody>
      </p:sp>
      <p:sp>
        <p:nvSpPr>
          <p:cNvPr id="158" name="Rectangle 157"/>
          <p:cNvSpPr/>
          <p:nvPr/>
        </p:nvSpPr>
        <p:spPr>
          <a:xfrm>
            <a:off x="2354135" y="4656615"/>
            <a:ext cx="625171" cy="207749"/>
          </a:xfrm>
          <a:prstGeom prst="rect">
            <a:avLst/>
          </a:prstGeom>
          <a:noFill/>
        </p:spPr>
        <p:txBody>
          <a:bodyPr wrap="none" lIns="0" tIns="0" rIns="0" bIns="0" rtlCol="0">
            <a:spAutoFit/>
          </a:bodyPr>
          <a:lstStyle/>
          <a:p>
            <a:pPr algn="ctr"/>
            <a:r>
              <a:rPr sz="1350" dirty="0">
                <a:solidFill>
                  <a:srgbClr val="000000"/>
                </a:solidFill>
                <a:latin typeface="Helvetica"/>
              </a:rPr>
              <a:t>6519 bp</a:t>
            </a:r>
          </a:p>
        </p:txBody>
      </p:sp>
      <p:sp>
        <p:nvSpPr>
          <p:cNvPr id="23" name="TextBox 22">
            <a:extLst>
              <a:ext uri="{FF2B5EF4-FFF2-40B4-BE49-F238E27FC236}">
                <a16:creationId xmlns:a16="http://schemas.microsoft.com/office/drawing/2014/main" id="{B6CB65EE-68F3-DFC5-B5B9-FAF947E43661}"/>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1566848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Freeform 168"/>
          <p:cNvSpPr/>
          <p:nvPr/>
        </p:nvSpPr>
        <p:spPr>
          <a:xfrm>
            <a:off x="4494056" y="4136161"/>
            <a:ext cx="45605" cy="21422"/>
          </a:xfrm>
          <a:custGeom>
            <a:avLst/>
            <a:gdLst/>
            <a:ahLst/>
            <a:cxnLst/>
            <a:rect l="0" t="0" r="0" b="0"/>
            <a:pathLst>
              <a:path w="114237" h="63465">
                <a:moveTo>
                  <a:pt x="0" y="12697"/>
                </a:moveTo>
                <a:lnTo>
                  <a:pt x="55690" y="0"/>
                </a:lnTo>
              </a:path>
            </a:pathLst>
          </a:custGeom>
          <a:noFill/>
          <a:ln w="12700">
            <a:solidFill>
              <a:srgbClr val="000000"/>
            </a:solidFill>
          </a:ln>
        </p:spPr>
        <p:txBody>
          <a:bodyPr/>
          <a:lstStyle/>
          <a:p>
            <a:endParaRPr lang="en-US"/>
          </a:p>
        </p:txBody>
      </p:sp>
      <p:sp>
        <p:nvSpPr>
          <p:cNvPr id="2" name="Freeform 1"/>
          <p:cNvSpPr/>
          <p:nvPr/>
        </p:nvSpPr>
        <p:spPr>
          <a:xfrm>
            <a:off x="4216579" y="3501055"/>
            <a:ext cx="40560" cy="32763"/>
          </a:xfrm>
          <a:custGeom>
            <a:avLst/>
            <a:gdLst/>
            <a:ahLst/>
            <a:cxnLst/>
            <a:rect l="0" t="0" r="0" b="0"/>
            <a:pathLst>
              <a:path w="101544" h="76158">
                <a:moveTo>
                  <a:pt x="0" y="32860"/>
                </a:moveTo>
                <a:lnTo>
                  <a:pt x="46721" y="0"/>
                </a:lnTo>
              </a:path>
            </a:pathLst>
          </a:custGeom>
          <a:noFill/>
          <a:ln w="12700">
            <a:solidFill>
              <a:srgbClr val="000000"/>
            </a:solidFill>
          </a:ln>
        </p:spPr>
        <p:txBody>
          <a:bodyPr/>
          <a:lstStyle/>
          <a:p>
            <a:endParaRPr lang="en-US"/>
          </a:p>
        </p:txBody>
      </p:sp>
      <p:sp>
        <p:nvSpPr>
          <p:cNvPr id="3" name="Freeform 2"/>
          <p:cNvSpPr/>
          <p:nvPr/>
        </p:nvSpPr>
        <p:spPr>
          <a:xfrm>
            <a:off x="3186815" y="2787356"/>
            <a:ext cx="21837" cy="45508"/>
          </a:xfrm>
          <a:custGeom>
            <a:avLst/>
            <a:gdLst/>
            <a:ahLst/>
            <a:cxnLst/>
            <a:rect l="0" t="0" r="0" b="0"/>
            <a:pathLst>
              <a:path w="63465" h="101544">
                <a:moveTo>
                  <a:pt x="0" y="55517"/>
                </a:moveTo>
                <a:lnTo>
                  <a:pt x="13436" y="0"/>
                </a:lnTo>
              </a:path>
            </a:pathLst>
          </a:custGeom>
          <a:noFill/>
          <a:ln w="12700">
            <a:solidFill>
              <a:srgbClr val="000000"/>
            </a:solidFill>
          </a:ln>
        </p:spPr>
        <p:txBody>
          <a:bodyPr/>
          <a:lstStyle/>
          <a:p>
            <a:endParaRPr lang="en-US"/>
          </a:p>
        </p:txBody>
      </p:sp>
      <p:sp>
        <p:nvSpPr>
          <p:cNvPr id="4" name="Freeform 3"/>
          <p:cNvSpPr/>
          <p:nvPr/>
        </p:nvSpPr>
        <p:spPr>
          <a:xfrm>
            <a:off x="4411472" y="5193447"/>
            <a:ext cx="44104" cy="26231"/>
          </a:xfrm>
          <a:custGeom>
            <a:avLst/>
            <a:gdLst/>
            <a:ahLst/>
            <a:cxnLst/>
            <a:rect l="0" t="0" r="0" b="0"/>
            <a:pathLst>
              <a:path w="114237" h="76158">
                <a:moveTo>
                  <a:pt x="0" y="0"/>
                </a:moveTo>
                <a:lnTo>
                  <a:pt x="53021" y="21247"/>
                </a:lnTo>
              </a:path>
            </a:pathLst>
          </a:custGeom>
          <a:noFill/>
          <a:ln w="12700">
            <a:solidFill>
              <a:srgbClr val="000000"/>
            </a:solidFill>
          </a:ln>
        </p:spPr>
        <p:txBody>
          <a:bodyPr/>
          <a:lstStyle/>
          <a:p>
            <a:endParaRPr lang="en-US"/>
          </a:p>
        </p:txBody>
      </p:sp>
      <p:sp>
        <p:nvSpPr>
          <p:cNvPr id="5" name="Freeform 4"/>
          <p:cNvSpPr/>
          <p:nvPr/>
        </p:nvSpPr>
        <p:spPr>
          <a:xfrm>
            <a:off x="972002" y="4556755"/>
            <a:ext cx="46407" cy="14655"/>
          </a:xfrm>
          <a:custGeom>
            <a:avLst/>
            <a:gdLst/>
            <a:ahLst/>
            <a:cxnLst/>
            <a:rect l="0" t="0" r="0" b="0"/>
            <a:pathLst>
              <a:path w="101544" h="50772">
                <a:moveTo>
                  <a:pt x="57115" y="0"/>
                </a:moveTo>
                <a:lnTo>
                  <a:pt x="0" y="667"/>
                </a:lnTo>
              </a:path>
            </a:pathLst>
          </a:custGeom>
          <a:noFill/>
          <a:ln w="12700">
            <a:solidFill>
              <a:srgbClr val="000000"/>
            </a:solidFill>
          </a:ln>
        </p:spPr>
        <p:txBody>
          <a:bodyPr/>
          <a:lstStyle/>
          <a:p>
            <a:endParaRPr lang="en-US"/>
          </a:p>
        </p:txBody>
      </p:sp>
      <p:sp>
        <p:nvSpPr>
          <p:cNvPr id="6" name="Freeform 5"/>
          <p:cNvSpPr/>
          <p:nvPr/>
        </p:nvSpPr>
        <p:spPr>
          <a:xfrm>
            <a:off x="987821" y="4770841"/>
            <a:ext cx="46124" cy="18547"/>
          </a:xfrm>
          <a:custGeom>
            <a:avLst/>
            <a:gdLst/>
            <a:ahLst/>
            <a:cxnLst/>
            <a:rect l="0" t="0" r="0" b="0"/>
            <a:pathLst>
              <a:path w="101544" h="76158">
                <a:moveTo>
                  <a:pt x="56613" y="0"/>
                </a:moveTo>
                <a:lnTo>
                  <a:pt x="0" y="7587"/>
                </a:lnTo>
              </a:path>
            </a:pathLst>
          </a:custGeom>
          <a:noFill/>
          <a:ln w="12700">
            <a:solidFill>
              <a:srgbClr val="000000"/>
            </a:solidFill>
          </a:ln>
        </p:spPr>
        <p:txBody>
          <a:bodyPr/>
          <a:lstStyle/>
          <a:p>
            <a:endParaRPr lang="en-US"/>
          </a:p>
        </p:txBody>
      </p:sp>
      <p:sp>
        <p:nvSpPr>
          <p:cNvPr id="7" name="Freeform 6"/>
          <p:cNvSpPr/>
          <p:nvPr/>
        </p:nvSpPr>
        <p:spPr>
          <a:xfrm>
            <a:off x="2370464" y="6258889"/>
            <a:ext cx="21435" cy="45602"/>
          </a:xfrm>
          <a:custGeom>
            <a:avLst/>
            <a:gdLst/>
            <a:ahLst/>
            <a:cxnLst/>
            <a:rect l="0" t="0" r="0" b="0"/>
            <a:pathLst>
              <a:path w="63465" h="114237">
                <a:moveTo>
                  <a:pt x="12720" y="0"/>
                </a:moveTo>
                <a:lnTo>
                  <a:pt x="0" y="55685"/>
                </a:lnTo>
              </a:path>
            </a:pathLst>
          </a:custGeom>
          <a:noFill/>
          <a:ln w="12700">
            <a:solidFill>
              <a:srgbClr val="000000"/>
            </a:solidFill>
          </a:ln>
        </p:spPr>
        <p:txBody>
          <a:bodyPr/>
          <a:lstStyle/>
          <a:p>
            <a:endParaRPr lang="en-US"/>
          </a:p>
        </p:txBody>
      </p:sp>
      <p:sp>
        <p:nvSpPr>
          <p:cNvPr id="8" name="Freeform 7"/>
          <p:cNvSpPr/>
          <p:nvPr/>
        </p:nvSpPr>
        <p:spPr>
          <a:xfrm>
            <a:off x="1100446" y="3868207"/>
            <a:ext cx="44114" cy="26207"/>
          </a:xfrm>
          <a:custGeom>
            <a:avLst/>
            <a:gdLst/>
            <a:ahLst/>
            <a:cxnLst/>
            <a:rect l="0" t="0" r="0" b="0"/>
            <a:pathLst>
              <a:path w="101544" h="63465">
                <a:moveTo>
                  <a:pt x="53038" y="21204"/>
                </a:moveTo>
                <a:lnTo>
                  <a:pt x="0" y="0"/>
                </a:lnTo>
              </a:path>
            </a:pathLst>
          </a:custGeom>
          <a:noFill/>
          <a:ln w="12700">
            <a:solidFill>
              <a:srgbClr val="000000"/>
            </a:solidFill>
          </a:ln>
        </p:spPr>
        <p:txBody>
          <a:bodyPr/>
          <a:lstStyle/>
          <a:p>
            <a:endParaRPr lang="en-US"/>
          </a:p>
        </p:txBody>
      </p:sp>
      <p:sp>
        <p:nvSpPr>
          <p:cNvPr id="9" name="Freeform 8"/>
          <p:cNvSpPr/>
          <p:nvPr/>
        </p:nvSpPr>
        <p:spPr>
          <a:xfrm>
            <a:off x="1706077" y="3085966"/>
            <a:ext cx="33299" cy="40175"/>
          </a:xfrm>
          <a:custGeom>
            <a:avLst/>
            <a:gdLst/>
            <a:ahLst/>
            <a:cxnLst/>
            <a:rect l="0" t="0" r="0" b="0"/>
            <a:pathLst>
              <a:path w="76158" h="88851">
                <a:moveTo>
                  <a:pt x="33812" y="46037"/>
                </a:moveTo>
                <a:lnTo>
                  <a:pt x="0" y="0"/>
                </a:lnTo>
              </a:path>
            </a:pathLst>
          </a:custGeom>
          <a:noFill/>
          <a:ln w="12700">
            <a:solidFill>
              <a:srgbClr val="000000"/>
            </a:solidFill>
          </a:ln>
        </p:spPr>
        <p:txBody>
          <a:bodyPr/>
          <a:lstStyle/>
          <a:p>
            <a:endParaRPr lang="en-US"/>
          </a:p>
        </p:txBody>
      </p:sp>
      <p:sp>
        <p:nvSpPr>
          <p:cNvPr id="10" name="Freeform 9"/>
          <p:cNvSpPr/>
          <p:nvPr/>
        </p:nvSpPr>
        <p:spPr>
          <a:xfrm>
            <a:off x="2159387" y="2844061"/>
            <a:ext cx="25204" cy="44495"/>
          </a:xfrm>
          <a:custGeom>
            <a:avLst/>
            <a:gdLst/>
            <a:ahLst/>
            <a:cxnLst/>
            <a:rect l="0" t="0" r="0" b="0"/>
            <a:pathLst>
              <a:path w="63465" h="101544">
                <a:moveTo>
                  <a:pt x="19421" y="53716"/>
                </a:moveTo>
                <a:lnTo>
                  <a:pt x="0" y="0"/>
                </a:lnTo>
              </a:path>
            </a:pathLst>
          </a:custGeom>
          <a:noFill/>
          <a:ln w="12700">
            <a:solidFill>
              <a:srgbClr val="000000"/>
            </a:solidFill>
          </a:ln>
        </p:spPr>
        <p:txBody>
          <a:bodyPr/>
          <a:lstStyle/>
          <a:p>
            <a:endParaRPr lang="en-US"/>
          </a:p>
        </p:txBody>
      </p:sp>
      <p:sp>
        <p:nvSpPr>
          <p:cNvPr id="11" name="Freeform 10"/>
          <p:cNvSpPr/>
          <p:nvPr/>
        </p:nvSpPr>
        <p:spPr>
          <a:xfrm>
            <a:off x="4337427" y="4143303"/>
            <a:ext cx="170908" cy="49991"/>
          </a:xfrm>
          <a:custGeom>
            <a:avLst/>
            <a:gdLst/>
            <a:ahLst/>
            <a:cxnLst/>
            <a:rect l="0" t="0" r="0" b="0"/>
            <a:pathLst>
              <a:path w="330018" h="114237">
                <a:moveTo>
                  <a:pt x="0" y="63487"/>
                </a:moveTo>
                <a:lnTo>
                  <a:pt x="278451" y="0"/>
                </a:lnTo>
              </a:path>
            </a:pathLst>
          </a:custGeom>
          <a:noFill/>
          <a:ln w="12700">
            <a:solidFill>
              <a:srgbClr val="000000"/>
            </a:solidFill>
          </a:ln>
        </p:spPr>
        <p:txBody>
          <a:bodyPr/>
          <a:lstStyle/>
          <a:p>
            <a:endParaRPr lang="en-US"/>
          </a:p>
        </p:txBody>
      </p:sp>
      <p:sp>
        <p:nvSpPr>
          <p:cNvPr id="12" name="Freeform 11"/>
          <p:cNvSpPr/>
          <p:nvPr/>
        </p:nvSpPr>
        <p:spPr>
          <a:xfrm>
            <a:off x="4085175" y="3519538"/>
            <a:ext cx="145683" cy="106697"/>
          </a:xfrm>
          <a:custGeom>
            <a:avLst/>
            <a:gdLst/>
            <a:ahLst/>
            <a:cxnLst/>
            <a:rect l="0" t="0" r="0" b="0"/>
            <a:pathLst>
              <a:path w="291939" h="203088">
                <a:moveTo>
                  <a:pt x="0" y="164298"/>
                </a:moveTo>
                <a:lnTo>
                  <a:pt x="233606" y="0"/>
                </a:lnTo>
              </a:path>
            </a:pathLst>
          </a:custGeom>
          <a:noFill/>
          <a:ln w="12700">
            <a:solidFill>
              <a:srgbClr val="000000"/>
            </a:solidFill>
          </a:ln>
        </p:spPr>
        <p:txBody>
          <a:bodyPr/>
          <a:lstStyle/>
          <a:p>
            <a:endParaRPr lang="en-US"/>
          </a:p>
        </p:txBody>
      </p:sp>
      <p:sp>
        <p:nvSpPr>
          <p:cNvPr id="13" name="Freeform 12"/>
          <p:cNvSpPr/>
          <p:nvPr/>
        </p:nvSpPr>
        <p:spPr>
          <a:xfrm>
            <a:off x="3149026" y="2818584"/>
            <a:ext cx="52068" cy="170420"/>
          </a:xfrm>
          <a:custGeom>
            <a:avLst/>
            <a:gdLst/>
            <a:ahLst/>
            <a:cxnLst/>
            <a:rect l="0" t="0" r="0" b="0"/>
            <a:pathLst>
              <a:path w="114237" h="317325">
                <a:moveTo>
                  <a:pt x="0" y="277583"/>
                </a:moveTo>
                <a:lnTo>
                  <a:pt x="67180" y="0"/>
                </a:lnTo>
              </a:path>
            </a:pathLst>
          </a:custGeom>
          <a:noFill/>
          <a:ln w="12700">
            <a:solidFill>
              <a:srgbClr val="000000"/>
            </a:solidFill>
          </a:ln>
        </p:spPr>
        <p:txBody>
          <a:bodyPr/>
          <a:lstStyle/>
          <a:p>
            <a:endParaRPr lang="en-US"/>
          </a:p>
        </p:txBody>
      </p:sp>
      <p:sp>
        <p:nvSpPr>
          <p:cNvPr id="14" name="Freeform 13"/>
          <p:cNvSpPr/>
          <p:nvPr/>
        </p:nvSpPr>
        <p:spPr>
          <a:xfrm>
            <a:off x="4262350" y="5133691"/>
            <a:ext cx="163401" cy="74036"/>
          </a:xfrm>
          <a:custGeom>
            <a:avLst/>
            <a:gdLst/>
            <a:ahLst/>
            <a:cxnLst/>
            <a:rect l="0" t="0" r="0" b="0"/>
            <a:pathLst>
              <a:path w="330018" h="165009">
                <a:moveTo>
                  <a:pt x="0" y="0"/>
                </a:moveTo>
                <a:lnTo>
                  <a:pt x="265104" y="106233"/>
                </a:lnTo>
              </a:path>
            </a:pathLst>
          </a:custGeom>
          <a:noFill/>
          <a:ln w="12700">
            <a:solidFill>
              <a:srgbClr val="000000"/>
            </a:solidFill>
          </a:ln>
        </p:spPr>
        <p:txBody>
          <a:bodyPr/>
          <a:lstStyle/>
          <a:p>
            <a:endParaRPr lang="en-US"/>
          </a:p>
        </p:txBody>
      </p:sp>
      <p:sp>
        <p:nvSpPr>
          <p:cNvPr id="15" name="Freeform 14"/>
          <p:cNvSpPr/>
          <p:nvPr/>
        </p:nvSpPr>
        <p:spPr>
          <a:xfrm>
            <a:off x="1004130" y="4554880"/>
            <a:ext cx="174917" cy="16154"/>
          </a:xfrm>
          <a:custGeom>
            <a:avLst/>
            <a:gdLst/>
            <a:ahLst/>
            <a:cxnLst/>
            <a:rect l="0" t="0" r="0" b="0"/>
            <a:pathLst>
              <a:path w="330018" h="63465">
                <a:moveTo>
                  <a:pt x="285577" y="0"/>
                </a:moveTo>
                <a:lnTo>
                  <a:pt x="0" y="3333"/>
                </a:lnTo>
              </a:path>
            </a:pathLst>
          </a:custGeom>
          <a:noFill/>
          <a:ln w="12700">
            <a:solidFill>
              <a:srgbClr val="000000"/>
            </a:solidFill>
          </a:ln>
        </p:spPr>
        <p:txBody>
          <a:bodyPr/>
          <a:lstStyle/>
          <a:p>
            <a:endParaRPr lang="en-US"/>
          </a:p>
        </p:txBody>
      </p:sp>
      <p:sp>
        <p:nvSpPr>
          <p:cNvPr id="16" name="Freeform 15"/>
          <p:cNvSpPr/>
          <p:nvPr/>
        </p:nvSpPr>
        <p:spPr>
          <a:xfrm>
            <a:off x="1019665" y="4749504"/>
            <a:ext cx="173505" cy="35617"/>
          </a:xfrm>
          <a:custGeom>
            <a:avLst/>
            <a:gdLst/>
            <a:ahLst/>
            <a:cxnLst/>
            <a:rect l="0" t="0" r="0" b="0"/>
            <a:pathLst>
              <a:path w="330018" h="88851">
                <a:moveTo>
                  <a:pt x="283067" y="0"/>
                </a:moveTo>
                <a:lnTo>
                  <a:pt x="0" y="37933"/>
                </a:lnTo>
              </a:path>
            </a:pathLst>
          </a:custGeom>
          <a:noFill/>
          <a:ln w="12700">
            <a:solidFill>
              <a:srgbClr val="000000"/>
            </a:solidFill>
          </a:ln>
        </p:spPr>
        <p:txBody>
          <a:bodyPr/>
          <a:lstStyle/>
          <a:p>
            <a:endParaRPr lang="en-US"/>
          </a:p>
        </p:txBody>
      </p:sp>
      <p:sp>
        <p:nvSpPr>
          <p:cNvPr id="17" name="Freeform 16"/>
          <p:cNvSpPr/>
          <p:nvPr/>
        </p:nvSpPr>
        <p:spPr>
          <a:xfrm>
            <a:off x="2377619" y="6102274"/>
            <a:ext cx="50054" cy="170894"/>
          </a:xfrm>
          <a:custGeom>
            <a:avLst/>
            <a:gdLst/>
            <a:ahLst/>
            <a:cxnLst/>
            <a:rect l="0" t="0" r="0" b="0"/>
            <a:pathLst>
              <a:path w="114237" h="330018">
                <a:moveTo>
                  <a:pt x="63599" y="0"/>
                </a:moveTo>
                <a:lnTo>
                  <a:pt x="0" y="278425"/>
                </a:lnTo>
              </a:path>
            </a:pathLst>
          </a:custGeom>
          <a:noFill/>
          <a:ln w="12700">
            <a:solidFill>
              <a:srgbClr val="000000"/>
            </a:solidFill>
          </a:ln>
        </p:spPr>
        <p:txBody>
          <a:bodyPr/>
          <a:lstStyle/>
          <a:p>
            <a:endParaRPr lang="en-US"/>
          </a:p>
        </p:txBody>
      </p:sp>
      <p:sp>
        <p:nvSpPr>
          <p:cNvPr id="18" name="Freeform 17"/>
          <p:cNvSpPr/>
          <p:nvPr/>
        </p:nvSpPr>
        <p:spPr>
          <a:xfrm>
            <a:off x="1130281" y="3880135"/>
            <a:ext cx="163448" cy="73916"/>
          </a:xfrm>
          <a:custGeom>
            <a:avLst/>
            <a:gdLst/>
            <a:ahLst/>
            <a:cxnLst/>
            <a:rect l="0" t="0" r="0" b="0"/>
            <a:pathLst>
              <a:path w="317325" h="152316">
                <a:moveTo>
                  <a:pt x="265189" y="106020"/>
                </a:moveTo>
                <a:lnTo>
                  <a:pt x="0" y="0"/>
                </a:lnTo>
              </a:path>
            </a:pathLst>
          </a:custGeom>
          <a:noFill/>
          <a:ln w="12700">
            <a:solidFill>
              <a:srgbClr val="000000"/>
            </a:solidFill>
          </a:ln>
        </p:spPr>
        <p:txBody>
          <a:bodyPr/>
          <a:lstStyle/>
          <a:p>
            <a:endParaRPr lang="en-US"/>
          </a:p>
        </p:txBody>
      </p:sp>
      <p:sp>
        <p:nvSpPr>
          <p:cNvPr id="19" name="Freeform 18"/>
          <p:cNvSpPr/>
          <p:nvPr/>
        </p:nvSpPr>
        <p:spPr>
          <a:xfrm>
            <a:off x="1725095" y="3111862"/>
            <a:ext cx="109375" cy="143759"/>
          </a:xfrm>
          <a:custGeom>
            <a:avLst/>
            <a:gdLst/>
            <a:ahLst/>
            <a:cxnLst/>
            <a:rect l="0" t="0" r="0" b="0"/>
            <a:pathLst>
              <a:path w="203088" h="266553">
                <a:moveTo>
                  <a:pt x="169058" y="230185"/>
                </a:moveTo>
                <a:lnTo>
                  <a:pt x="0" y="0"/>
                </a:lnTo>
              </a:path>
            </a:pathLst>
          </a:custGeom>
          <a:noFill/>
          <a:ln w="12700">
            <a:solidFill>
              <a:srgbClr val="000000"/>
            </a:solidFill>
          </a:ln>
        </p:spPr>
        <p:txBody>
          <a:bodyPr/>
          <a:lstStyle/>
          <a:p>
            <a:endParaRPr lang="en-US"/>
          </a:p>
        </p:txBody>
      </p:sp>
      <p:sp>
        <p:nvSpPr>
          <p:cNvPr id="20" name="Freeform 19"/>
          <p:cNvSpPr/>
          <p:nvPr/>
        </p:nvSpPr>
        <p:spPr>
          <a:xfrm>
            <a:off x="2170311" y="2874277"/>
            <a:ext cx="68901" cy="165357"/>
          </a:xfrm>
          <a:custGeom>
            <a:avLst/>
            <a:gdLst/>
            <a:ahLst/>
            <a:cxnLst/>
            <a:rect l="0" t="0" r="0" b="0"/>
            <a:pathLst>
              <a:path w="139623" h="317325">
                <a:moveTo>
                  <a:pt x="97104" y="268582"/>
                </a:moveTo>
                <a:lnTo>
                  <a:pt x="0" y="0"/>
                </a:lnTo>
              </a:path>
            </a:pathLst>
          </a:custGeom>
          <a:noFill/>
          <a:ln w="12700">
            <a:solidFill>
              <a:srgbClr val="000000"/>
            </a:solidFill>
          </a:ln>
        </p:spPr>
        <p:txBody>
          <a:bodyPr/>
          <a:lstStyle/>
          <a:p>
            <a:endParaRPr lang="en-US"/>
          </a:p>
        </p:txBody>
      </p:sp>
      <p:sp>
        <p:nvSpPr>
          <p:cNvPr id="21" name="Oval 20"/>
          <p:cNvSpPr/>
          <p:nvPr/>
        </p:nvSpPr>
        <p:spPr>
          <a:xfrm>
            <a:off x="1156625" y="2921616"/>
            <a:ext cx="3212965" cy="3212965"/>
          </a:xfrm>
          <a:prstGeom prst="ellipse">
            <a:avLst/>
          </a:prstGeom>
          <a:noFill/>
          <a:ln w="25400">
            <a:solidFill>
              <a:srgbClr val="000000"/>
            </a:solidFill>
          </a:ln>
        </p:spPr>
        <p:txBody>
          <a:bodyPr/>
          <a:lstStyle/>
          <a:p>
            <a:endParaRPr lang="en-US"/>
          </a:p>
        </p:txBody>
      </p:sp>
      <p:sp>
        <p:nvSpPr>
          <p:cNvPr id="22" name="Oval 21"/>
          <p:cNvSpPr/>
          <p:nvPr/>
        </p:nvSpPr>
        <p:spPr>
          <a:xfrm>
            <a:off x="1156625" y="2921616"/>
            <a:ext cx="3212965" cy="3212965"/>
          </a:xfrm>
          <a:prstGeom prst="ellipse">
            <a:avLst/>
          </a:prstGeom>
          <a:noFill/>
          <a:ln w="0">
            <a:solidFill>
              <a:srgbClr val="FFFFFF"/>
            </a:solidFill>
          </a:ln>
        </p:spPr>
        <p:txBody>
          <a:bodyPr/>
          <a:lstStyle/>
          <a:p>
            <a:endParaRPr lang="en-US"/>
          </a:p>
        </p:txBody>
      </p:sp>
      <p:sp>
        <p:nvSpPr>
          <p:cNvPr id="27" name="Rectangle 26"/>
          <p:cNvSpPr/>
          <p:nvPr/>
        </p:nvSpPr>
        <p:spPr>
          <a:xfrm>
            <a:off x="4519220" y="3992612"/>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8" name="Rectangle 27"/>
          <p:cNvSpPr/>
          <p:nvPr/>
        </p:nvSpPr>
        <p:spPr>
          <a:xfrm>
            <a:off x="3184075"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9" name="Rectangle 28"/>
          <p:cNvSpPr/>
          <p:nvPr/>
        </p:nvSpPr>
        <p:spPr>
          <a:xfrm>
            <a:off x="-281" y="4556657"/>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0" name="Rectangle 29"/>
          <p:cNvSpPr/>
          <p:nvPr/>
        </p:nvSpPr>
        <p:spPr>
          <a:xfrm>
            <a:off x="271032" y="4777992"/>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1" name="Rectangle 30"/>
          <p:cNvSpPr/>
          <p:nvPr/>
        </p:nvSpPr>
        <p:spPr>
          <a:xfrm>
            <a:off x="313871" y="3728439"/>
            <a:ext cx="780663" cy="155877"/>
          </a:xfrm>
          <a:prstGeom prst="rect">
            <a:avLst/>
          </a:prstGeom>
          <a:noFill/>
        </p:spPr>
        <p:txBody>
          <a:bodyPr wrap="none" lIns="0" tIns="0" rIns="0" bIns="0" rtlCol="0">
            <a:spAutoFit/>
          </a:bodyPr>
          <a:lstStyle/>
          <a:p>
            <a:r>
              <a:rPr sz="1013" dirty="0">
                <a:solidFill>
                  <a:srgbClr val="000000"/>
                </a:solidFill>
                <a:latin typeface="Helvetica"/>
              </a:rPr>
              <a:t>mNeonGreen</a:t>
            </a:r>
          </a:p>
        </p:txBody>
      </p:sp>
      <p:sp>
        <p:nvSpPr>
          <p:cNvPr id="32" name="Rectangle 31"/>
          <p:cNvSpPr/>
          <p:nvPr/>
        </p:nvSpPr>
        <p:spPr>
          <a:xfrm>
            <a:off x="806518" y="2943060"/>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3" name="Rectangle 32"/>
          <p:cNvSpPr/>
          <p:nvPr/>
        </p:nvSpPr>
        <p:spPr>
          <a:xfrm>
            <a:off x="1441961" y="270030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4" name="Arc 33"/>
          <p:cNvSpPr/>
          <p:nvPr/>
        </p:nvSpPr>
        <p:spPr>
          <a:xfrm>
            <a:off x="1156625" y="2921616"/>
            <a:ext cx="3212965" cy="3212965"/>
          </a:xfrm>
          <a:prstGeom prst="arc">
            <a:avLst>
              <a:gd name="adj1" fmla="val 11271701"/>
              <a:gd name="adj2" fmla="val 13111289"/>
            </a:avLst>
          </a:prstGeom>
          <a:ln w="88900">
            <a:solidFill>
              <a:srgbClr val="005500"/>
            </a:solidFill>
          </a:ln>
        </p:spPr>
        <p:txBody>
          <a:bodyPr/>
          <a:lstStyle/>
          <a:p>
            <a:endParaRPr lang="en-US"/>
          </a:p>
        </p:txBody>
      </p:sp>
      <p:sp>
        <p:nvSpPr>
          <p:cNvPr id="35" name="Freeform 34"/>
          <p:cNvSpPr/>
          <p:nvPr/>
        </p:nvSpPr>
        <p:spPr>
          <a:xfrm>
            <a:off x="1136954" y="4299219"/>
            <a:ext cx="99260" cy="104434"/>
          </a:xfrm>
          <a:custGeom>
            <a:avLst/>
            <a:gdLst/>
            <a:ahLst/>
            <a:cxnLst/>
            <a:rect l="0" t="0" r="0" b="0"/>
            <a:pathLst>
              <a:path w="177702" h="190395">
                <a:moveTo>
                  <a:pt x="31423" y="4423"/>
                </a:moveTo>
                <a:lnTo>
                  <a:pt x="0" y="0"/>
                </a:lnTo>
                <a:lnTo>
                  <a:pt x="47953" y="134888"/>
                </a:lnTo>
                <a:lnTo>
                  <a:pt x="125691" y="17691"/>
                </a:lnTo>
                <a:lnTo>
                  <a:pt x="94268" y="13268"/>
                </a:lnTo>
                <a:close/>
              </a:path>
            </a:pathLst>
          </a:custGeom>
          <a:solidFill>
            <a:srgbClr val="000000"/>
          </a:solidFill>
          <a:ln w="25400">
            <a:solidFill>
              <a:srgbClr val="005500"/>
            </a:solidFill>
          </a:ln>
        </p:spPr>
        <p:txBody>
          <a:bodyPr/>
          <a:lstStyle/>
          <a:p>
            <a:endParaRPr lang="en-US"/>
          </a:p>
        </p:txBody>
      </p:sp>
      <p:sp>
        <p:nvSpPr>
          <p:cNvPr id="36" name="Arc 35"/>
          <p:cNvSpPr/>
          <p:nvPr/>
        </p:nvSpPr>
        <p:spPr>
          <a:xfrm>
            <a:off x="1156625" y="2921616"/>
            <a:ext cx="3212965" cy="3212965"/>
          </a:xfrm>
          <a:prstGeom prst="arc">
            <a:avLst>
              <a:gd name="adj1" fmla="val 11271701"/>
              <a:gd name="adj2" fmla="val 13096010"/>
            </a:avLst>
          </a:prstGeom>
          <a:ln w="63500">
            <a:solidFill>
              <a:srgbClr val="008E00"/>
            </a:solidFill>
          </a:ln>
        </p:spPr>
        <p:txBody>
          <a:bodyPr/>
          <a:lstStyle/>
          <a:p>
            <a:endParaRPr lang="en-US"/>
          </a:p>
        </p:txBody>
      </p:sp>
      <p:sp>
        <p:nvSpPr>
          <p:cNvPr id="37" name="Freeform 36"/>
          <p:cNvSpPr/>
          <p:nvPr/>
        </p:nvSpPr>
        <p:spPr>
          <a:xfrm>
            <a:off x="1136954" y="4299219"/>
            <a:ext cx="84981" cy="90154"/>
          </a:xfrm>
          <a:custGeom>
            <a:avLst/>
            <a:gdLst/>
            <a:ahLst/>
            <a:cxnLst/>
            <a:rect l="0" t="0" r="0" b="0"/>
            <a:pathLst>
              <a:path w="152316" h="165009">
                <a:moveTo>
                  <a:pt x="31423" y="4423"/>
                </a:moveTo>
                <a:lnTo>
                  <a:pt x="0" y="0"/>
                </a:lnTo>
                <a:lnTo>
                  <a:pt x="47953" y="134888"/>
                </a:lnTo>
                <a:lnTo>
                  <a:pt x="125691" y="17691"/>
                </a:lnTo>
                <a:lnTo>
                  <a:pt x="94268" y="13268"/>
                </a:lnTo>
                <a:close/>
              </a:path>
            </a:pathLst>
          </a:custGeom>
          <a:solidFill>
            <a:srgbClr val="008E00"/>
          </a:solidFill>
          <a:ln w="12700">
            <a:noFill/>
          </a:ln>
        </p:spPr>
        <p:txBody>
          <a:bodyPr/>
          <a:lstStyle/>
          <a:p>
            <a:endParaRPr lang="en-US"/>
          </a:p>
        </p:txBody>
      </p:sp>
      <p:sp>
        <p:nvSpPr>
          <p:cNvPr id="38" name="Arc 37"/>
          <p:cNvSpPr/>
          <p:nvPr/>
        </p:nvSpPr>
        <p:spPr>
          <a:xfrm>
            <a:off x="1156625" y="2921616"/>
            <a:ext cx="3212965" cy="3212965"/>
          </a:xfrm>
          <a:prstGeom prst="arc">
            <a:avLst>
              <a:gd name="adj1" fmla="val 10560555"/>
              <a:gd name="adj2" fmla="val 11127276"/>
            </a:avLst>
          </a:prstGeom>
          <a:ln w="88900">
            <a:solidFill>
              <a:srgbClr val="009799"/>
            </a:solidFill>
          </a:ln>
        </p:spPr>
        <p:txBody>
          <a:bodyPr/>
          <a:lstStyle/>
          <a:p>
            <a:endParaRPr lang="en-US"/>
          </a:p>
        </p:txBody>
      </p:sp>
      <p:sp>
        <p:nvSpPr>
          <p:cNvPr id="39" name="Freeform 38"/>
          <p:cNvSpPr/>
          <p:nvPr/>
        </p:nvSpPr>
        <p:spPr>
          <a:xfrm>
            <a:off x="1124614" y="4633315"/>
            <a:ext cx="99797" cy="102058"/>
          </a:xfrm>
          <a:custGeom>
            <a:avLst/>
            <a:gdLst/>
            <a:ahLst/>
            <a:cxnLst/>
            <a:rect l="0" t="0" r="0" b="0"/>
            <a:pathLst>
              <a:path w="165009" h="177702">
                <a:moveTo>
                  <a:pt x="31661" y="6377"/>
                </a:moveTo>
                <a:lnTo>
                  <a:pt x="0" y="8502"/>
                </a:lnTo>
                <a:lnTo>
                  <a:pt x="74636" y="130665"/>
                </a:lnTo>
                <a:lnTo>
                  <a:pt x="126645" y="0"/>
                </a:lnTo>
                <a:lnTo>
                  <a:pt x="94984" y="2126"/>
                </a:lnTo>
                <a:close/>
              </a:path>
            </a:pathLst>
          </a:custGeom>
          <a:solidFill>
            <a:srgbClr val="000000"/>
          </a:solidFill>
          <a:ln w="25400">
            <a:solidFill>
              <a:srgbClr val="009799"/>
            </a:solidFill>
          </a:ln>
        </p:spPr>
        <p:txBody>
          <a:bodyPr/>
          <a:lstStyle/>
          <a:p>
            <a:endParaRPr lang="en-US"/>
          </a:p>
        </p:txBody>
      </p:sp>
      <p:sp>
        <p:nvSpPr>
          <p:cNvPr id="40" name="Arc 39"/>
          <p:cNvSpPr/>
          <p:nvPr/>
        </p:nvSpPr>
        <p:spPr>
          <a:xfrm>
            <a:off x="1156625" y="2921616"/>
            <a:ext cx="3212965" cy="3212965"/>
          </a:xfrm>
          <a:prstGeom prst="arc">
            <a:avLst>
              <a:gd name="adj1" fmla="val 10560555"/>
              <a:gd name="adj2" fmla="val 11111997"/>
            </a:avLst>
          </a:prstGeom>
          <a:ln w="63500">
            <a:solidFill>
              <a:srgbClr val="00FCFF"/>
            </a:solidFill>
          </a:ln>
        </p:spPr>
        <p:txBody>
          <a:bodyPr/>
          <a:lstStyle/>
          <a:p>
            <a:endParaRPr lang="en-US"/>
          </a:p>
        </p:txBody>
      </p:sp>
      <p:sp>
        <p:nvSpPr>
          <p:cNvPr id="41" name="Freeform 40"/>
          <p:cNvSpPr/>
          <p:nvPr/>
        </p:nvSpPr>
        <p:spPr>
          <a:xfrm>
            <a:off x="1124615" y="4633315"/>
            <a:ext cx="85517" cy="87779"/>
          </a:xfrm>
          <a:custGeom>
            <a:avLst/>
            <a:gdLst/>
            <a:ahLst/>
            <a:cxnLst/>
            <a:rect l="0" t="0" r="0" b="0"/>
            <a:pathLst>
              <a:path w="139623" h="152316">
                <a:moveTo>
                  <a:pt x="31661" y="6377"/>
                </a:moveTo>
                <a:lnTo>
                  <a:pt x="0" y="8502"/>
                </a:lnTo>
                <a:lnTo>
                  <a:pt x="74636" y="130665"/>
                </a:lnTo>
                <a:lnTo>
                  <a:pt x="126645" y="0"/>
                </a:lnTo>
                <a:lnTo>
                  <a:pt x="94984" y="2126"/>
                </a:lnTo>
                <a:close/>
              </a:path>
            </a:pathLst>
          </a:custGeom>
          <a:solidFill>
            <a:srgbClr val="00FCFF"/>
          </a:solidFill>
          <a:ln w="12700">
            <a:noFill/>
          </a:ln>
        </p:spPr>
        <p:txBody>
          <a:bodyPr/>
          <a:lstStyle/>
          <a:p>
            <a:endParaRPr lang="en-US"/>
          </a:p>
        </p:txBody>
      </p:sp>
      <p:sp>
        <p:nvSpPr>
          <p:cNvPr id="42" name="Arc 41"/>
          <p:cNvSpPr/>
          <p:nvPr/>
        </p:nvSpPr>
        <p:spPr>
          <a:xfrm>
            <a:off x="1156625" y="2921616"/>
            <a:ext cx="3212965" cy="3212965"/>
          </a:xfrm>
          <a:prstGeom prst="arc">
            <a:avLst>
              <a:gd name="adj1" fmla="val 3982545"/>
              <a:gd name="adj2" fmla="val 8223978"/>
            </a:avLst>
          </a:prstGeom>
          <a:ln w="88900">
            <a:solidFill>
              <a:srgbClr val="995700"/>
            </a:solidFill>
          </a:ln>
        </p:spPr>
        <p:txBody>
          <a:bodyPr/>
          <a:lstStyle/>
          <a:p>
            <a:endParaRPr lang="en-US"/>
          </a:p>
        </p:txBody>
      </p:sp>
      <p:sp>
        <p:nvSpPr>
          <p:cNvPr id="43" name="Freeform 42"/>
          <p:cNvSpPr/>
          <p:nvPr/>
        </p:nvSpPr>
        <p:spPr>
          <a:xfrm>
            <a:off x="1546860" y="5577636"/>
            <a:ext cx="102355" cy="106060"/>
          </a:xfrm>
          <a:custGeom>
            <a:avLst/>
            <a:gdLst/>
            <a:ahLst/>
            <a:cxnLst/>
            <a:rect l="0" t="0" r="0" b="0"/>
            <a:pathLst>
              <a:path w="177702" h="190395">
                <a:moveTo>
                  <a:pt x="61953" y="116001"/>
                </a:moveTo>
                <a:lnTo>
                  <a:pt x="38874" y="137779"/>
                </a:lnTo>
                <a:lnTo>
                  <a:pt x="0" y="0"/>
                </a:lnTo>
                <a:lnTo>
                  <a:pt x="131192" y="50667"/>
                </a:lnTo>
                <a:lnTo>
                  <a:pt x="108112" y="72445"/>
                </a:lnTo>
                <a:close/>
              </a:path>
            </a:pathLst>
          </a:custGeom>
          <a:solidFill>
            <a:srgbClr val="000000"/>
          </a:solidFill>
          <a:ln w="25400">
            <a:solidFill>
              <a:srgbClr val="995700"/>
            </a:solidFill>
          </a:ln>
        </p:spPr>
        <p:txBody>
          <a:bodyPr/>
          <a:lstStyle/>
          <a:p>
            <a:endParaRPr lang="en-US"/>
          </a:p>
        </p:txBody>
      </p:sp>
      <p:sp>
        <p:nvSpPr>
          <p:cNvPr id="44" name="Arc 43"/>
          <p:cNvSpPr/>
          <p:nvPr/>
        </p:nvSpPr>
        <p:spPr>
          <a:xfrm>
            <a:off x="1156625" y="2921616"/>
            <a:ext cx="3212965" cy="3212965"/>
          </a:xfrm>
          <a:prstGeom prst="arc">
            <a:avLst>
              <a:gd name="adj1" fmla="val 3982545"/>
              <a:gd name="adj2" fmla="val 8208699"/>
            </a:avLst>
          </a:prstGeom>
          <a:ln w="63500">
            <a:solidFill>
              <a:srgbClr val="FF9200"/>
            </a:solidFill>
          </a:ln>
        </p:spPr>
        <p:txBody>
          <a:bodyPr/>
          <a:lstStyle/>
          <a:p>
            <a:endParaRPr lang="en-US"/>
          </a:p>
        </p:txBody>
      </p:sp>
      <p:sp>
        <p:nvSpPr>
          <p:cNvPr id="45" name="Freeform 44"/>
          <p:cNvSpPr/>
          <p:nvPr/>
        </p:nvSpPr>
        <p:spPr>
          <a:xfrm>
            <a:off x="1546860" y="5577636"/>
            <a:ext cx="88075" cy="91780"/>
          </a:xfrm>
          <a:custGeom>
            <a:avLst/>
            <a:gdLst/>
            <a:ahLst/>
            <a:cxnLst/>
            <a:rect l="0" t="0" r="0" b="0"/>
            <a:pathLst>
              <a:path w="152316" h="165009">
                <a:moveTo>
                  <a:pt x="61953" y="116001"/>
                </a:moveTo>
                <a:lnTo>
                  <a:pt x="38874" y="137779"/>
                </a:lnTo>
                <a:lnTo>
                  <a:pt x="0" y="0"/>
                </a:lnTo>
                <a:lnTo>
                  <a:pt x="131192" y="50667"/>
                </a:lnTo>
                <a:lnTo>
                  <a:pt x="108112" y="72445"/>
                </a:lnTo>
                <a:close/>
              </a:path>
            </a:pathLst>
          </a:custGeom>
          <a:solidFill>
            <a:srgbClr val="FF9200"/>
          </a:solidFill>
          <a:ln w="12700">
            <a:noFill/>
          </a:ln>
        </p:spPr>
        <p:txBody>
          <a:bodyPr/>
          <a:lstStyle/>
          <a:p>
            <a:endParaRPr lang="en-US"/>
          </a:p>
        </p:txBody>
      </p:sp>
      <p:sp>
        <p:nvSpPr>
          <p:cNvPr id="46" name="Arc 45"/>
          <p:cNvSpPr/>
          <p:nvPr/>
        </p:nvSpPr>
        <p:spPr>
          <a:xfrm>
            <a:off x="1156625" y="2921616"/>
            <a:ext cx="3212965" cy="3212965"/>
          </a:xfrm>
          <a:prstGeom prst="arc">
            <a:avLst>
              <a:gd name="adj1" fmla="val 21188995"/>
              <a:gd name="adj2" fmla="val 3196761"/>
            </a:avLst>
          </a:prstGeom>
          <a:ln w="88900">
            <a:solidFill>
              <a:srgbClr val="581357"/>
            </a:solidFill>
          </a:ln>
        </p:spPr>
        <p:txBody>
          <a:bodyPr/>
          <a:lstStyle/>
          <a:p>
            <a:endParaRPr lang="en-US"/>
          </a:p>
        </p:txBody>
      </p:sp>
      <p:sp>
        <p:nvSpPr>
          <p:cNvPr id="47" name="Freeform 46"/>
          <p:cNvSpPr/>
          <p:nvPr/>
        </p:nvSpPr>
        <p:spPr>
          <a:xfrm>
            <a:off x="4323164" y="4269964"/>
            <a:ext cx="99470" cy="103426"/>
          </a:xfrm>
          <a:custGeom>
            <a:avLst/>
            <a:gdLst/>
            <a:ahLst/>
            <a:cxnLst/>
            <a:rect l="0" t="0" r="0" b="0"/>
            <a:pathLst>
              <a:path w="165009" h="177702">
                <a:moveTo>
                  <a:pt x="94547" y="121990"/>
                </a:moveTo>
                <a:lnTo>
                  <a:pt x="126063" y="118288"/>
                </a:lnTo>
                <a:lnTo>
                  <a:pt x="45426" y="0"/>
                </a:lnTo>
                <a:lnTo>
                  <a:pt x="0" y="133097"/>
                </a:lnTo>
                <a:lnTo>
                  <a:pt x="31516" y="129395"/>
                </a:lnTo>
                <a:close/>
              </a:path>
            </a:pathLst>
          </a:custGeom>
          <a:solidFill>
            <a:srgbClr val="000000"/>
          </a:solidFill>
          <a:ln w="25400">
            <a:solidFill>
              <a:srgbClr val="581357"/>
            </a:solidFill>
          </a:ln>
        </p:spPr>
        <p:txBody>
          <a:bodyPr/>
          <a:lstStyle/>
          <a:p>
            <a:endParaRPr lang="en-US"/>
          </a:p>
        </p:txBody>
      </p:sp>
      <p:sp>
        <p:nvSpPr>
          <p:cNvPr id="48" name="Arc 47"/>
          <p:cNvSpPr/>
          <p:nvPr/>
        </p:nvSpPr>
        <p:spPr>
          <a:xfrm>
            <a:off x="1156625" y="2921616"/>
            <a:ext cx="3212965" cy="3212965"/>
          </a:xfrm>
          <a:prstGeom prst="arc">
            <a:avLst>
              <a:gd name="adj1" fmla="val 21188995"/>
              <a:gd name="adj2" fmla="val 3181483"/>
            </a:avLst>
          </a:prstGeom>
          <a:ln w="63500">
            <a:solidFill>
              <a:srgbClr val="932092"/>
            </a:solidFill>
          </a:ln>
        </p:spPr>
        <p:txBody>
          <a:bodyPr/>
          <a:lstStyle/>
          <a:p>
            <a:endParaRPr lang="en-US"/>
          </a:p>
        </p:txBody>
      </p:sp>
      <p:sp>
        <p:nvSpPr>
          <p:cNvPr id="49" name="Freeform 48"/>
          <p:cNvSpPr/>
          <p:nvPr/>
        </p:nvSpPr>
        <p:spPr>
          <a:xfrm>
            <a:off x="4323164" y="4269964"/>
            <a:ext cx="85190" cy="89147"/>
          </a:xfrm>
          <a:custGeom>
            <a:avLst/>
            <a:gdLst/>
            <a:ahLst/>
            <a:cxnLst/>
            <a:rect l="0" t="0" r="0" b="0"/>
            <a:pathLst>
              <a:path w="139623" h="152316">
                <a:moveTo>
                  <a:pt x="94547" y="121990"/>
                </a:moveTo>
                <a:lnTo>
                  <a:pt x="126063" y="118288"/>
                </a:lnTo>
                <a:lnTo>
                  <a:pt x="45426" y="0"/>
                </a:lnTo>
                <a:lnTo>
                  <a:pt x="0" y="133097"/>
                </a:lnTo>
                <a:lnTo>
                  <a:pt x="31516" y="129395"/>
                </a:lnTo>
                <a:close/>
              </a:path>
            </a:pathLst>
          </a:custGeom>
          <a:solidFill>
            <a:srgbClr val="932092"/>
          </a:solidFill>
          <a:ln w="12700">
            <a:noFill/>
          </a:ln>
        </p:spPr>
        <p:txBody>
          <a:bodyPr/>
          <a:lstStyle/>
          <a:p>
            <a:endParaRPr lang="en-US"/>
          </a:p>
        </p:txBody>
      </p:sp>
      <p:sp>
        <p:nvSpPr>
          <p:cNvPr id="50" name="Arc 49"/>
          <p:cNvSpPr/>
          <p:nvPr/>
        </p:nvSpPr>
        <p:spPr>
          <a:xfrm>
            <a:off x="1156625" y="2921616"/>
            <a:ext cx="3212965" cy="3212965"/>
          </a:xfrm>
          <a:prstGeom prst="arc">
            <a:avLst>
              <a:gd name="adj1" fmla="val 20826505"/>
              <a:gd name="adj2" fmla="val 20997530"/>
            </a:avLst>
          </a:prstGeom>
          <a:ln w="88900">
            <a:solidFill>
              <a:srgbClr val="000000"/>
            </a:solidFill>
          </a:ln>
        </p:spPr>
        <p:txBody>
          <a:bodyPr/>
          <a:lstStyle/>
          <a:p>
            <a:endParaRPr lang="en-US"/>
          </a:p>
        </p:txBody>
      </p:sp>
      <p:sp>
        <p:nvSpPr>
          <p:cNvPr id="51" name="Freeform 50"/>
          <p:cNvSpPr/>
          <p:nvPr/>
        </p:nvSpPr>
        <p:spPr>
          <a:xfrm>
            <a:off x="4295210" y="4104514"/>
            <a:ext cx="98199" cy="105700"/>
          </a:xfrm>
          <a:custGeom>
            <a:avLst/>
            <a:gdLst/>
            <a:ahLst/>
            <a:cxnLst/>
            <a:rect l="0" t="0" r="0" b="0"/>
            <a:pathLst>
              <a:path w="165009" h="177702">
                <a:moveTo>
                  <a:pt x="92853" y="116143"/>
                </a:moveTo>
                <a:lnTo>
                  <a:pt x="123804" y="109144"/>
                </a:lnTo>
                <a:lnTo>
                  <a:pt x="31166" y="0"/>
                </a:lnTo>
                <a:lnTo>
                  <a:pt x="0" y="137139"/>
                </a:lnTo>
                <a:lnTo>
                  <a:pt x="30951" y="130140"/>
                </a:lnTo>
                <a:close/>
              </a:path>
            </a:pathLst>
          </a:custGeom>
          <a:solidFill>
            <a:srgbClr val="000000"/>
          </a:solidFill>
          <a:ln w="25400">
            <a:solidFill>
              <a:srgbClr val="000000"/>
            </a:solidFill>
          </a:ln>
        </p:spPr>
        <p:txBody>
          <a:bodyPr/>
          <a:lstStyle/>
          <a:p>
            <a:endParaRPr lang="en-US"/>
          </a:p>
        </p:txBody>
      </p:sp>
      <p:sp>
        <p:nvSpPr>
          <p:cNvPr id="52" name="Arc 51"/>
          <p:cNvSpPr/>
          <p:nvPr/>
        </p:nvSpPr>
        <p:spPr>
          <a:xfrm>
            <a:off x="1156625" y="2921616"/>
            <a:ext cx="3212965" cy="3212965"/>
          </a:xfrm>
          <a:prstGeom prst="arc">
            <a:avLst>
              <a:gd name="adj1" fmla="val 20826505"/>
              <a:gd name="adj2" fmla="val 20982252"/>
            </a:avLst>
          </a:prstGeom>
          <a:ln w="63500">
            <a:solidFill>
              <a:srgbClr val="000000"/>
            </a:solidFill>
          </a:ln>
        </p:spPr>
        <p:txBody>
          <a:bodyPr/>
          <a:lstStyle/>
          <a:p>
            <a:endParaRPr lang="en-US"/>
          </a:p>
        </p:txBody>
      </p:sp>
      <p:sp>
        <p:nvSpPr>
          <p:cNvPr id="53" name="Freeform 52"/>
          <p:cNvSpPr/>
          <p:nvPr/>
        </p:nvSpPr>
        <p:spPr>
          <a:xfrm>
            <a:off x="4295210" y="4104515"/>
            <a:ext cx="83919" cy="91420"/>
          </a:xfrm>
          <a:custGeom>
            <a:avLst/>
            <a:gdLst/>
            <a:ahLst/>
            <a:cxnLst/>
            <a:rect l="0" t="0" r="0" b="0"/>
            <a:pathLst>
              <a:path w="139623" h="152316">
                <a:moveTo>
                  <a:pt x="92853" y="116143"/>
                </a:moveTo>
                <a:lnTo>
                  <a:pt x="123804" y="109144"/>
                </a:lnTo>
                <a:lnTo>
                  <a:pt x="31166" y="0"/>
                </a:lnTo>
                <a:lnTo>
                  <a:pt x="0" y="137139"/>
                </a:lnTo>
                <a:lnTo>
                  <a:pt x="30951" y="130140"/>
                </a:lnTo>
                <a:close/>
              </a:path>
            </a:pathLst>
          </a:custGeom>
          <a:solidFill>
            <a:srgbClr val="000000"/>
          </a:solidFill>
          <a:ln w="12700">
            <a:noFill/>
          </a:ln>
        </p:spPr>
        <p:txBody>
          <a:bodyPr/>
          <a:lstStyle/>
          <a:p>
            <a:endParaRPr lang="en-US"/>
          </a:p>
        </p:txBody>
      </p:sp>
      <p:sp>
        <p:nvSpPr>
          <p:cNvPr id="54" name="Arc 53"/>
          <p:cNvSpPr/>
          <p:nvPr/>
        </p:nvSpPr>
        <p:spPr>
          <a:xfrm>
            <a:off x="1156625" y="2921616"/>
            <a:ext cx="3212965" cy="3212965"/>
          </a:xfrm>
          <a:prstGeom prst="arc">
            <a:avLst>
              <a:gd name="adj1" fmla="val 18444030"/>
              <a:gd name="adj2" fmla="val 20706985"/>
            </a:avLst>
          </a:prstGeom>
          <a:ln w="88900">
            <a:solidFill>
              <a:srgbClr val="000000"/>
            </a:solidFill>
          </a:ln>
        </p:spPr>
        <p:txBody>
          <a:bodyPr/>
          <a:lstStyle/>
          <a:p>
            <a:endParaRPr lang="en-US"/>
          </a:p>
        </p:txBody>
      </p:sp>
      <p:sp>
        <p:nvSpPr>
          <p:cNvPr id="55" name="Freeform 54"/>
          <p:cNvSpPr/>
          <p:nvPr/>
        </p:nvSpPr>
        <p:spPr>
          <a:xfrm>
            <a:off x="3684641" y="3212210"/>
            <a:ext cx="107870" cy="99105"/>
          </a:xfrm>
          <a:custGeom>
            <a:avLst/>
            <a:gdLst/>
            <a:ahLst/>
            <a:cxnLst/>
            <a:rect l="0" t="0" r="0" b="0"/>
            <a:pathLst>
              <a:path w="190395" h="177702">
                <a:moveTo>
                  <a:pt x="121658" y="49939"/>
                </a:moveTo>
                <a:lnTo>
                  <a:pt x="140997" y="24781"/>
                </a:lnTo>
                <a:lnTo>
                  <a:pt x="0" y="0"/>
                </a:lnTo>
                <a:lnTo>
                  <a:pt x="63638" y="125414"/>
                </a:lnTo>
                <a:lnTo>
                  <a:pt x="82978" y="100256"/>
                </a:lnTo>
                <a:close/>
              </a:path>
            </a:pathLst>
          </a:custGeom>
          <a:solidFill>
            <a:srgbClr val="000000"/>
          </a:solidFill>
          <a:ln w="25400">
            <a:solidFill>
              <a:srgbClr val="000000"/>
            </a:solidFill>
          </a:ln>
        </p:spPr>
        <p:txBody>
          <a:bodyPr/>
          <a:lstStyle/>
          <a:p>
            <a:endParaRPr lang="en-US"/>
          </a:p>
        </p:txBody>
      </p:sp>
      <p:sp>
        <p:nvSpPr>
          <p:cNvPr id="56" name="Arc 55"/>
          <p:cNvSpPr/>
          <p:nvPr/>
        </p:nvSpPr>
        <p:spPr>
          <a:xfrm>
            <a:off x="1156625" y="2921616"/>
            <a:ext cx="3212965" cy="3212965"/>
          </a:xfrm>
          <a:prstGeom prst="arc">
            <a:avLst>
              <a:gd name="adj1" fmla="val 18444030"/>
              <a:gd name="adj2" fmla="val 20691706"/>
            </a:avLst>
          </a:prstGeom>
          <a:ln w="63500">
            <a:solidFill>
              <a:srgbClr val="000000"/>
            </a:solidFill>
          </a:ln>
        </p:spPr>
        <p:txBody>
          <a:bodyPr/>
          <a:lstStyle/>
          <a:p>
            <a:endParaRPr lang="en-US"/>
          </a:p>
        </p:txBody>
      </p:sp>
      <p:sp>
        <p:nvSpPr>
          <p:cNvPr id="57" name="Freeform 56"/>
          <p:cNvSpPr/>
          <p:nvPr/>
        </p:nvSpPr>
        <p:spPr>
          <a:xfrm>
            <a:off x="3684642" y="3212210"/>
            <a:ext cx="93590" cy="84825"/>
          </a:xfrm>
          <a:custGeom>
            <a:avLst/>
            <a:gdLst/>
            <a:ahLst/>
            <a:cxnLst/>
            <a:rect l="0" t="0" r="0" b="0"/>
            <a:pathLst>
              <a:path w="165009" h="152316">
                <a:moveTo>
                  <a:pt x="121658" y="49939"/>
                </a:moveTo>
                <a:lnTo>
                  <a:pt x="140997" y="24781"/>
                </a:lnTo>
                <a:lnTo>
                  <a:pt x="0" y="0"/>
                </a:lnTo>
                <a:lnTo>
                  <a:pt x="63638" y="125414"/>
                </a:lnTo>
                <a:lnTo>
                  <a:pt x="82978" y="100256"/>
                </a:lnTo>
                <a:close/>
              </a:path>
            </a:pathLst>
          </a:custGeom>
          <a:solidFill>
            <a:srgbClr val="000000"/>
          </a:solidFill>
          <a:ln w="12700">
            <a:noFill/>
          </a:ln>
        </p:spPr>
        <p:txBody>
          <a:bodyPr/>
          <a:lstStyle/>
          <a:p>
            <a:endParaRPr lang="en-US"/>
          </a:p>
        </p:txBody>
      </p:sp>
      <p:sp>
        <p:nvSpPr>
          <p:cNvPr id="58" name="Arc 57"/>
          <p:cNvSpPr/>
          <p:nvPr/>
        </p:nvSpPr>
        <p:spPr>
          <a:xfrm>
            <a:off x="1156625" y="2921616"/>
            <a:ext cx="3212965" cy="3212965"/>
          </a:xfrm>
          <a:prstGeom prst="arc">
            <a:avLst>
              <a:gd name="adj1" fmla="val 13275083"/>
              <a:gd name="adj2" fmla="val 14937577"/>
            </a:avLst>
          </a:prstGeom>
          <a:ln w="88900">
            <a:solidFill>
              <a:srgbClr val="009799"/>
            </a:solidFill>
          </a:ln>
        </p:spPr>
        <p:txBody>
          <a:bodyPr/>
          <a:lstStyle/>
          <a:p>
            <a:endParaRPr lang="en-US"/>
          </a:p>
        </p:txBody>
      </p:sp>
      <p:sp>
        <p:nvSpPr>
          <p:cNvPr id="59" name="Freeform 58"/>
          <p:cNvSpPr/>
          <p:nvPr/>
        </p:nvSpPr>
        <p:spPr>
          <a:xfrm>
            <a:off x="1512080" y="3442075"/>
            <a:ext cx="101349" cy="106755"/>
          </a:xfrm>
          <a:custGeom>
            <a:avLst/>
            <a:gdLst/>
            <a:ahLst/>
            <a:cxnLst/>
            <a:rect l="0" t="0" r="0" b="0"/>
            <a:pathLst>
              <a:path w="177702" h="190395">
                <a:moveTo>
                  <a:pt x="57997" y="20986"/>
                </a:moveTo>
                <a:lnTo>
                  <a:pt x="34195" y="0"/>
                </a:lnTo>
                <a:lnTo>
                  <a:pt x="0" y="139015"/>
                </a:lnTo>
                <a:lnTo>
                  <a:pt x="129404" y="83943"/>
                </a:lnTo>
                <a:lnTo>
                  <a:pt x="105602" y="62957"/>
                </a:lnTo>
                <a:close/>
              </a:path>
            </a:pathLst>
          </a:custGeom>
          <a:solidFill>
            <a:srgbClr val="000000"/>
          </a:solidFill>
          <a:ln w="25400">
            <a:solidFill>
              <a:srgbClr val="009799"/>
            </a:solidFill>
          </a:ln>
        </p:spPr>
        <p:txBody>
          <a:bodyPr/>
          <a:lstStyle/>
          <a:p>
            <a:endParaRPr lang="en-US"/>
          </a:p>
        </p:txBody>
      </p:sp>
      <p:sp>
        <p:nvSpPr>
          <p:cNvPr id="60" name="Arc 59"/>
          <p:cNvSpPr/>
          <p:nvPr/>
        </p:nvSpPr>
        <p:spPr>
          <a:xfrm>
            <a:off x="1156625" y="2921616"/>
            <a:ext cx="3212965" cy="3212965"/>
          </a:xfrm>
          <a:prstGeom prst="arc">
            <a:avLst>
              <a:gd name="adj1" fmla="val 13275083"/>
              <a:gd name="adj2" fmla="val 14922298"/>
            </a:avLst>
          </a:prstGeom>
          <a:ln w="63500">
            <a:solidFill>
              <a:srgbClr val="00FCFF"/>
            </a:solidFill>
          </a:ln>
        </p:spPr>
        <p:txBody>
          <a:bodyPr/>
          <a:lstStyle/>
          <a:p>
            <a:endParaRPr lang="en-US"/>
          </a:p>
        </p:txBody>
      </p:sp>
      <p:sp>
        <p:nvSpPr>
          <p:cNvPr id="61" name="Freeform 60"/>
          <p:cNvSpPr/>
          <p:nvPr/>
        </p:nvSpPr>
        <p:spPr>
          <a:xfrm>
            <a:off x="1512081" y="3442074"/>
            <a:ext cx="87069" cy="92476"/>
          </a:xfrm>
          <a:custGeom>
            <a:avLst/>
            <a:gdLst/>
            <a:ahLst/>
            <a:cxnLst/>
            <a:rect l="0" t="0" r="0" b="0"/>
            <a:pathLst>
              <a:path w="152316" h="165009">
                <a:moveTo>
                  <a:pt x="57997" y="20986"/>
                </a:moveTo>
                <a:lnTo>
                  <a:pt x="34195" y="0"/>
                </a:lnTo>
                <a:lnTo>
                  <a:pt x="0" y="139015"/>
                </a:lnTo>
                <a:lnTo>
                  <a:pt x="129404" y="83943"/>
                </a:lnTo>
                <a:lnTo>
                  <a:pt x="105602" y="62957"/>
                </a:lnTo>
                <a:close/>
              </a:path>
            </a:pathLst>
          </a:custGeom>
          <a:solidFill>
            <a:srgbClr val="00FCFF"/>
          </a:solidFill>
          <a:ln w="12700">
            <a:noFill/>
          </a:ln>
        </p:spPr>
        <p:txBody>
          <a:bodyPr/>
          <a:lstStyle/>
          <a:p>
            <a:endParaRPr lang="en-US"/>
          </a:p>
        </p:txBody>
      </p:sp>
      <p:sp>
        <p:nvSpPr>
          <p:cNvPr id="62" name="Arc 61"/>
          <p:cNvSpPr/>
          <p:nvPr/>
        </p:nvSpPr>
        <p:spPr>
          <a:xfrm>
            <a:off x="1156625" y="2921616"/>
            <a:ext cx="3212965" cy="3212965"/>
          </a:xfrm>
          <a:prstGeom prst="arc">
            <a:avLst>
              <a:gd name="adj1" fmla="val 16343799"/>
              <a:gd name="adj2" fmla="val 17854102"/>
            </a:avLst>
          </a:prstGeom>
          <a:ln w="88900">
            <a:solidFill>
              <a:srgbClr val="000000"/>
            </a:solidFill>
          </a:ln>
        </p:spPr>
        <p:txBody>
          <a:bodyPr/>
          <a:lstStyle/>
          <a:p>
            <a:endParaRPr lang="en-US"/>
          </a:p>
        </p:txBody>
      </p:sp>
      <p:sp>
        <p:nvSpPr>
          <p:cNvPr id="63" name="Freeform 62"/>
          <p:cNvSpPr/>
          <p:nvPr/>
        </p:nvSpPr>
        <p:spPr>
          <a:xfrm>
            <a:off x="2763113" y="2887538"/>
            <a:ext cx="101520" cy="99887"/>
          </a:xfrm>
          <a:custGeom>
            <a:avLst/>
            <a:gdLst/>
            <a:ahLst/>
            <a:cxnLst/>
            <a:rect l="0" t="0" r="0" b="0"/>
            <a:pathLst>
              <a:path w="177702" h="177702">
                <a:moveTo>
                  <a:pt x="128298" y="31701"/>
                </a:moveTo>
                <a:lnTo>
                  <a:pt x="129708" y="0"/>
                </a:lnTo>
                <a:lnTo>
                  <a:pt x="0" y="60582"/>
                </a:lnTo>
                <a:lnTo>
                  <a:pt x="124068" y="126805"/>
                </a:lnTo>
                <a:lnTo>
                  <a:pt x="125478" y="95103"/>
                </a:lnTo>
                <a:close/>
              </a:path>
            </a:pathLst>
          </a:custGeom>
          <a:solidFill>
            <a:srgbClr val="000000"/>
          </a:solidFill>
          <a:ln w="25400">
            <a:solidFill>
              <a:srgbClr val="000000"/>
            </a:solidFill>
          </a:ln>
        </p:spPr>
        <p:txBody>
          <a:bodyPr/>
          <a:lstStyle/>
          <a:p>
            <a:endParaRPr lang="en-US"/>
          </a:p>
        </p:txBody>
      </p:sp>
      <p:sp>
        <p:nvSpPr>
          <p:cNvPr id="64" name="Arc 63"/>
          <p:cNvSpPr/>
          <p:nvPr/>
        </p:nvSpPr>
        <p:spPr>
          <a:xfrm>
            <a:off x="1156625" y="2921616"/>
            <a:ext cx="3212965" cy="3212965"/>
          </a:xfrm>
          <a:prstGeom prst="arc">
            <a:avLst>
              <a:gd name="adj1" fmla="val 16343799"/>
              <a:gd name="adj2" fmla="val 17838823"/>
            </a:avLst>
          </a:prstGeom>
          <a:ln w="63500">
            <a:solidFill>
              <a:srgbClr val="000000"/>
            </a:solidFill>
          </a:ln>
        </p:spPr>
        <p:txBody>
          <a:bodyPr/>
          <a:lstStyle/>
          <a:p>
            <a:endParaRPr lang="en-US"/>
          </a:p>
        </p:txBody>
      </p:sp>
      <p:sp>
        <p:nvSpPr>
          <p:cNvPr id="65" name="Freeform 64"/>
          <p:cNvSpPr/>
          <p:nvPr/>
        </p:nvSpPr>
        <p:spPr>
          <a:xfrm>
            <a:off x="2763113" y="2887539"/>
            <a:ext cx="87240" cy="85607"/>
          </a:xfrm>
          <a:custGeom>
            <a:avLst/>
            <a:gdLst/>
            <a:ahLst/>
            <a:cxnLst/>
            <a:rect l="0" t="0" r="0" b="0"/>
            <a:pathLst>
              <a:path w="152316" h="152316">
                <a:moveTo>
                  <a:pt x="128298" y="31701"/>
                </a:moveTo>
                <a:lnTo>
                  <a:pt x="129708" y="0"/>
                </a:lnTo>
                <a:lnTo>
                  <a:pt x="0" y="60582"/>
                </a:lnTo>
                <a:lnTo>
                  <a:pt x="124068" y="126805"/>
                </a:lnTo>
                <a:lnTo>
                  <a:pt x="125478" y="95103"/>
                </a:lnTo>
                <a:close/>
              </a:path>
            </a:pathLst>
          </a:custGeom>
          <a:solidFill>
            <a:srgbClr val="000000"/>
          </a:solidFill>
          <a:ln w="12700">
            <a:noFill/>
          </a:ln>
        </p:spPr>
        <p:txBody>
          <a:bodyPr/>
          <a:lstStyle/>
          <a:p>
            <a:endParaRPr lang="en-US"/>
          </a:p>
        </p:txBody>
      </p:sp>
      <p:sp>
        <p:nvSpPr>
          <p:cNvPr id="66" name="Arc 65"/>
          <p:cNvSpPr/>
          <p:nvPr/>
        </p:nvSpPr>
        <p:spPr>
          <a:xfrm>
            <a:off x="1156625" y="2921616"/>
            <a:ext cx="3212965" cy="3212965"/>
          </a:xfrm>
          <a:prstGeom prst="arc">
            <a:avLst>
              <a:gd name="adj1" fmla="val 15073395"/>
              <a:gd name="adj2" fmla="val 15088674"/>
            </a:avLst>
          </a:prstGeom>
          <a:ln w="88900">
            <a:solidFill>
              <a:srgbClr val="000000"/>
            </a:solidFill>
          </a:ln>
        </p:spPr>
        <p:txBody>
          <a:bodyPr/>
          <a:lstStyle/>
          <a:p>
            <a:endParaRPr lang="en-US"/>
          </a:p>
        </p:txBody>
      </p:sp>
      <p:sp>
        <p:nvSpPr>
          <p:cNvPr id="67" name="Freeform 66"/>
          <p:cNvSpPr/>
          <p:nvPr/>
        </p:nvSpPr>
        <p:spPr>
          <a:xfrm>
            <a:off x="2182865" y="2971935"/>
            <a:ext cx="107091" cy="96217"/>
          </a:xfrm>
          <a:custGeom>
            <a:avLst/>
            <a:gdLst/>
            <a:ahLst/>
            <a:cxnLst/>
            <a:rect l="0" t="0" r="0" b="0"/>
            <a:pathLst>
              <a:path w="190395" h="177702">
                <a:moveTo>
                  <a:pt x="109206" y="30070"/>
                </a:moveTo>
                <a:lnTo>
                  <a:pt x="99070" y="0"/>
                </a:lnTo>
                <a:lnTo>
                  <a:pt x="0" y="103341"/>
                </a:lnTo>
                <a:lnTo>
                  <a:pt x="139612" y="120281"/>
                </a:lnTo>
                <a:lnTo>
                  <a:pt x="129476" y="90211"/>
                </a:lnTo>
                <a:close/>
              </a:path>
            </a:pathLst>
          </a:custGeom>
          <a:solidFill>
            <a:srgbClr val="000000"/>
          </a:solidFill>
          <a:ln w="25400">
            <a:solidFill>
              <a:srgbClr val="000000"/>
            </a:solidFill>
          </a:ln>
        </p:spPr>
        <p:txBody>
          <a:bodyPr/>
          <a:lstStyle/>
          <a:p>
            <a:endParaRPr lang="en-US"/>
          </a:p>
        </p:txBody>
      </p:sp>
      <p:sp>
        <p:nvSpPr>
          <p:cNvPr id="68" name="Arc 67"/>
          <p:cNvSpPr/>
          <p:nvPr/>
        </p:nvSpPr>
        <p:spPr>
          <a:xfrm>
            <a:off x="1156625" y="2921616"/>
            <a:ext cx="3212965" cy="3212965"/>
          </a:xfrm>
          <a:prstGeom prst="arc">
            <a:avLst>
              <a:gd name="adj1" fmla="val 15073395"/>
              <a:gd name="adj2" fmla="val 15093395"/>
            </a:avLst>
          </a:prstGeom>
          <a:ln w="63500">
            <a:solidFill>
              <a:srgbClr val="000000"/>
            </a:solidFill>
          </a:ln>
        </p:spPr>
        <p:txBody>
          <a:bodyPr/>
          <a:lstStyle/>
          <a:p>
            <a:endParaRPr lang="en-US"/>
          </a:p>
        </p:txBody>
      </p:sp>
      <p:sp>
        <p:nvSpPr>
          <p:cNvPr id="69" name="Freeform 68"/>
          <p:cNvSpPr/>
          <p:nvPr/>
        </p:nvSpPr>
        <p:spPr>
          <a:xfrm>
            <a:off x="2182865" y="2971935"/>
            <a:ext cx="92811" cy="81938"/>
          </a:xfrm>
          <a:custGeom>
            <a:avLst/>
            <a:gdLst/>
            <a:ahLst/>
            <a:cxnLst/>
            <a:rect l="0" t="0" r="0" b="0"/>
            <a:pathLst>
              <a:path w="165009" h="152316">
                <a:moveTo>
                  <a:pt x="109206" y="30070"/>
                </a:moveTo>
                <a:lnTo>
                  <a:pt x="99070" y="0"/>
                </a:lnTo>
                <a:lnTo>
                  <a:pt x="0" y="103341"/>
                </a:lnTo>
                <a:lnTo>
                  <a:pt x="139612" y="120281"/>
                </a:lnTo>
                <a:lnTo>
                  <a:pt x="129476" y="90211"/>
                </a:lnTo>
                <a:close/>
              </a:path>
            </a:pathLst>
          </a:custGeom>
          <a:solidFill>
            <a:srgbClr val="000000"/>
          </a:solidFill>
          <a:ln w="12700">
            <a:noFill/>
          </a:ln>
        </p:spPr>
        <p:txBody>
          <a:bodyPr/>
          <a:lstStyle/>
          <a:p>
            <a:endParaRPr lang="en-US"/>
          </a:p>
        </p:txBody>
      </p:sp>
      <p:sp>
        <p:nvSpPr>
          <p:cNvPr id="70" name="Arc 69"/>
          <p:cNvSpPr/>
          <p:nvPr/>
        </p:nvSpPr>
        <p:spPr>
          <a:xfrm>
            <a:off x="1156625" y="2921616"/>
            <a:ext cx="3212965" cy="3212965"/>
          </a:xfrm>
          <a:prstGeom prst="arc">
            <a:avLst>
              <a:gd name="adj1" fmla="val 10305374"/>
              <a:gd name="adj2" fmla="val 10320653"/>
            </a:avLst>
          </a:prstGeom>
          <a:ln w="88900">
            <a:solidFill>
              <a:srgbClr val="000000"/>
            </a:solidFill>
          </a:ln>
        </p:spPr>
        <p:txBody>
          <a:bodyPr/>
          <a:lstStyle/>
          <a:p>
            <a:endParaRPr lang="en-US"/>
          </a:p>
        </p:txBody>
      </p:sp>
      <p:sp>
        <p:nvSpPr>
          <p:cNvPr id="71" name="Freeform 70"/>
          <p:cNvSpPr/>
          <p:nvPr/>
        </p:nvSpPr>
        <p:spPr>
          <a:xfrm>
            <a:off x="1140827" y="4706685"/>
            <a:ext cx="99092" cy="104856"/>
          </a:xfrm>
          <a:custGeom>
            <a:avLst/>
            <a:gdLst/>
            <a:ahLst/>
            <a:cxnLst/>
            <a:rect l="0" t="0" r="0" b="0"/>
            <a:pathLst>
              <a:path w="177702" h="190395">
                <a:moveTo>
                  <a:pt x="31348" y="130713"/>
                </a:moveTo>
                <a:lnTo>
                  <a:pt x="0" y="135639"/>
                </a:lnTo>
                <a:lnTo>
                  <a:pt x="45788" y="0"/>
                </a:lnTo>
                <a:lnTo>
                  <a:pt x="125392" y="115938"/>
                </a:lnTo>
                <a:lnTo>
                  <a:pt x="94044" y="120863"/>
                </a:lnTo>
                <a:close/>
              </a:path>
            </a:pathLst>
          </a:custGeom>
          <a:solidFill>
            <a:srgbClr val="000000"/>
          </a:solidFill>
          <a:ln w="25400">
            <a:solidFill>
              <a:srgbClr val="000000"/>
            </a:solidFill>
          </a:ln>
        </p:spPr>
        <p:txBody>
          <a:bodyPr/>
          <a:lstStyle/>
          <a:p>
            <a:endParaRPr lang="en-US"/>
          </a:p>
        </p:txBody>
      </p:sp>
      <p:sp>
        <p:nvSpPr>
          <p:cNvPr id="72" name="Arc 71"/>
          <p:cNvSpPr/>
          <p:nvPr/>
        </p:nvSpPr>
        <p:spPr>
          <a:xfrm>
            <a:off x="1156625" y="2921616"/>
            <a:ext cx="3212965" cy="3212965"/>
          </a:xfrm>
          <a:prstGeom prst="arc">
            <a:avLst>
              <a:gd name="adj1" fmla="val 10305374"/>
              <a:gd name="adj2" fmla="val 10325374"/>
            </a:avLst>
          </a:prstGeom>
          <a:ln w="63500">
            <a:solidFill>
              <a:srgbClr val="000000"/>
            </a:solidFill>
          </a:ln>
        </p:spPr>
        <p:txBody>
          <a:bodyPr/>
          <a:lstStyle/>
          <a:p>
            <a:endParaRPr lang="en-US"/>
          </a:p>
        </p:txBody>
      </p:sp>
      <p:sp>
        <p:nvSpPr>
          <p:cNvPr id="73" name="Freeform 72"/>
          <p:cNvSpPr/>
          <p:nvPr/>
        </p:nvSpPr>
        <p:spPr>
          <a:xfrm>
            <a:off x="1140826" y="4706685"/>
            <a:ext cx="84813" cy="90577"/>
          </a:xfrm>
          <a:custGeom>
            <a:avLst/>
            <a:gdLst/>
            <a:ahLst/>
            <a:cxnLst/>
            <a:rect l="0" t="0" r="0" b="0"/>
            <a:pathLst>
              <a:path w="152316" h="165009">
                <a:moveTo>
                  <a:pt x="31348" y="130713"/>
                </a:moveTo>
                <a:lnTo>
                  <a:pt x="0" y="135639"/>
                </a:lnTo>
                <a:lnTo>
                  <a:pt x="45788" y="0"/>
                </a:lnTo>
                <a:lnTo>
                  <a:pt x="125392" y="115938"/>
                </a:lnTo>
                <a:lnTo>
                  <a:pt x="94044" y="120863"/>
                </a:lnTo>
                <a:close/>
              </a:path>
            </a:pathLst>
          </a:custGeom>
          <a:solidFill>
            <a:srgbClr val="000000"/>
          </a:solidFill>
          <a:ln w="12700">
            <a:noFill/>
          </a:ln>
        </p:spPr>
        <p:txBody>
          <a:bodyPr/>
          <a:lstStyle/>
          <a:p>
            <a:endParaRPr lang="en-US"/>
          </a:p>
        </p:txBody>
      </p:sp>
      <p:sp>
        <p:nvSpPr>
          <p:cNvPr id="74" name="Freeform 73"/>
          <p:cNvSpPr/>
          <p:nvPr/>
        </p:nvSpPr>
        <p:spPr>
          <a:xfrm>
            <a:off x="2763108" y="3001939"/>
            <a:ext cx="28559" cy="108883"/>
          </a:xfrm>
          <a:custGeom>
            <a:avLst/>
            <a:gdLst/>
            <a:ahLst/>
            <a:cxnLst/>
            <a:rect l="0" t="0" r="0" b="0"/>
            <a:pathLst>
              <a:path w="76158" h="215781">
                <a:moveTo>
                  <a:pt x="0" y="0"/>
                </a:moveTo>
                <a:lnTo>
                  <a:pt x="0" y="142798"/>
                </a:lnTo>
              </a:path>
            </a:pathLst>
          </a:custGeom>
          <a:noFill/>
          <a:ln w="25400">
            <a:solidFill>
              <a:srgbClr val="000000"/>
            </a:solidFill>
          </a:ln>
        </p:spPr>
        <p:txBody>
          <a:bodyPr/>
          <a:lstStyle/>
          <a:p>
            <a:endParaRPr lang="en-US"/>
          </a:p>
        </p:txBody>
      </p:sp>
      <p:sp>
        <p:nvSpPr>
          <p:cNvPr id="75" name="Rectangle 74"/>
          <p:cNvSpPr/>
          <p:nvPr/>
        </p:nvSpPr>
        <p:spPr>
          <a:xfrm>
            <a:off x="2734267" y="3078716"/>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6" name="Freeform 75"/>
          <p:cNvSpPr/>
          <p:nvPr/>
        </p:nvSpPr>
        <p:spPr>
          <a:xfrm>
            <a:off x="2883235" y="3006881"/>
            <a:ext cx="16863" cy="46305"/>
          </a:xfrm>
          <a:custGeom>
            <a:avLst/>
            <a:gdLst/>
            <a:ahLst/>
            <a:cxnLst/>
            <a:rect l="0" t="0" r="0" b="0"/>
            <a:pathLst>
              <a:path w="50772" h="114237">
                <a:moveTo>
                  <a:pt x="4593" y="0"/>
                </a:moveTo>
                <a:lnTo>
                  <a:pt x="0" y="56934"/>
                </a:lnTo>
              </a:path>
            </a:pathLst>
          </a:custGeom>
          <a:noFill/>
          <a:ln w="12700">
            <a:solidFill>
              <a:srgbClr val="000000"/>
            </a:solidFill>
          </a:ln>
        </p:spPr>
        <p:txBody>
          <a:bodyPr/>
          <a:lstStyle/>
          <a:p>
            <a:endParaRPr lang="en-US"/>
          </a:p>
        </p:txBody>
      </p:sp>
      <p:sp>
        <p:nvSpPr>
          <p:cNvPr id="77" name="Freeform 76"/>
          <p:cNvSpPr/>
          <p:nvPr/>
        </p:nvSpPr>
        <p:spPr>
          <a:xfrm>
            <a:off x="3002584" y="3021673"/>
            <a:ext cx="19430" cy="45994"/>
          </a:xfrm>
          <a:custGeom>
            <a:avLst/>
            <a:gdLst/>
            <a:ahLst/>
            <a:cxnLst/>
            <a:rect l="0" t="0" r="0" b="0"/>
            <a:pathLst>
              <a:path w="50772" h="101544">
                <a:moveTo>
                  <a:pt x="9156" y="0"/>
                </a:moveTo>
                <a:lnTo>
                  <a:pt x="0" y="56381"/>
                </a:lnTo>
              </a:path>
            </a:pathLst>
          </a:custGeom>
          <a:noFill/>
          <a:ln w="12700">
            <a:solidFill>
              <a:srgbClr val="000000"/>
            </a:solidFill>
          </a:ln>
        </p:spPr>
        <p:txBody>
          <a:bodyPr/>
          <a:lstStyle/>
          <a:p>
            <a:endParaRPr lang="en-US"/>
          </a:p>
        </p:txBody>
      </p:sp>
      <p:sp>
        <p:nvSpPr>
          <p:cNvPr id="78" name="Freeform 77"/>
          <p:cNvSpPr/>
          <p:nvPr/>
        </p:nvSpPr>
        <p:spPr>
          <a:xfrm>
            <a:off x="3120383" y="3046219"/>
            <a:ext cx="21963" cy="45477"/>
          </a:xfrm>
          <a:custGeom>
            <a:avLst/>
            <a:gdLst/>
            <a:ahLst/>
            <a:cxnLst/>
            <a:rect l="0" t="0" r="0" b="0"/>
            <a:pathLst>
              <a:path w="63465" h="114237">
                <a:moveTo>
                  <a:pt x="13659" y="0"/>
                </a:moveTo>
                <a:lnTo>
                  <a:pt x="0" y="55462"/>
                </a:lnTo>
              </a:path>
            </a:pathLst>
          </a:custGeom>
          <a:noFill/>
          <a:ln w="12700">
            <a:solidFill>
              <a:srgbClr val="000000"/>
            </a:solidFill>
          </a:ln>
        </p:spPr>
        <p:txBody>
          <a:bodyPr/>
          <a:lstStyle/>
          <a:p>
            <a:endParaRPr lang="en-US"/>
          </a:p>
        </p:txBody>
      </p:sp>
      <p:sp>
        <p:nvSpPr>
          <p:cNvPr id="79" name="Freeform 78"/>
          <p:cNvSpPr/>
          <p:nvPr/>
        </p:nvSpPr>
        <p:spPr>
          <a:xfrm>
            <a:off x="3235867" y="3080361"/>
            <a:ext cx="24446" cy="44758"/>
          </a:xfrm>
          <a:custGeom>
            <a:avLst/>
            <a:gdLst/>
            <a:ahLst/>
            <a:cxnLst/>
            <a:rect l="0" t="0" r="0" b="0"/>
            <a:pathLst>
              <a:path w="63465" h="101544">
                <a:moveTo>
                  <a:pt x="18074" y="0"/>
                </a:moveTo>
                <a:lnTo>
                  <a:pt x="0" y="54184"/>
                </a:lnTo>
              </a:path>
            </a:pathLst>
          </a:custGeom>
          <a:noFill/>
          <a:ln w="12700">
            <a:solidFill>
              <a:srgbClr val="000000"/>
            </a:solidFill>
          </a:ln>
        </p:spPr>
        <p:txBody>
          <a:bodyPr/>
          <a:lstStyle/>
          <a:p>
            <a:endParaRPr lang="en-US"/>
          </a:p>
        </p:txBody>
      </p:sp>
      <p:sp>
        <p:nvSpPr>
          <p:cNvPr id="80" name="Freeform 79"/>
          <p:cNvSpPr/>
          <p:nvPr/>
        </p:nvSpPr>
        <p:spPr>
          <a:xfrm>
            <a:off x="3329414" y="3123879"/>
            <a:ext cx="60021" cy="102466"/>
          </a:xfrm>
          <a:custGeom>
            <a:avLst/>
            <a:gdLst/>
            <a:ahLst/>
            <a:cxnLst/>
            <a:rect l="0" t="0" r="0" b="0"/>
            <a:pathLst>
              <a:path w="126930" h="215781">
                <a:moveTo>
                  <a:pt x="55932" y="0"/>
                </a:moveTo>
                <a:lnTo>
                  <a:pt x="0" y="131389"/>
                </a:lnTo>
              </a:path>
            </a:pathLst>
          </a:custGeom>
          <a:noFill/>
          <a:ln w="25400">
            <a:solidFill>
              <a:srgbClr val="000000"/>
            </a:solidFill>
          </a:ln>
        </p:spPr>
        <p:txBody>
          <a:bodyPr/>
          <a:lstStyle/>
          <a:p>
            <a:endParaRPr lang="en-US"/>
          </a:p>
        </p:txBody>
      </p:sp>
      <p:sp>
        <p:nvSpPr>
          <p:cNvPr id="81" name="Rectangle 80"/>
          <p:cNvSpPr/>
          <p:nvPr/>
        </p:nvSpPr>
        <p:spPr>
          <a:xfrm>
            <a:off x="3176935" y="3200093"/>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2" name="Freeform 81"/>
          <p:cNvSpPr/>
          <p:nvPr/>
        </p:nvSpPr>
        <p:spPr>
          <a:xfrm>
            <a:off x="3456926" y="3176488"/>
            <a:ext cx="29201" cy="42735"/>
          </a:xfrm>
          <a:custGeom>
            <a:avLst/>
            <a:gdLst/>
            <a:ahLst/>
            <a:cxnLst/>
            <a:rect l="0" t="0" r="0" b="0"/>
            <a:pathLst>
              <a:path w="76158" h="114237">
                <a:moveTo>
                  <a:pt x="26526" y="0"/>
                </a:moveTo>
                <a:lnTo>
                  <a:pt x="0" y="50587"/>
                </a:lnTo>
              </a:path>
            </a:pathLst>
          </a:custGeom>
          <a:noFill/>
          <a:ln w="12700">
            <a:solidFill>
              <a:srgbClr val="000000"/>
            </a:solidFill>
          </a:ln>
        </p:spPr>
        <p:txBody>
          <a:bodyPr/>
          <a:lstStyle/>
          <a:p>
            <a:endParaRPr lang="en-US"/>
          </a:p>
        </p:txBody>
      </p:sp>
      <p:sp>
        <p:nvSpPr>
          <p:cNvPr id="83" name="Freeform 82"/>
          <p:cNvSpPr/>
          <p:nvPr/>
        </p:nvSpPr>
        <p:spPr>
          <a:xfrm>
            <a:off x="3561068" y="3237851"/>
            <a:ext cx="31440" cy="41443"/>
          </a:xfrm>
          <a:custGeom>
            <a:avLst/>
            <a:gdLst/>
            <a:ahLst/>
            <a:cxnLst/>
            <a:rect l="0" t="0" r="0" b="0"/>
            <a:pathLst>
              <a:path w="76158" h="101544">
                <a:moveTo>
                  <a:pt x="30507" y="0"/>
                </a:moveTo>
                <a:lnTo>
                  <a:pt x="0" y="48290"/>
                </a:lnTo>
              </a:path>
            </a:pathLst>
          </a:custGeom>
          <a:noFill/>
          <a:ln w="12700">
            <a:solidFill>
              <a:srgbClr val="000000"/>
            </a:solidFill>
          </a:ln>
        </p:spPr>
        <p:txBody>
          <a:bodyPr/>
          <a:lstStyle/>
          <a:p>
            <a:endParaRPr lang="en-US"/>
          </a:p>
        </p:txBody>
      </p:sp>
      <p:sp>
        <p:nvSpPr>
          <p:cNvPr id="84" name="Freeform 83"/>
          <p:cNvSpPr/>
          <p:nvPr/>
        </p:nvSpPr>
        <p:spPr>
          <a:xfrm>
            <a:off x="3660042" y="3307568"/>
            <a:ext cx="33568" cy="39975"/>
          </a:xfrm>
          <a:custGeom>
            <a:avLst/>
            <a:gdLst/>
            <a:ahLst/>
            <a:cxnLst/>
            <a:rect l="0" t="0" r="0" b="0"/>
            <a:pathLst>
              <a:path w="76158" h="101544">
                <a:moveTo>
                  <a:pt x="34291" y="0"/>
                </a:moveTo>
                <a:lnTo>
                  <a:pt x="0" y="45681"/>
                </a:lnTo>
              </a:path>
            </a:pathLst>
          </a:custGeom>
          <a:noFill/>
          <a:ln w="12700">
            <a:solidFill>
              <a:srgbClr val="000000"/>
            </a:solidFill>
          </a:ln>
        </p:spPr>
        <p:txBody>
          <a:bodyPr/>
          <a:lstStyle/>
          <a:p>
            <a:endParaRPr lang="en-US"/>
          </a:p>
        </p:txBody>
      </p:sp>
      <p:sp>
        <p:nvSpPr>
          <p:cNvPr id="85" name="Freeform 84"/>
          <p:cNvSpPr/>
          <p:nvPr/>
        </p:nvSpPr>
        <p:spPr>
          <a:xfrm>
            <a:off x="3753209" y="3385188"/>
            <a:ext cx="35572" cy="38341"/>
          </a:xfrm>
          <a:custGeom>
            <a:avLst/>
            <a:gdLst/>
            <a:ahLst/>
            <a:cxnLst/>
            <a:rect l="0" t="0" r="0" b="0"/>
            <a:pathLst>
              <a:path w="76158" h="101544">
                <a:moveTo>
                  <a:pt x="37853" y="0"/>
                </a:moveTo>
                <a:lnTo>
                  <a:pt x="0" y="42776"/>
                </a:lnTo>
              </a:path>
            </a:pathLst>
          </a:custGeom>
          <a:noFill/>
          <a:ln w="12700">
            <a:solidFill>
              <a:srgbClr val="000000"/>
            </a:solidFill>
          </a:ln>
        </p:spPr>
        <p:txBody>
          <a:bodyPr/>
          <a:lstStyle/>
          <a:p>
            <a:endParaRPr lang="en-US"/>
          </a:p>
        </p:txBody>
      </p:sp>
      <p:sp>
        <p:nvSpPr>
          <p:cNvPr id="86" name="Freeform 85"/>
          <p:cNvSpPr/>
          <p:nvPr/>
        </p:nvSpPr>
        <p:spPr>
          <a:xfrm>
            <a:off x="3805227" y="3470209"/>
            <a:ext cx="86455" cy="84238"/>
          </a:xfrm>
          <a:custGeom>
            <a:avLst/>
            <a:gdLst/>
            <a:ahLst/>
            <a:cxnLst/>
            <a:rect l="0" t="0" r="0" b="0"/>
            <a:pathLst>
              <a:path w="177702" h="190395">
                <a:moveTo>
                  <a:pt x="102925" y="0"/>
                </a:moveTo>
                <a:lnTo>
                  <a:pt x="0" y="98984"/>
                </a:lnTo>
              </a:path>
            </a:pathLst>
          </a:custGeom>
          <a:noFill/>
          <a:ln w="25400">
            <a:solidFill>
              <a:srgbClr val="000000"/>
            </a:solidFill>
          </a:ln>
        </p:spPr>
        <p:txBody>
          <a:bodyPr/>
          <a:lstStyle/>
          <a:p>
            <a:endParaRPr lang="en-US"/>
          </a:p>
        </p:txBody>
      </p:sp>
      <p:sp>
        <p:nvSpPr>
          <p:cNvPr id="87" name="Rectangle 86"/>
          <p:cNvSpPr/>
          <p:nvPr/>
        </p:nvSpPr>
        <p:spPr>
          <a:xfrm>
            <a:off x="3591045" y="3528524"/>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88" name="Freeform 87"/>
          <p:cNvSpPr/>
          <p:nvPr/>
        </p:nvSpPr>
        <p:spPr>
          <a:xfrm>
            <a:off x="3919746" y="3562082"/>
            <a:ext cx="39153" cy="34617"/>
          </a:xfrm>
          <a:custGeom>
            <a:avLst/>
            <a:gdLst/>
            <a:ahLst/>
            <a:cxnLst/>
            <a:rect l="0" t="0" r="0" b="0"/>
            <a:pathLst>
              <a:path w="88851" h="101544">
                <a:moveTo>
                  <a:pt x="44220" y="0"/>
                </a:moveTo>
                <a:lnTo>
                  <a:pt x="0" y="36155"/>
                </a:lnTo>
              </a:path>
            </a:pathLst>
          </a:custGeom>
          <a:noFill/>
          <a:ln w="12700">
            <a:solidFill>
              <a:srgbClr val="000000"/>
            </a:solidFill>
          </a:ln>
        </p:spPr>
        <p:txBody>
          <a:bodyPr/>
          <a:lstStyle/>
          <a:p>
            <a:endParaRPr lang="en-US"/>
          </a:p>
        </p:txBody>
      </p:sp>
      <p:sp>
        <p:nvSpPr>
          <p:cNvPr id="89" name="Freeform 88"/>
          <p:cNvSpPr/>
          <p:nvPr/>
        </p:nvSpPr>
        <p:spPr>
          <a:xfrm>
            <a:off x="3992038" y="3660208"/>
            <a:ext cx="40708" cy="32551"/>
          </a:xfrm>
          <a:custGeom>
            <a:avLst/>
            <a:gdLst/>
            <a:ahLst/>
            <a:cxnLst/>
            <a:rect l="0" t="0" r="0" b="0"/>
            <a:pathLst>
              <a:path w="88851" h="88851">
                <a:moveTo>
                  <a:pt x="46984" y="0"/>
                </a:moveTo>
                <a:lnTo>
                  <a:pt x="0" y="32482"/>
                </a:lnTo>
              </a:path>
            </a:pathLst>
          </a:custGeom>
          <a:noFill/>
          <a:ln w="12700">
            <a:solidFill>
              <a:srgbClr val="000000"/>
            </a:solidFill>
          </a:ln>
        </p:spPr>
        <p:txBody>
          <a:bodyPr/>
          <a:lstStyle/>
          <a:p>
            <a:endParaRPr lang="en-US"/>
          </a:p>
        </p:txBody>
      </p:sp>
      <p:sp>
        <p:nvSpPr>
          <p:cNvPr id="90" name="Freeform 89"/>
          <p:cNvSpPr/>
          <p:nvPr/>
        </p:nvSpPr>
        <p:spPr>
          <a:xfrm>
            <a:off x="4056373" y="3763955"/>
            <a:ext cx="42092" cy="30367"/>
          </a:xfrm>
          <a:custGeom>
            <a:avLst/>
            <a:gdLst/>
            <a:ahLst/>
            <a:cxnLst/>
            <a:rect l="0" t="0" r="0" b="0"/>
            <a:pathLst>
              <a:path w="101544" h="88851">
                <a:moveTo>
                  <a:pt x="49444" y="0"/>
                </a:moveTo>
                <a:lnTo>
                  <a:pt x="0" y="28600"/>
                </a:lnTo>
              </a:path>
            </a:pathLst>
          </a:custGeom>
          <a:noFill/>
          <a:ln w="12700">
            <a:solidFill>
              <a:srgbClr val="000000"/>
            </a:solidFill>
          </a:ln>
        </p:spPr>
        <p:txBody>
          <a:bodyPr/>
          <a:lstStyle/>
          <a:p>
            <a:endParaRPr lang="en-US"/>
          </a:p>
        </p:txBody>
      </p:sp>
      <p:sp>
        <p:nvSpPr>
          <p:cNvPr id="91" name="Freeform 90"/>
          <p:cNvSpPr/>
          <p:nvPr/>
        </p:nvSpPr>
        <p:spPr>
          <a:xfrm>
            <a:off x="4112333" y="3872650"/>
            <a:ext cx="43295" cy="28078"/>
          </a:xfrm>
          <a:custGeom>
            <a:avLst/>
            <a:gdLst/>
            <a:ahLst/>
            <a:cxnLst/>
            <a:rect l="0" t="0" r="0" b="0"/>
            <a:pathLst>
              <a:path w="101544" h="76158">
                <a:moveTo>
                  <a:pt x="51583" y="0"/>
                </a:moveTo>
                <a:lnTo>
                  <a:pt x="0" y="24531"/>
                </a:lnTo>
              </a:path>
            </a:pathLst>
          </a:custGeom>
          <a:noFill/>
          <a:ln w="12700">
            <a:solidFill>
              <a:srgbClr val="000000"/>
            </a:solidFill>
          </a:ln>
        </p:spPr>
        <p:txBody>
          <a:bodyPr/>
          <a:lstStyle/>
          <a:p>
            <a:endParaRPr lang="en-US"/>
          </a:p>
        </p:txBody>
      </p:sp>
      <p:sp>
        <p:nvSpPr>
          <p:cNvPr id="92" name="Freeform 91"/>
          <p:cNvSpPr/>
          <p:nvPr/>
        </p:nvSpPr>
        <p:spPr>
          <a:xfrm>
            <a:off x="4114509" y="3985590"/>
            <a:ext cx="103637" cy="57112"/>
          </a:xfrm>
          <a:custGeom>
            <a:avLst/>
            <a:gdLst/>
            <a:ahLst/>
            <a:cxnLst/>
            <a:rect l="0" t="0" r="0" b="0"/>
            <a:pathLst>
              <a:path w="203088" h="126930">
                <a:moveTo>
                  <a:pt x="133472" y="0"/>
                </a:moveTo>
                <a:lnTo>
                  <a:pt x="0" y="50761"/>
                </a:lnTo>
              </a:path>
            </a:pathLst>
          </a:custGeom>
          <a:noFill/>
          <a:ln w="25400">
            <a:solidFill>
              <a:srgbClr val="000000"/>
            </a:solidFill>
          </a:ln>
        </p:spPr>
        <p:txBody>
          <a:bodyPr/>
          <a:lstStyle/>
          <a:p>
            <a:endParaRPr lang="en-US"/>
          </a:p>
        </p:txBody>
      </p:sp>
      <p:sp>
        <p:nvSpPr>
          <p:cNvPr id="93" name="Rectangle 92"/>
          <p:cNvSpPr/>
          <p:nvPr/>
        </p:nvSpPr>
        <p:spPr>
          <a:xfrm>
            <a:off x="3898057" y="3964053"/>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4" name="Freeform 93"/>
          <p:cNvSpPr/>
          <p:nvPr/>
        </p:nvSpPr>
        <p:spPr>
          <a:xfrm>
            <a:off x="4197737" y="4102042"/>
            <a:ext cx="45132" cy="23249"/>
          </a:xfrm>
          <a:custGeom>
            <a:avLst/>
            <a:gdLst/>
            <a:ahLst/>
            <a:cxnLst/>
            <a:rect l="0" t="0" r="0" b="0"/>
            <a:pathLst>
              <a:path w="101544" h="76158">
                <a:moveTo>
                  <a:pt x="54848" y="0"/>
                </a:moveTo>
                <a:lnTo>
                  <a:pt x="0" y="15946"/>
                </a:lnTo>
              </a:path>
            </a:pathLst>
          </a:custGeom>
          <a:noFill/>
          <a:ln w="12700">
            <a:solidFill>
              <a:srgbClr val="000000"/>
            </a:solidFill>
          </a:ln>
        </p:spPr>
        <p:txBody>
          <a:bodyPr/>
          <a:lstStyle/>
          <a:p>
            <a:endParaRPr lang="en-US"/>
          </a:p>
        </p:txBody>
      </p:sp>
      <p:sp>
        <p:nvSpPr>
          <p:cNvPr id="95" name="Freeform 94"/>
          <p:cNvSpPr/>
          <p:nvPr/>
        </p:nvSpPr>
        <p:spPr>
          <a:xfrm>
            <a:off x="4226628" y="4221253"/>
            <a:ext cx="45753" cy="20739"/>
          </a:xfrm>
          <a:custGeom>
            <a:avLst/>
            <a:gdLst/>
            <a:ahLst/>
            <a:cxnLst/>
            <a:rect l="0" t="0" r="0" b="0"/>
            <a:pathLst>
              <a:path w="101544" h="63465">
                <a:moveTo>
                  <a:pt x="55953" y="0"/>
                </a:moveTo>
                <a:lnTo>
                  <a:pt x="0" y="11484"/>
                </a:lnTo>
              </a:path>
            </a:pathLst>
          </a:custGeom>
          <a:noFill/>
          <a:ln w="12700">
            <a:solidFill>
              <a:srgbClr val="000000"/>
            </a:solidFill>
          </a:ln>
        </p:spPr>
        <p:txBody>
          <a:bodyPr/>
          <a:lstStyle/>
          <a:p>
            <a:endParaRPr lang="en-US"/>
          </a:p>
        </p:txBody>
      </p:sp>
      <p:sp>
        <p:nvSpPr>
          <p:cNvPr id="96" name="Freeform 95"/>
          <p:cNvSpPr/>
          <p:nvPr/>
        </p:nvSpPr>
        <p:spPr>
          <a:xfrm>
            <a:off x="4246041" y="4342452"/>
            <a:ext cx="46171" cy="18188"/>
          </a:xfrm>
          <a:custGeom>
            <a:avLst/>
            <a:gdLst/>
            <a:ahLst/>
            <a:cxnLst/>
            <a:rect l="0" t="0" r="0" b="0"/>
            <a:pathLst>
              <a:path w="101544" h="76158">
                <a:moveTo>
                  <a:pt x="56695" y="0"/>
                </a:moveTo>
                <a:lnTo>
                  <a:pt x="0" y="6948"/>
                </a:lnTo>
              </a:path>
            </a:pathLst>
          </a:custGeom>
          <a:noFill/>
          <a:ln w="12700">
            <a:solidFill>
              <a:srgbClr val="000000"/>
            </a:solidFill>
          </a:ln>
        </p:spPr>
        <p:txBody>
          <a:bodyPr/>
          <a:lstStyle/>
          <a:p>
            <a:endParaRPr lang="en-US"/>
          </a:p>
        </p:txBody>
      </p:sp>
      <p:sp>
        <p:nvSpPr>
          <p:cNvPr id="97" name="Freeform 96"/>
          <p:cNvSpPr/>
          <p:nvPr/>
        </p:nvSpPr>
        <p:spPr>
          <a:xfrm>
            <a:off x="4255853" y="4464852"/>
            <a:ext cx="46382" cy="15611"/>
          </a:xfrm>
          <a:custGeom>
            <a:avLst/>
            <a:gdLst/>
            <a:ahLst/>
            <a:cxnLst/>
            <a:rect l="0" t="0" r="0" b="0"/>
            <a:pathLst>
              <a:path w="101544" h="50772">
                <a:moveTo>
                  <a:pt x="57070" y="0"/>
                </a:moveTo>
                <a:lnTo>
                  <a:pt x="0" y="2367"/>
                </a:lnTo>
              </a:path>
            </a:pathLst>
          </a:custGeom>
          <a:noFill/>
          <a:ln w="12700">
            <a:solidFill>
              <a:srgbClr val="000000"/>
            </a:solidFill>
          </a:ln>
        </p:spPr>
        <p:txBody>
          <a:bodyPr/>
          <a:lstStyle/>
          <a:p>
            <a:endParaRPr lang="en-US"/>
          </a:p>
        </p:txBody>
      </p:sp>
      <p:sp>
        <p:nvSpPr>
          <p:cNvPr id="98" name="Freeform 97"/>
          <p:cNvSpPr/>
          <p:nvPr/>
        </p:nvSpPr>
        <p:spPr>
          <a:xfrm>
            <a:off x="4207841" y="4584527"/>
            <a:ext cx="108822" cy="31694"/>
          </a:xfrm>
          <a:custGeom>
            <a:avLst/>
            <a:gdLst/>
            <a:ahLst/>
            <a:cxnLst/>
            <a:rect l="0" t="0" r="0" b="0"/>
            <a:pathLst>
              <a:path w="215781" h="76158">
                <a:moveTo>
                  <a:pt x="142690" y="5573"/>
                </a:moveTo>
                <a:lnTo>
                  <a:pt x="0" y="0"/>
                </a:lnTo>
              </a:path>
            </a:pathLst>
          </a:custGeom>
          <a:noFill/>
          <a:ln w="25400">
            <a:solidFill>
              <a:srgbClr val="000000"/>
            </a:solidFill>
          </a:ln>
        </p:spPr>
        <p:txBody>
          <a:bodyPr/>
          <a:lstStyle/>
          <a:p>
            <a:endParaRPr lang="en-US"/>
          </a:p>
        </p:txBody>
      </p:sp>
      <p:sp>
        <p:nvSpPr>
          <p:cNvPr id="99" name="Rectangle 98"/>
          <p:cNvSpPr/>
          <p:nvPr/>
        </p:nvSpPr>
        <p:spPr>
          <a:xfrm>
            <a:off x="3990874" y="4535238"/>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0" name="Freeform 99"/>
          <p:cNvSpPr/>
          <p:nvPr/>
        </p:nvSpPr>
        <p:spPr>
          <a:xfrm>
            <a:off x="4246476" y="4706255"/>
            <a:ext cx="46180" cy="18111"/>
          </a:xfrm>
          <a:custGeom>
            <a:avLst/>
            <a:gdLst/>
            <a:ahLst/>
            <a:cxnLst/>
            <a:rect l="0" t="0" r="0" b="0"/>
            <a:pathLst>
              <a:path w="101544" h="50772">
                <a:moveTo>
                  <a:pt x="56712" y="6811"/>
                </a:moveTo>
                <a:lnTo>
                  <a:pt x="0" y="0"/>
                </a:lnTo>
              </a:path>
            </a:pathLst>
          </a:custGeom>
          <a:noFill/>
          <a:ln w="12700">
            <a:solidFill>
              <a:srgbClr val="000000"/>
            </a:solidFill>
          </a:ln>
        </p:spPr>
        <p:txBody>
          <a:bodyPr/>
          <a:lstStyle/>
          <a:p>
            <a:endParaRPr lang="en-US"/>
          </a:p>
        </p:txBody>
      </p:sp>
      <p:sp>
        <p:nvSpPr>
          <p:cNvPr id="101" name="Freeform 100"/>
          <p:cNvSpPr/>
          <p:nvPr/>
        </p:nvSpPr>
        <p:spPr>
          <a:xfrm>
            <a:off x="4227349" y="4824948"/>
            <a:ext cx="45769" cy="20663"/>
          </a:xfrm>
          <a:custGeom>
            <a:avLst/>
            <a:gdLst/>
            <a:ahLst/>
            <a:cxnLst/>
            <a:rect l="0" t="0" r="0" b="0"/>
            <a:pathLst>
              <a:path w="101544" h="50772">
                <a:moveTo>
                  <a:pt x="55981" y="11349"/>
                </a:moveTo>
                <a:lnTo>
                  <a:pt x="0" y="0"/>
                </a:lnTo>
              </a:path>
            </a:pathLst>
          </a:custGeom>
          <a:noFill/>
          <a:ln w="12700">
            <a:solidFill>
              <a:srgbClr val="000000"/>
            </a:solidFill>
          </a:ln>
        </p:spPr>
        <p:txBody>
          <a:bodyPr/>
          <a:lstStyle/>
          <a:p>
            <a:endParaRPr lang="en-US"/>
          </a:p>
        </p:txBody>
      </p:sp>
      <p:sp>
        <p:nvSpPr>
          <p:cNvPr id="102" name="Freeform 101"/>
          <p:cNvSpPr/>
          <p:nvPr/>
        </p:nvSpPr>
        <p:spPr>
          <a:xfrm>
            <a:off x="4198740" y="4941719"/>
            <a:ext cx="45154" cy="23174"/>
          </a:xfrm>
          <a:custGeom>
            <a:avLst/>
            <a:gdLst/>
            <a:ahLst/>
            <a:cxnLst/>
            <a:rect l="0" t="0" r="0" b="0"/>
            <a:pathLst>
              <a:path w="101544" h="63465">
                <a:moveTo>
                  <a:pt x="54887" y="15813"/>
                </a:moveTo>
                <a:lnTo>
                  <a:pt x="0" y="0"/>
                </a:lnTo>
              </a:path>
            </a:pathLst>
          </a:custGeom>
          <a:noFill/>
          <a:ln w="12700">
            <a:solidFill>
              <a:srgbClr val="000000"/>
            </a:solidFill>
          </a:ln>
        </p:spPr>
        <p:txBody>
          <a:bodyPr/>
          <a:lstStyle/>
          <a:p>
            <a:endParaRPr lang="en-US"/>
          </a:p>
        </p:txBody>
      </p:sp>
      <p:sp>
        <p:nvSpPr>
          <p:cNvPr id="103" name="Freeform 102"/>
          <p:cNvSpPr/>
          <p:nvPr/>
        </p:nvSpPr>
        <p:spPr>
          <a:xfrm>
            <a:off x="4160834" y="5055812"/>
            <a:ext cx="44339" cy="25628"/>
          </a:xfrm>
          <a:custGeom>
            <a:avLst/>
            <a:gdLst/>
            <a:ahLst/>
            <a:cxnLst/>
            <a:rect l="0" t="0" r="0" b="0"/>
            <a:pathLst>
              <a:path w="88851" h="63465">
                <a:moveTo>
                  <a:pt x="53438" y="20175"/>
                </a:moveTo>
                <a:lnTo>
                  <a:pt x="0" y="0"/>
                </a:lnTo>
              </a:path>
            </a:pathLst>
          </a:custGeom>
          <a:noFill/>
          <a:ln w="12700">
            <a:solidFill>
              <a:srgbClr val="000000"/>
            </a:solidFill>
          </a:ln>
        </p:spPr>
        <p:txBody>
          <a:bodyPr/>
          <a:lstStyle/>
          <a:p>
            <a:endParaRPr lang="en-US"/>
          </a:p>
        </p:txBody>
      </p:sp>
      <p:sp>
        <p:nvSpPr>
          <p:cNvPr id="104" name="Freeform 103"/>
          <p:cNvSpPr/>
          <p:nvPr/>
        </p:nvSpPr>
        <p:spPr>
          <a:xfrm>
            <a:off x="4070305" y="5145894"/>
            <a:ext cx="101181" cy="62881"/>
          </a:xfrm>
          <a:custGeom>
            <a:avLst/>
            <a:gdLst/>
            <a:ahLst/>
            <a:cxnLst/>
            <a:rect l="0" t="0" r="0" b="0"/>
            <a:pathLst>
              <a:path w="203088" h="126930">
                <a:moveTo>
                  <a:pt x="129106" y="61017"/>
                </a:moveTo>
                <a:lnTo>
                  <a:pt x="0" y="0"/>
                </a:lnTo>
              </a:path>
            </a:pathLst>
          </a:custGeom>
          <a:noFill/>
          <a:ln w="25400">
            <a:solidFill>
              <a:srgbClr val="000000"/>
            </a:solidFill>
          </a:ln>
        </p:spPr>
        <p:txBody>
          <a:bodyPr/>
          <a:lstStyle/>
          <a:p>
            <a:endParaRPr lang="en-US"/>
          </a:p>
        </p:txBody>
      </p:sp>
      <p:sp>
        <p:nvSpPr>
          <p:cNvPr id="105" name="Rectangle 104"/>
          <p:cNvSpPr/>
          <p:nvPr/>
        </p:nvSpPr>
        <p:spPr>
          <a:xfrm>
            <a:off x="3855218" y="5049304"/>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6" name="Freeform 105"/>
          <p:cNvSpPr/>
          <p:nvPr/>
        </p:nvSpPr>
        <p:spPr>
          <a:xfrm>
            <a:off x="4058176" y="5273028"/>
            <a:ext cx="42131" cy="30300"/>
          </a:xfrm>
          <a:custGeom>
            <a:avLst/>
            <a:gdLst/>
            <a:ahLst/>
            <a:cxnLst/>
            <a:rect l="0" t="0" r="0" b="0"/>
            <a:pathLst>
              <a:path w="101544" h="76158">
                <a:moveTo>
                  <a:pt x="49513" y="28480"/>
                </a:moveTo>
                <a:lnTo>
                  <a:pt x="0" y="0"/>
                </a:lnTo>
              </a:path>
            </a:pathLst>
          </a:custGeom>
          <a:noFill/>
          <a:ln w="12700">
            <a:solidFill>
              <a:srgbClr val="000000"/>
            </a:solidFill>
          </a:ln>
        </p:spPr>
        <p:txBody>
          <a:bodyPr/>
          <a:lstStyle/>
          <a:p>
            <a:endParaRPr lang="en-US"/>
          </a:p>
        </p:txBody>
      </p:sp>
      <p:sp>
        <p:nvSpPr>
          <p:cNvPr id="107" name="Freeform 106"/>
          <p:cNvSpPr/>
          <p:nvPr/>
        </p:nvSpPr>
        <p:spPr>
          <a:xfrm>
            <a:off x="3994086" y="5374747"/>
            <a:ext cx="40753" cy="32487"/>
          </a:xfrm>
          <a:custGeom>
            <a:avLst/>
            <a:gdLst/>
            <a:ahLst/>
            <a:cxnLst/>
            <a:rect l="0" t="0" r="0" b="0"/>
            <a:pathLst>
              <a:path w="101544" h="76158">
                <a:moveTo>
                  <a:pt x="47063" y="32369"/>
                </a:moveTo>
                <a:lnTo>
                  <a:pt x="0" y="0"/>
                </a:lnTo>
              </a:path>
            </a:pathLst>
          </a:custGeom>
          <a:noFill/>
          <a:ln w="12700">
            <a:solidFill>
              <a:srgbClr val="000000"/>
            </a:solidFill>
          </a:ln>
        </p:spPr>
        <p:txBody>
          <a:bodyPr/>
          <a:lstStyle/>
          <a:p>
            <a:endParaRPr lang="en-US"/>
          </a:p>
        </p:txBody>
      </p:sp>
      <p:sp>
        <p:nvSpPr>
          <p:cNvPr id="108" name="Freeform 107"/>
          <p:cNvSpPr/>
          <p:nvPr/>
        </p:nvSpPr>
        <p:spPr>
          <a:xfrm>
            <a:off x="3922026" y="5470982"/>
            <a:ext cx="39203" cy="34557"/>
          </a:xfrm>
          <a:custGeom>
            <a:avLst/>
            <a:gdLst/>
            <a:ahLst/>
            <a:cxnLst/>
            <a:rect l="0" t="0" r="0" b="0"/>
            <a:pathLst>
              <a:path w="88851" h="76158">
                <a:moveTo>
                  <a:pt x="44308" y="36048"/>
                </a:moveTo>
                <a:lnTo>
                  <a:pt x="0" y="0"/>
                </a:lnTo>
              </a:path>
            </a:pathLst>
          </a:custGeom>
          <a:noFill/>
          <a:ln w="12700">
            <a:solidFill>
              <a:srgbClr val="000000"/>
            </a:solidFill>
          </a:ln>
        </p:spPr>
        <p:txBody>
          <a:bodyPr/>
          <a:lstStyle/>
          <a:p>
            <a:endParaRPr lang="en-US"/>
          </a:p>
        </p:txBody>
      </p:sp>
      <p:sp>
        <p:nvSpPr>
          <p:cNvPr id="109" name="Freeform 108"/>
          <p:cNvSpPr/>
          <p:nvPr/>
        </p:nvSpPr>
        <p:spPr>
          <a:xfrm>
            <a:off x="3842461" y="5561112"/>
            <a:ext cx="37492" cy="36495"/>
          </a:xfrm>
          <a:custGeom>
            <a:avLst/>
            <a:gdLst/>
            <a:ahLst/>
            <a:cxnLst/>
            <a:rect l="0" t="0" r="0" b="0"/>
            <a:pathLst>
              <a:path w="88851" h="76158">
                <a:moveTo>
                  <a:pt x="41266" y="39494"/>
                </a:moveTo>
                <a:lnTo>
                  <a:pt x="0" y="0"/>
                </a:lnTo>
              </a:path>
            </a:pathLst>
          </a:custGeom>
          <a:noFill/>
          <a:ln w="12700">
            <a:solidFill>
              <a:srgbClr val="000000"/>
            </a:solidFill>
          </a:ln>
        </p:spPr>
        <p:txBody>
          <a:bodyPr/>
          <a:lstStyle/>
          <a:p>
            <a:endParaRPr lang="en-US"/>
          </a:p>
        </p:txBody>
      </p:sp>
      <p:sp>
        <p:nvSpPr>
          <p:cNvPr id="110" name="Freeform 109"/>
          <p:cNvSpPr/>
          <p:nvPr/>
        </p:nvSpPr>
        <p:spPr>
          <a:xfrm>
            <a:off x="3723882" y="5608538"/>
            <a:ext cx="81935" cy="88584"/>
          </a:xfrm>
          <a:custGeom>
            <a:avLst/>
            <a:gdLst/>
            <a:ahLst/>
            <a:cxnLst/>
            <a:rect l="0" t="0" r="0" b="0"/>
            <a:pathLst>
              <a:path w="165009" h="177702">
                <a:moveTo>
                  <a:pt x="94891" y="106710"/>
                </a:moveTo>
                <a:lnTo>
                  <a:pt x="0" y="0"/>
                </a:lnTo>
              </a:path>
            </a:pathLst>
          </a:custGeom>
          <a:noFill/>
          <a:ln w="25400">
            <a:solidFill>
              <a:srgbClr val="000000"/>
            </a:solidFill>
          </a:ln>
        </p:spPr>
        <p:txBody>
          <a:bodyPr/>
          <a:lstStyle/>
          <a:p>
            <a:endParaRPr lang="en-US"/>
          </a:p>
        </p:txBody>
      </p:sp>
      <p:sp>
        <p:nvSpPr>
          <p:cNvPr id="111" name="Rectangle 110"/>
          <p:cNvSpPr/>
          <p:nvPr/>
        </p:nvSpPr>
        <p:spPr>
          <a:xfrm>
            <a:off x="3512507" y="5506252"/>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2" name="Freeform 111"/>
          <p:cNvSpPr/>
          <p:nvPr/>
        </p:nvSpPr>
        <p:spPr>
          <a:xfrm>
            <a:off x="3662925" y="5720764"/>
            <a:ext cx="33631" cy="39929"/>
          </a:xfrm>
          <a:custGeom>
            <a:avLst/>
            <a:gdLst/>
            <a:ahLst/>
            <a:cxnLst/>
            <a:rect l="0" t="0" r="0" b="0"/>
            <a:pathLst>
              <a:path w="76158" h="88851">
                <a:moveTo>
                  <a:pt x="34402" y="45598"/>
                </a:moveTo>
                <a:lnTo>
                  <a:pt x="0" y="0"/>
                </a:lnTo>
              </a:path>
            </a:pathLst>
          </a:custGeom>
          <a:noFill/>
          <a:ln w="12700">
            <a:solidFill>
              <a:srgbClr val="000000"/>
            </a:solidFill>
          </a:ln>
        </p:spPr>
        <p:txBody>
          <a:bodyPr/>
          <a:lstStyle/>
          <a:p>
            <a:endParaRPr lang="en-US"/>
          </a:p>
        </p:txBody>
      </p:sp>
      <p:sp>
        <p:nvSpPr>
          <p:cNvPr id="113" name="Freeform 112"/>
          <p:cNvSpPr/>
          <p:nvPr/>
        </p:nvSpPr>
        <p:spPr>
          <a:xfrm>
            <a:off x="3564115" y="5789252"/>
            <a:ext cx="31506" cy="41401"/>
          </a:xfrm>
          <a:custGeom>
            <a:avLst/>
            <a:gdLst/>
            <a:ahLst/>
            <a:cxnLst/>
            <a:rect l="0" t="0" r="0" b="0"/>
            <a:pathLst>
              <a:path w="76158" h="88851">
                <a:moveTo>
                  <a:pt x="30624" y="48216"/>
                </a:moveTo>
                <a:lnTo>
                  <a:pt x="0" y="0"/>
                </a:lnTo>
              </a:path>
            </a:pathLst>
          </a:custGeom>
          <a:noFill/>
          <a:ln w="12700">
            <a:solidFill>
              <a:srgbClr val="000000"/>
            </a:solidFill>
          </a:ln>
        </p:spPr>
        <p:txBody>
          <a:bodyPr/>
          <a:lstStyle/>
          <a:p>
            <a:endParaRPr lang="en-US"/>
          </a:p>
        </p:txBody>
      </p:sp>
      <p:sp>
        <p:nvSpPr>
          <p:cNvPr id="114" name="Freeform 113"/>
          <p:cNvSpPr/>
          <p:nvPr/>
        </p:nvSpPr>
        <p:spPr>
          <a:xfrm>
            <a:off x="3460119" y="5849574"/>
            <a:ext cx="29269" cy="42698"/>
          </a:xfrm>
          <a:custGeom>
            <a:avLst/>
            <a:gdLst/>
            <a:ahLst/>
            <a:cxnLst/>
            <a:rect l="0" t="0" r="0" b="0"/>
            <a:pathLst>
              <a:path w="63465" h="101544">
                <a:moveTo>
                  <a:pt x="26648" y="50522"/>
                </a:moveTo>
                <a:lnTo>
                  <a:pt x="0" y="0"/>
                </a:lnTo>
              </a:path>
            </a:pathLst>
          </a:custGeom>
          <a:noFill/>
          <a:ln w="12700">
            <a:solidFill>
              <a:srgbClr val="000000"/>
            </a:solidFill>
          </a:ln>
        </p:spPr>
        <p:txBody>
          <a:bodyPr/>
          <a:lstStyle/>
          <a:p>
            <a:endParaRPr lang="en-US"/>
          </a:p>
        </p:txBody>
      </p:sp>
      <p:sp>
        <p:nvSpPr>
          <p:cNvPr id="115" name="Freeform 114"/>
          <p:cNvSpPr/>
          <p:nvPr/>
        </p:nvSpPr>
        <p:spPr>
          <a:xfrm>
            <a:off x="3351609" y="5901339"/>
            <a:ext cx="26935" cy="43811"/>
          </a:xfrm>
          <a:custGeom>
            <a:avLst/>
            <a:gdLst/>
            <a:ahLst/>
            <a:cxnLst/>
            <a:rect l="0" t="0" r="0" b="0"/>
            <a:pathLst>
              <a:path w="76158" h="101544">
                <a:moveTo>
                  <a:pt x="22499" y="52501"/>
                </a:moveTo>
                <a:lnTo>
                  <a:pt x="0" y="0"/>
                </a:lnTo>
              </a:path>
            </a:pathLst>
          </a:custGeom>
          <a:noFill/>
          <a:ln w="12700">
            <a:solidFill>
              <a:srgbClr val="000000"/>
            </a:solidFill>
          </a:ln>
        </p:spPr>
        <p:txBody>
          <a:bodyPr/>
          <a:lstStyle/>
          <a:p>
            <a:endParaRPr lang="en-US"/>
          </a:p>
        </p:txBody>
      </p:sp>
      <p:sp>
        <p:nvSpPr>
          <p:cNvPr id="116" name="Freeform 115"/>
          <p:cNvSpPr/>
          <p:nvPr/>
        </p:nvSpPr>
        <p:spPr>
          <a:xfrm>
            <a:off x="3223928" y="5898530"/>
            <a:ext cx="54160" cy="104694"/>
          </a:xfrm>
          <a:custGeom>
            <a:avLst/>
            <a:gdLst/>
            <a:ahLst/>
            <a:cxnLst/>
            <a:rect l="0" t="0" r="0" b="0"/>
            <a:pathLst>
              <a:path w="114237" h="203088">
                <a:moveTo>
                  <a:pt x="45513" y="135351"/>
                </a:moveTo>
                <a:lnTo>
                  <a:pt x="0" y="0"/>
                </a:lnTo>
              </a:path>
            </a:pathLst>
          </a:custGeom>
          <a:noFill/>
          <a:ln w="25400">
            <a:solidFill>
              <a:srgbClr val="000000"/>
            </a:solidFill>
          </a:ln>
        </p:spPr>
        <p:txBody>
          <a:bodyPr/>
          <a:lstStyle/>
          <a:p>
            <a:endParaRPr lang="en-US"/>
          </a:p>
        </p:txBody>
      </p:sp>
      <p:sp>
        <p:nvSpPr>
          <p:cNvPr id="117" name="Rectangle 116"/>
          <p:cNvSpPr/>
          <p:nvPr/>
        </p:nvSpPr>
        <p:spPr>
          <a:xfrm>
            <a:off x="3119817" y="5798985"/>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18" name="Freeform 117"/>
          <p:cNvSpPr/>
          <p:nvPr/>
        </p:nvSpPr>
        <p:spPr>
          <a:xfrm>
            <a:off x="3123885" y="5977913"/>
            <a:ext cx="22038" cy="45458"/>
          </a:xfrm>
          <a:custGeom>
            <a:avLst/>
            <a:gdLst/>
            <a:ahLst/>
            <a:cxnLst/>
            <a:rect l="0" t="0" r="0" b="0"/>
            <a:pathLst>
              <a:path w="50772" h="101544">
                <a:moveTo>
                  <a:pt x="13793" y="55429"/>
                </a:moveTo>
                <a:lnTo>
                  <a:pt x="0" y="0"/>
                </a:lnTo>
              </a:path>
            </a:pathLst>
          </a:custGeom>
          <a:noFill/>
          <a:ln w="12700">
            <a:solidFill>
              <a:srgbClr val="000000"/>
            </a:solidFill>
          </a:ln>
        </p:spPr>
        <p:txBody>
          <a:bodyPr/>
          <a:lstStyle/>
          <a:p>
            <a:endParaRPr lang="en-US"/>
          </a:p>
        </p:txBody>
      </p:sp>
      <p:sp>
        <p:nvSpPr>
          <p:cNvPr id="119" name="Freeform 118"/>
          <p:cNvSpPr/>
          <p:nvPr/>
        </p:nvSpPr>
        <p:spPr>
          <a:xfrm>
            <a:off x="3006144" y="6002227"/>
            <a:ext cx="19506" cy="45982"/>
          </a:xfrm>
          <a:custGeom>
            <a:avLst/>
            <a:gdLst/>
            <a:ahLst/>
            <a:cxnLst/>
            <a:rect l="0" t="0" r="0" b="0"/>
            <a:pathLst>
              <a:path w="50772" h="101544">
                <a:moveTo>
                  <a:pt x="9292" y="56359"/>
                </a:moveTo>
                <a:lnTo>
                  <a:pt x="0" y="0"/>
                </a:lnTo>
              </a:path>
            </a:pathLst>
          </a:custGeom>
          <a:noFill/>
          <a:ln w="12700">
            <a:solidFill>
              <a:srgbClr val="000000"/>
            </a:solidFill>
          </a:ln>
        </p:spPr>
        <p:txBody>
          <a:bodyPr/>
          <a:lstStyle/>
          <a:p>
            <a:endParaRPr lang="en-US"/>
          </a:p>
        </p:txBody>
      </p:sp>
      <p:sp>
        <p:nvSpPr>
          <p:cNvPr id="120" name="Freeform 119"/>
          <p:cNvSpPr/>
          <p:nvPr/>
        </p:nvSpPr>
        <p:spPr>
          <a:xfrm>
            <a:off x="2886831" y="6016995"/>
            <a:ext cx="16940" cy="46299"/>
          </a:xfrm>
          <a:custGeom>
            <a:avLst/>
            <a:gdLst/>
            <a:ahLst/>
            <a:cxnLst/>
            <a:rect l="0" t="0" r="0" b="0"/>
            <a:pathLst>
              <a:path w="50772" h="101544">
                <a:moveTo>
                  <a:pt x="4730" y="56923"/>
                </a:moveTo>
                <a:lnTo>
                  <a:pt x="0" y="0"/>
                </a:lnTo>
              </a:path>
            </a:pathLst>
          </a:custGeom>
          <a:noFill/>
          <a:ln w="12700">
            <a:solidFill>
              <a:srgbClr val="000000"/>
            </a:solidFill>
          </a:ln>
        </p:spPr>
        <p:txBody>
          <a:bodyPr/>
          <a:lstStyle/>
          <a:p>
            <a:endParaRPr lang="en-US"/>
          </a:p>
        </p:txBody>
      </p:sp>
      <p:sp>
        <p:nvSpPr>
          <p:cNvPr id="121" name="Freeform 120"/>
          <p:cNvSpPr/>
          <p:nvPr/>
        </p:nvSpPr>
        <p:spPr>
          <a:xfrm>
            <a:off x="2766715" y="6022123"/>
            <a:ext cx="14357" cy="46409"/>
          </a:xfrm>
          <a:custGeom>
            <a:avLst/>
            <a:gdLst/>
            <a:ahLst/>
            <a:cxnLst/>
            <a:rect l="0" t="0" r="0" b="0"/>
            <a:pathLst>
              <a:path w="63465" h="101544">
                <a:moveTo>
                  <a:pt x="138" y="57119"/>
                </a:moveTo>
                <a:lnTo>
                  <a:pt x="0" y="0"/>
                </a:lnTo>
              </a:path>
            </a:pathLst>
          </a:custGeom>
          <a:noFill/>
          <a:ln w="12700">
            <a:solidFill>
              <a:srgbClr val="000000"/>
            </a:solidFill>
          </a:ln>
        </p:spPr>
        <p:txBody>
          <a:bodyPr/>
          <a:lstStyle/>
          <a:p>
            <a:endParaRPr lang="en-US"/>
          </a:p>
        </p:txBody>
      </p:sp>
      <p:sp>
        <p:nvSpPr>
          <p:cNvPr id="122" name="Freeform 121"/>
          <p:cNvSpPr/>
          <p:nvPr/>
        </p:nvSpPr>
        <p:spPr>
          <a:xfrm>
            <a:off x="2644071" y="5969528"/>
            <a:ext cx="34824" cy="108638"/>
          </a:xfrm>
          <a:custGeom>
            <a:avLst/>
            <a:gdLst/>
            <a:ahLst/>
            <a:cxnLst/>
            <a:rect l="0" t="0" r="0" b="0"/>
            <a:pathLst>
              <a:path w="88851" h="215781">
                <a:moveTo>
                  <a:pt x="0" y="142363"/>
                </a:moveTo>
                <a:lnTo>
                  <a:pt x="11138" y="0"/>
                </a:lnTo>
              </a:path>
            </a:pathLst>
          </a:custGeom>
          <a:noFill/>
          <a:ln w="25400">
            <a:solidFill>
              <a:srgbClr val="000000"/>
            </a:solidFill>
          </a:ln>
        </p:spPr>
        <p:txBody>
          <a:bodyPr/>
          <a:lstStyle/>
          <a:p>
            <a:endParaRPr lang="en-US"/>
          </a:p>
        </p:txBody>
      </p:sp>
      <p:sp>
        <p:nvSpPr>
          <p:cNvPr id="123" name="Rectangle 122"/>
          <p:cNvSpPr/>
          <p:nvPr/>
        </p:nvSpPr>
        <p:spPr>
          <a:xfrm>
            <a:off x="2541492" y="5870383"/>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4" name="Freeform 123"/>
          <p:cNvSpPr/>
          <p:nvPr/>
        </p:nvSpPr>
        <p:spPr>
          <a:xfrm>
            <a:off x="2522120" y="6003384"/>
            <a:ext cx="19353" cy="46006"/>
          </a:xfrm>
          <a:custGeom>
            <a:avLst/>
            <a:gdLst/>
            <a:ahLst/>
            <a:cxnLst/>
            <a:rect l="0" t="0" r="0" b="0"/>
            <a:pathLst>
              <a:path w="63465" h="101544">
                <a:moveTo>
                  <a:pt x="0" y="56403"/>
                </a:moveTo>
                <a:lnTo>
                  <a:pt x="9019" y="0"/>
                </a:lnTo>
              </a:path>
            </a:pathLst>
          </a:custGeom>
          <a:noFill/>
          <a:ln w="12700">
            <a:solidFill>
              <a:srgbClr val="000000"/>
            </a:solidFill>
          </a:ln>
        </p:spPr>
        <p:txBody>
          <a:bodyPr/>
          <a:lstStyle/>
          <a:p>
            <a:endParaRPr lang="en-US"/>
          </a:p>
        </p:txBody>
      </p:sp>
      <p:sp>
        <p:nvSpPr>
          <p:cNvPr id="125" name="Freeform 124"/>
          <p:cNvSpPr/>
          <p:nvPr/>
        </p:nvSpPr>
        <p:spPr>
          <a:xfrm>
            <a:off x="2401729" y="5979638"/>
            <a:ext cx="21887" cy="45496"/>
          </a:xfrm>
          <a:custGeom>
            <a:avLst/>
            <a:gdLst/>
            <a:ahLst/>
            <a:cxnLst/>
            <a:rect l="0" t="0" r="0" b="0"/>
            <a:pathLst>
              <a:path w="63465" h="101544">
                <a:moveTo>
                  <a:pt x="0" y="55495"/>
                </a:moveTo>
                <a:lnTo>
                  <a:pt x="13525" y="0"/>
                </a:lnTo>
              </a:path>
            </a:pathLst>
          </a:custGeom>
          <a:noFill/>
          <a:ln w="12700">
            <a:solidFill>
              <a:srgbClr val="000000"/>
            </a:solidFill>
          </a:ln>
        </p:spPr>
        <p:txBody>
          <a:bodyPr/>
          <a:lstStyle/>
          <a:p>
            <a:endParaRPr lang="en-US"/>
          </a:p>
        </p:txBody>
      </p:sp>
      <p:sp>
        <p:nvSpPr>
          <p:cNvPr id="126" name="Freeform 125"/>
          <p:cNvSpPr/>
          <p:nvPr/>
        </p:nvSpPr>
        <p:spPr>
          <a:xfrm>
            <a:off x="2283678" y="5946493"/>
            <a:ext cx="24373" cy="44783"/>
          </a:xfrm>
          <a:custGeom>
            <a:avLst/>
            <a:gdLst/>
            <a:ahLst/>
            <a:cxnLst/>
            <a:rect l="0" t="0" r="0" b="0"/>
            <a:pathLst>
              <a:path w="76158" h="88851">
                <a:moveTo>
                  <a:pt x="0" y="54228"/>
                </a:moveTo>
                <a:lnTo>
                  <a:pt x="17944" y="0"/>
                </a:lnTo>
              </a:path>
            </a:pathLst>
          </a:custGeom>
          <a:noFill/>
          <a:ln w="12700">
            <a:solidFill>
              <a:srgbClr val="000000"/>
            </a:solidFill>
          </a:ln>
        </p:spPr>
        <p:txBody>
          <a:bodyPr/>
          <a:lstStyle/>
          <a:p>
            <a:endParaRPr lang="en-US"/>
          </a:p>
        </p:txBody>
      </p:sp>
      <p:sp>
        <p:nvSpPr>
          <p:cNvPr id="127" name="Freeform 126"/>
          <p:cNvSpPr/>
          <p:nvPr/>
        </p:nvSpPr>
        <p:spPr>
          <a:xfrm>
            <a:off x="2168732" y="5904165"/>
            <a:ext cx="26793" cy="43872"/>
          </a:xfrm>
          <a:custGeom>
            <a:avLst/>
            <a:gdLst/>
            <a:ahLst/>
            <a:cxnLst/>
            <a:rect l="0" t="0" r="0" b="0"/>
            <a:pathLst>
              <a:path w="88851" h="88851">
                <a:moveTo>
                  <a:pt x="0" y="52609"/>
                </a:moveTo>
                <a:lnTo>
                  <a:pt x="22246" y="0"/>
                </a:lnTo>
              </a:path>
            </a:pathLst>
          </a:custGeom>
          <a:noFill/>
          <a:ln w="12700">
            <a:solidFill>
              <a:srgbClr val="000000"/>
            </a:solidFill>
          </a:ln>
        </p:spPr>
        <p:txBody>
          <a:bodyPr/>
          <a:lstStyle/>
          <a:p>
            <a:endParaRPr lang="en-US"/>
          </a:p>
        </p:txBody>
      </p:sp>
      <p:sp>
        <p:nvSpPr>
          <p:cNvPr id="128" name="Freeform 127"/>
          <p:cNvSpPr/>
          <p:nvPr/>
        </p:nvSpPr>
        <p:spPr>
          <a:xfrm>
            <a:off x="2057634" y="5810188"/>
            <a:ext cx="65689" cy="99786"/>
          </a:xfrm>
          <a:custGeom>
            <a:avLst/>
            <a:gdLst/>
            <a:ahLst/>
            <a:cxnLst/>
            <a:rect l="0" t="0" r="0" b="0"/>
            <a:pathLst>
              <a:path w="139623" h="190395">
                <a:moveTo>
                  <a:pt x="0" y="126626"/>
                </a:moveTo>
                <a:lnTo>
                  <a:pt x="66009" y="0"/>
                </a:lnTo>
              </a:path>
            </a:pathLst>
          </a:custGeom>
          <a:noFill/>
          <a:ln w="25400">
            <a:solidFill>
              <a:srgbClr val="000000"/>
            </a:solidFill>
          </a:ln>
        </p:spPr>
        <p:txBody>
          <a:bodyPr/>
          <a:lstStyle/>
          <a:p>
            <a:endParaRPr lang="en-US"/>
          </a:p>
        </p:txBody>
      </p:sp>
      <p:sp>
        <p:nvSpPr>
          <p:cNvPr id="129" name="Rectangle 128"/>
          <p:cNvSpPr/>
          <p:nvPr/>
        </p:nvSpPr>
        <p:spPr>
          <a:xfrm>
            <a:off x="2084544" y="5713307"/>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0" name="Freeform 129"/>
          <p:cNvSpPr/>
          <p:nvPr/>
        </p:nvSpPr>
        <p:spPr>
          <a:xfrm>
            <a:off x="1951105" y="5793106"/>
            <a:ext cx="31375" cy="41484"/>
          </a:xfrm>
          <a:custGeom>
            <a:avLst/>
            <a:gdLst/>
            <a:ahLst/>
            <a:cxnLst/>
            <a:rect l="0" t="0" r="0" b="0"/>
            <a:pathLst>
              <a:path w="88851" h="88851">
                <a:moveTo>
                  <a:pt x="0" y="48363"/>
                </a:moveTo>
                <a:lnTo>
                  <a:pt x="30391" y="0"/>
                </a:lnTo>
              </a:path>
            </a:pathLst>
          </a:custGeom>
          <a:noFill/>
          <a:ln w="12700">
            <a:solidFill>
              <a:srgbClr val="000000"/>
            </a:solidFill>
          </a:ln>
        </p:spPr>
        <p:txBody>
          <a:bodyPr/>
          <a:lstStyle/>
          <a:p>
            <a:endParaRPr lang="en-US"/>
          </a:p>
        </p:txBody>
      </p:sp>
      <p:sp>
        <p:nvSpPr>
          <p:cNvPr id="131" name="Freeform 130"/>
          <p:cNvSpPr/>
          <p:nvPr/>
        </p:nvSpPr>
        <p:spPr>
          <a:xfrm>
            <a:off x="1849835" y="5725096"/>
            <a:ext cx="33506" cy="40021"/>
          </a:xfrm>
          <a:custGeom>
            <a:avLst/>
            <a:gdLst/>
            <a:ahLst/>
            <a:cxnLst/>
            <a:rect l="0" t="0" r="0" b="0"/>
            <a:pathLst>
              <a:path w="88851" h="88851">
                <a:moveTo>
                  <a:pt x="0" y="45763"/>
                </a:moveTo>
                <a:lnTo>
                  <a:pt x="34181" y="0"/>
                </a:lnTo>
              </a:path>
            </a:pathLst>
          </a:custGeom>
          <a:noFill/>
          <a:ln w="12700">
            <a:solidFill>
              <a:srgbClr val="000000"/>
            </a:solidFill>
          </a:ln>
        </p:spPr>
        <p:txBody>
          <a:bodyPr/>
          <a:lstStyle/>
          <a:p>
            <a:endParaRPr lang="en-US"/>
          </a:p>
        </p:txBody>
      </p:sp>
      <p:sp>
        <p:nvSpPr>
          <p:cNvPr id="132" name="Freeform 131"/>
          <p:cNvSpPr/>
          <p:nvPr/>
        </p:nvSpPr>
        <p:spPr>
          <a:xfrm>
            <a:off x="1754477" y="5649335"/>
            <a:ext cx="35514" cy="38392"/>
          </a:xfrm>
          <a:custGeom>
            <a:avLst/>
            <a:gdLst/>
            <a:ahLst/>
            <a:cxnLst/>
            <a:rect l="0" t="0" r="0" b="0"/>
            <a:pathLst>
              <a:path w="101544" h="88851">
                <a:moveTo>
                  <a:pt x="0" y="42867"/>
                </a:moveTo>
                <a:lnTo>
                  <a:pt x="37750" y="0"/>
                </a:lnTo>
              </a:path>
            </a:pathLst>
          </a:custGeom>
          <a:noFill/>
          <a:ln w="12700">
            <a:solidFill>
              <a:srgbClr val="000000"/>
            </a:solidFill>
          </a:ln>
        </p:spPr>
        <p:txBody>
          <a:bodyPr/>
          <a:lstStyle/>
          <a:p>
            <a:endParaRPr lang="en-US"/>
          </a:p>
        </p:txBody>
      </p:sp>
      <p:sp>
        <p:nvSpPr>
          <p:cNvPr id="133" name="Freeform 132"/>
          <p:cNvSpPr/>
          <p:nvPr/>
        </p:nvSpPr>
        <p:spPr>
          <a:xfrm>
            <a:off x="1665651" y="5566313"/>
            <a:ext cx="37384" cy="36607"/>
          </a:xfrm>
          <a:custGeom>
            <a:avLst/>
            <a:gdLst/>
            <a:ahLst/>
            <a:cxnLst/>
            <a:rect l="0" t="0" r="0" b="0"/>
            <a:pathLst>
              <a:path w="101544" h="88851">
                <a:moveTo>
                  <a:pt x="0" y="39693"/>
                </a:moveTo>
                <a:lnTo>
                  <a:pt x="41074" y="0"/>
                </a:lnTo>
              </a:path>
            </a:pathLst>
          </a:custGeom>
          <a:noFill/>
          <a:ln w="12700">
            <a:solidFill>
              <a:srgbClr val="000000"/>
            </a:solidFill>
          </a:ln>
        </p:spPr>
        <p:txBody>
          <a:bodyPr/>
          <a:lstStyle/>
          <a:p>
            <a:endParaRPr lang="en-US"/>
          </a:p>
        </p:txBody>
      </p:sp>
      <p:sp>
        <p:nvSpPr>
          <p:cNvPr id="134" name="Freeform 133"/>
          <p:cNvSpPr/>
          <p:nvPr/>
        </p:nvSpPr>
        <p:spPr>
          <a:xfrm>
            <a:off x="1583931" y="5445972"/>
            <a:ext cx="90621" cy="79552"/>
          </a:xfrm>
          <a:custGeom>
            <a:avLst/>
            <a:gdLst/>
            <a:ahLst/>
            <a:cxnLst/>
            <a:rect l="0" t="0" r="0" b="0"/>
            <a:pathLst>
              <a:path w="203088" h="152316">
                <a:moveTo>
                  <a:pt x="0" y="90654"/>
                </a:moveTo>
                <a:lnTo>
                  <a:pt x="110332" y="0"/>
                </a:lnTo>
              </a:path>
            </a:pathLst>
          </a:custGeom>
          <a:noFill/>
          <a:ln w="25400">
            <a:solidFill>
              <a:srgbClr val="000000"/>
            </a:solidFill>
          </a:ln>
        </p:spPr>
        <p:txBody>
          <a:bodyPr/>
          <a:lstStyle/>
          <a:p>
            <a:endParaRPr lang="en-US"/>
          </a:p>
        </p:txBody>
      </p:sp>
      <p:sp>
        <p:nvSpPr>
          <p:cNvPr id="135" name="Rectangle 134"/>
          <p:cNvSpPr/>
          <p:nvPr/>
        </p:nvSpPr>
        <p:spPr>
          <a:xfrm>
            <a:off x="1641876" y="5349177"/>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6" name="Freeform 135"/>
          <p:cNvSpPr/>
          <p:nvPr/>
        </p:nvSpPr>
        <p:spPr>
          <a:xfrm>
            <a:off x="1509847" y="5380681"/>
            <a:ext cx="40664" cy="32615"/>
          </a:xfrm>
          <a:custGeom>
            <a:avLst/>
            <a:gdLst/>
            <a:ahLst/>
            <a:cxnLst/>
            <a:rect l="0" t="0" r="0" b="0"/>
            <a:pathLst>
              <a:path w="101544" h="76158">
                <a:moveTo>
                  <a:pt x="0" y="32596"/>
                </a:moveTo>
                <a:lnTo>
                  <a:pt x="46906" y="0"/>
                </a:lnTo>
              </a:path>
            </a:pathLst>
          </a:custGeom>
          <a:noFill/>
          <a:ln w="12700">
            <a:solidFill>
              <a:srgbClr val="000000"/>
            </a:solidFill>
          </a:ln>
        </p:spPr>
        <p:txBody>
          <a:bodyPr/>
          <a:lstStyle/>
          <a:p>
            <a:endParaRPr lang="en-US"/>
          </a:p>
        </p:txBody>
      </p:sp>
      <p:sp>
        <p:nvSpPr>
          <p:cNvPr id="137" name="Freeform 136"/>
          <p:cNvSpPr/>
          <p:nvPr/>
        </p:nvSpPr>
        <p:spPr>
          <a:xfrm>
            <a:off x="1443879" y="5279275"/>
            <a:ext cx="42053" cy="30434"/>
          </a:xfrm>
          <a:custGeom>
            <a:avLst/>
            <a:gdLst/>
            <a:ahLst/>
            <a:cxnLst/>
            <a:rect l="0" t="0" r="0" b="0"/>
            <a:pathLst>
              <a:path w="101544" h="76158">
                <a:moveTo>
                  <a:pt x="0" y="28719"/>
                </a:moveTo>
                <a:lnTo>
                  <a:pt x="49375" y="0"/>
                </a:lnTo>
              </a:path>
            </a:pathLst>
          </a:custGeom>
          <a:noFill/>
          <a:ln w="12700">
            <a:solidFill>
              <a:srgbClr val="000000"/>
            </a:solidFill>
          </a:ln>
        </p:spPr>
        <p:txBody>
          <a:bodyPr/>
          <a:lstStyle/>
          <a:p>
            <a:endParaRPr lang="en-US"/>
          </a:p>
        </p:txBody>
      </p:sp>
      <p:sp>
        <p:nvSpPr>
          <p:cNvPr id="138" name="Freeform 137"/>
          <p:cNvSpPr/>
          <p:nvPr/>
        </p:nvSpPr>
        <p:spPr>
          <a:xfrm>
            <a:off x="1386453" y="5173003"/>
            <a:ext cx="43262" cy="28149"/>
          </a:xfrm>
          <a:custGeom>
            <a:avLst/>
            <a:gdLst/>
            <a:ahLst/>
            <a:cxnLst/>
            <a:rect l="0" t="0" r="0" b="0"/>
            <a:pathLst>
              <a:path w="101544" h="76158">
                <a:moveTo>
                  <a:pt x="0" y="24656"/>
                </a:moveTo>
                <a:lnTo>
                  <a:pt x="51524" y="0"/>
                </a:lnTo>
              </a:path>
            </a:pathLst>
          </a:custGeom>
          <a:noFill/>
          <a:ln w="12700">
            <a:solidFill>
              <a:srgbClr val="000000"/>
            </a:solidFill>
          </a:ln>
        </p:spPr>
        <p:txBody>
          <a:bodyPr/>
          <a:lstStyle/>
          <a:p>
            <a:endParaRPr lang="en-US"/>
          </a:p>
        </p:txBody>
      </p:sp>
      <p:sp>
        <p:nvSpPr>
          <p:cNvPr id="139" name="Freeform 138"/>
          <p:cNvSpPr/>
          <p:nvPr/>
        </p:nvSpPr>
        <p:spPr>
          <a:xfrm>
            <a:off x="1337942" y="5062556"/>
            <a:ext cx="44283" cy="25773"/>
          </a:xfrm>
          <a:custGeom>
            <a:avLst/>
            <a:gdLst/>
            <a:ahLst/>
            <a:cxnLst/>
            <a:rect l="0" t="0" r="0" b="0"/>
            <a:pathLst>
              <a:path w="114237" h="63465">
                <a:moveTo>
                  <a:pt x="0" y="20433"/>
                </a:moveTo>
                <a:lnTo>
                  <a:pt x="53340" y="0"/>
                </a:lnTo>
              </a:path>
            </a:pathLst>
          </a:custGeom>
          <a:noFill/>
          <a:ln w="12700">
            <a:solidFill>
              <a:srgbClr val="000000"/>
            </a:solidFill>
          </a:ln>
        </p:spPr>
        <p:txBody>
          <a:bodyPr/>
          <a:lstStyle/>
          <a:p>
            <a:endParaRPr lang="en-US"/>
          </a:p>
        </p:txBody>
      </p:sp>
      <p:sp>
        <p:nvSpPr>
          <p:cNvPr id="140" name="Freeform 139"/>
          <p:cNvSpPr/>
          <p:nvPr/>
        </p:nvSpPr>
        <p:spPr>
          <a:xfrm>
            <a:off x="1298659" y="4935081"/>
            <a:ext cx="105635" cy="51170"/>
          </a:xfrm>
          <a:custGeom>
            <a:avLst/>
            <a:gdLst/>
            <a:ahLst/>
            <a:cxnLst/>
            <a:rect l="0" t="0" r="0" b="0"/>
            <a:pathLst>
              <a:path w="228474" h="114237">
                <a:moveTo>
                  <a:pt x="0" y="40196"/>
                </a:moveTo>
                <a:lnTo>
                  <a:pt x="137024" y="0"/>
                </a:lnTo>
              </a:path>
            </a:pathLst>
          </a:custGeom>
          <a:noFill/>
          <a:ln w="25400">
            <a:solidFill>
              <a:srgbClr val="000000"/>
            </a:solidFill>
          </a:ln>
        </p:spPr>
        <p:txBody>
          <a:bodyPr/>
          <a:lstStyle/>
          <a:p>
            <a:endParaRPr lang="en-US"/>
          </a:p>
        </p:txBody>
      </p:sp>
      <p:sp>
        <p:nvSpPr>
          <p:cNvPr id="141" name="Rectangle 140"/>
          <p:cNvSpPr/>
          <p:nvPr/>
        </p:nvSpPr>
        <p:spPr>
          <a:xfrm>
            <a:off x="1370563" y="4885089"/>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2" name="Freeform 141"/>
          <p:cNvSpPr/>
          <p:nvPr/>
        </p:nvSpPr>
        <p:spPr>
          <a:xfrm>
            <a:off x="1268859" y="4832017"/>
            <a:ext cx="45737" cy="20815"/>
          </a:xfrm>
          <a:custGeom>
            <a:avLst/>
            <a:gdLst/>
            <a:ahLst/>
            <a:cxnLst/>
            <a:rect l="0" t="0" r="0" b="0"/>
            <a:pathLst>
              <a:path w="114237" h="50772">
                <a:moveTo>
                  <a:pt x="0" y="11619"/>
                </a:moveTo>
                <a:lnTo>
                  <a:pt x="55925" y="0"/>
                </a:lnTo>
              </a:path>
            </a:pathLst>
          </a:custGeom>
          <a:noFill/>
          <a:ln w="12700">
            <a:solidFill>
              <a:srgbClr val="000000"/>
            </a:solidFill>
          </a:ln>
        </p:spPr>
        <p:txBody>
          <a:bodyPr/>
          <a:lstStyle/>
          <a:p>
            <a:endParaRPr lang="en-US"/>
          </a:p>
        </p:txBody>
      </p:sp>
      <p:sp>
        <p:nvSpPr>
          <p:cNvPr id="143" name="Freeform 142"/>
          <p:cNvSpPr/>
          <p:nvPr/>
        </p:nvSpPr>
        <p:spPr>
          <a:xfrm>
            <a:off x="1248735" y="4713417"/>
            <a:ext cx="46161" cy="18265"/>
          </a:xfrm>
          <a:custGeom>
            <a:avLst/>
            <a:gdLst/>
            <a:ahLst/>
            <a:cxnLst/>
            <a:rect l="0" t="0" r="0" b="0"/>
            <a:pathLst>
              <a:path w="114237" h="50772">
                <a:moveTo>
                  <a:pt x="0" y="7085"/>
                </a:moveTo>
                <a:lnTo>
                  <a:pt x="56678" y="0"/>
                </a:lnTo>
              </a:path>
            </a:pathLst>
          </a:custGeom>
          <a:noFill/>
          <a:ln w="12700">
            <a:solidFill>
              <a:srgbClr val="000000"/>
            </a:solidFill>
          </a:ln>
        </p:spPr>
        <p:txBody>
          <a:bodyPr/>
          <a:lstStyle/>
          <a:p>
            <a:endParaRPr lang="en-US"/>
          </a:p>
        </p:txBody>
      </p:sp>
      <p:sp>
        <p:nvSpPr>
          <p:cNvPr id="144" name="Freeform 143"/>
          <p:cNvSpPr/>
          <p:nvPr/>
        </p:nvSpPr>
        <p:spPr>
          <a:xfrm>
            <a:off x="1238417" y="4593617"/>
            <a:ext cx="46378" cy="15689"/>
          </a:xfrm>
          <a:custGeom>
            <a:avLst/>
            <a:gdLst/>
            <a:ahLst/>
            <a:cxnLst/>
            <a:rect l="0" t="0" r="0" b="0"/>
            <a:pathLst>
              <a:path w="114237" h="50772">
                <a:moveTo>
                  <a:pt x="0" y="2505"/>
                </a:moveTo>
                <a:lnTo>
                  <a:pt x="57064" y="0"/>
                </a:lnTo>
              </a:path>
            </a:pathLst>
          </a:custGeom>
          <a:noFill/>
          <a:ln w="12700">
            <a:solidFill>
              <a:srgbClr val="000000"/>
            </a:solidFill>
          </a:ln>
        </p:spPr>
        <p:txBody>
          <a:bodyPr/>
          <a:lstStyle/>
          <a:p>
            <a:endParaRPr lang="en-US"/>
          </a:p>
        </p:txBody>
      </p:sp>
      <p:sp>
        <p:nvSpPr>
          <p:cNvPr id="145" name="Freeform 144"/>
          <p:cNvSpPr/>
          <p:nvPr/>
        </p:nvSpPr>
        <p:spPr>
          <a:xfrm>
            <a:off x="1237973" y="4472217"/>
            <a:ext cx="46388" cy="15456"/>
          </a:xfrm>
          <a:custGeom>
            <a:avLst/>
            <a:gdLst/>
            <a:ahLst/>
            <a:cxnLst/>
            <a:rect l="0" t="0" r="0" b="0"/>
            <a:pathLst>
              <a:path w="114237" h="50772">
                <a:moveTo>
                  <a:pt x="0" y="0"/>
                </a:moveTo>
                <a:lnTo>
                  <a:pt x="57081" y="2091"/>
                </a:lnTo>
              </a:path>
            </a:pathLst>
          </a:custGeom>
          <a:noFill/>
          <a:ln w="12700">
            <a:solidFill>
              <a:srgbClr val="000000"/>
            </a:solidFill>
          </a:ln>
        </p:spPr>
        <p:txBody>
          <a:bodyPr/>
          <a:lstStyle/>
          <a:p>
            <a:endParaRPr lang="en-US"/>
          </a:p>
        </p:txBody>
      </p:sp>
      <p:sp>
        <p:nvSpPr>
          <p:cNvPr id="146" name="Freeform 145"/>
          <p:cNvSpPr/>
          <p:nvPr/>
        </p:nvSpPr>
        <p:spPr>
          <a:xfrm>
            <a:off x="1247403" y="4349770"/>
            <a:ext cx="108333" cy="37945"/>
          </a:xfrm>
          <a:custGeom>
            <a:avLst/>
            <a:gdLst/>
            <a:ahLst/>
            <a:cxnLst/>
            <a:rect l="0" t="0" r="0" b="0"/>
            <a:pathLst>
              <a:path w="228474" h="88851">
                <a:moveTo>
                  <a:pt x="0" y="0"/>
                </a:moveTo>
                <a:lnTo>
                  <a:pt x="141820" y="16686"/>
                </a:lnTo>
              </a:path>
            </a:pathLst>
          </a:custGeom>
          <a:noFill/>
          <a:ln w="25400">
            <a:solidFill>
              <a:srgbClr val="000000"/>
            </a:solidFill>
          </a:ln>
        </p:spPr>
        <p:txBody>
          <a:bodyPr/>
          <a:lstStyle/>
          <a:p>
            <a:endParaRPr lang="en-US"/>
          </a:p>
        </p:txBody>
      </p:sp>
      <p:sp>
        <p:nvSpPr>
          <p:cNvPr id="147" name="Rectangle 146"/>
          <p:cNvSpPr/>
          <p:nvPr/>
        </p:nvSpPr>
        <p:spPr>
          <a:xfrm>
            <a:off x="1320584" y="4306764"/>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48" name="Freeform 147"/>
          <p:cNvSpPr/>
          <p:nvPr/>
        </p:nvSpPr>
        <p:spPr>
          <a:xfrm>
            <a:off x="1266649" y="4228477"/>
            <a:ext cx="45784" cy="20588"/>
          </a:xfrm>
          <a:custGeom>
            <a:avLst/>
            <a:gdLst/>
            <a:ahLst/>
            <a:cxnLst/>
            <a:rect l="0" t="0" r="0" b="0"/>
            <a:pathLst>
              <a:path w="114237" h="63465">
                <a:moveTo>
                  <a:pt x="0" y="0"/>
                </a:moveTo>
                <a:lnTo>
                  <a:pt x="56008" y="11214"/>
                </a:lnTo>
              </a:path>
            </a:pathLst>
          </a:custGeom>
          <a:noFill/>
          <a:ln w="12700">
            <a:solidFill>
              <a:srgbClr val="000000"/>
            </a:solidFill>
          </a:ln>
        </p:spPr>
        <p:txBody>
          <a:bodyPr/>
          <a:lstStyle/>
          <a:p>
            <a:endParaRPr lang="en-US"/>
          </a:p>
        </p:txBody>
      </p:sp>
      <p:sp>
        <p:nvSpPr>
          <p:cNvPr id="149" name="Freeform 148"/>
          <p:cNvSpPr/>
          <p:nvPr/>
        </p:nvSpPr>
        <p:spPr>
          <a:xfrm>
            <a:off x="1295586" y="4109125"/>
            <a:ext cx="45175" cy="23100"/>
          </a:xfrm>
          <a:custGeom>
            <a:avLst/>
            <a:gdLst/>
            <a:ahLst/>
            <a:cxnLst/>
            <a:rect l="0" t="0" r="0" b="0"/>
            <a:pathLst>
              <a:path w="114237" h="76158">
                <a:moveTo>
                  <a:pt x="0" y="0"/>
                </a:moveTo>
                <a:lnTo>
                  <a:pt x="54925" y="15681"/>
                </a:lnTo>
              </a:path>
            </a:pathLst>
          </a:custGeom>
          <a:noFill/>
          <a:ln w="12700">
            <a:solidFill>
              <a:srgbClr val="000000"/>
            </a:solidFill>
          </a:ln>
        </p:spPr>
        <p:txBody>
          <a:bodyPr/>
          <a:lstStyle/>
          <a:p>
            <a:endParaRPr lang="en-US"/>
          </a:p>
        </p:txBody>
      </p:sp>
      <p:sp>
        <p:nvSpPr>
          <p:cNvPr id="150" name="Freeform 149"/>
          <p:cNvSpPr/>
          <p:nvPr/>
        </p:nvSpPr>
        <p:spPr>
          <a:xfrm>
            <a:off x="1334024" y="3992485"/>
            <a:ext cx="44366" cy="25556"/>
          </a:xfrm>
          <a:custGeom>
            <a:avLst/>
            <a:gdLst/>
            <a:ahLst/>
            <a:cxnLst/>
            <a:rect l="0" t="0" r="0" b="0"/>
            <a:pathLst>
              <a:path w="114237" h="88851">
                <a:moveTo>
                  <a:pt x="0" y="0"/>
                </a:moveTo>
                <a:lnTo>
                  <a:pt x="53486" y="20046"/>
                </a:lnTo>
              </a:path>
            </a:pathLst>
          </a:custGeom>
          <a:noFill/>
          <a:ln w="12700">
            <a:solidFill>
              <a:srgbClr val="000000"/>
            </a:solidFill>
          </a:ln>
        </p:spPr>
        <p:txBody>
          <a:bodyPr/>
          <a:lstStyle/>
          <a:p>
            <a:endParaRPr lang="en-US"/>
          </a:p>
        </p:txBody>
      </p:sp>
      <p:sp>
        <p:nvSpPr>
          <p:cNvPr id="151" name="Freeform 150"/>
          <p:cNvSpPr/>
          <p:nvPr/>
        </p:nvSpPr>
        <p:spPr>
          <a:xfrm>
            <a:off x="1381718" y="3879314"/>
            <a:ext cx="43361" cy="27938"/>
          </a:xfrm>
          <a:custGeom>
            <a:avLst/>
            <a:gdLst/>
            <a:ahLst/>
            <a:cxnLst/>
            <a:rect l="0" t="0" r="0" b="0"/>
            <a:pathLst>
              <a:path w="114237" h="76158">
                <a:moveTo>
                  <a:pt x="0" y="0"/>
                </a:moveTo>
                <a:lnTo>
                  <a:pt x="51701" y="24282"/>
                </a:lnTo>
              </a:path>
            </a:pathLst>
          </a:custGeom>
          <a:noFill/>
          <a:ln w="12700">
            <a:solidFill>
              <a:srgbClr val="000000"/>
            </a:solidFill>
          </a:ln>
        </p:spPr>
        <p:txBody>
          <a:bodyPr/>
          <a:lstStyle/>
          <a:p>
            <a:endParaRPr lang="en-US"/>
          </a:p>
        </p:txBody>
      </p:sp>
      <p:sp>
        <p:nvSpPr>
          <p:cNvPr id="152" name="Freeform 151"/>
          <p:cNvSpPr/>
          <p:nvPr/>
        </p:nvSpPr>
        <p:spPr>
          <a:xfrm>
            <a:off x="1438355" y="3770344"/>
            <a:ext cx="98283" cy="68441"/>
          </a:xfrm>
          <a:custGeom>
            <a:avLst/>
            <a:gdLst/>
            <a:ahLst/>
            <a:cxnLst/>
            <a:rect l="0" t="0" r="0" b="0"/>
            <a:pathLst>
              <a:path w="203088" h="152316">
                <a:moveTo>
                  <a:pt x="0" y="0"/>
                </a:moveTo>
                <a:lnTo>
                  <a:pt x="123953" y="70901"/>
                </a:lnTo>
              </a:path>
            </a:pathLst>
          </a:custGeom>
          <a:noFill/>
          <a:ln w="25400">
            <a:solidFill>
              <a:srgbClr val="000000"/>
            </a:solidFill>
          </a:ln>
        </p:spPr>
        <p:txBody>
          <a:bodyPr/>
          <a:lstStyle/>
          <a:p>
            <a:endParaRPr lang="en-US"/>
          </a:p>
        </p:txBody>
      </p:sp>
      <p:sp>
        <p:nvSpPr>
          <p:cNvPr id="153" name="Rectangle 152"/>
          <p:cNvSpPr/>
          <p:nvPr/>
        </p:nvSpPr>
        <p:spPr>
          <a:xfrm>
            <a:off x="1499080" y="3806977"/>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4" name="Freeform 153"/>
          <p:cNvSpPr/>
          <p:nvPr/>
        </p:nvSpPr>
        <p:spPr>
          <a:xfrm>
            <a:off x="1503572" y="3666281"/>
            <a:ext cx="40796" cy="32423"/>
          </a:xfrm>
          <a:custGeom>
            <a:avLst/>
            <a:gdLst/>
            <a:ahLst/>
            <a:cxnLst/>
            <a:rect l="0" t="0" r="0" b="0"/>
            <a:pathLst>
              <a:path w="101544" h="88851">
                <a:moveTo>
                  <a:pt x="0" y="0"/>
                </a:moveTo>
                <a:lnTo>
                  <a:pt x="47141" y="32255"/>
                </a:lnTo>
              </a:path>
            </a:pathLst>
          </a:custGeom>
          <a:noFill/>
          <a:ln w="12700">
            <a:solidFill>
              <a:srgbClr val="000000"/>
            </a:solidFill>
          </a:ln>
        </p:spPr>
        <p:txBody>
          <a:bodyPr/>
          <a:lstStyle/>
          <a:p>
            <a:endParaRPr lang="en-US"/>
          </a:p>
        </p:txBody>
      </p:sp>
      <p:sp>
        <p:nvSpPr>
          <p:cNvPr id="155" name="Freeform 154"/>
          <p:cNvSpPr/>
          <p:nvPr/>
        </p:nvSpPr>
        <p:spPr>
          <a:xfrm>
            <a:off x="1576944" y="3567799"/>
            <a:ext cx="39251" cy="34496"/>
          </a:xfrm>
          <a:custGeom>
            <a:avLst/>
            <a:gdLst/>
            <a:ahLst/>
            <a:cxnLst/>
            <a:rect l="0" t="0" r="0" b="0"/>
            <a:pathLst>
              <a:path w="101544" h="88851">
                <a:moveTo>
                  <a:pt x="0" y="0"/>
                </a:moveTo>
                <a:lnTo>
                  <a:pt x="44394" y="35941"/>
                </a:lnTo>
              </a:path>
            </a:pathLst>
          </a:custGeom>
          <a:noFill/>
          <a:ln w="12700">
            <a:solidFill>
              <a:srgbClr val="000000"/>
            </a:solidFill>
          </a:ln>
        </p:spPr>
        <p:txBody>
          <a:bodyPr/>
          <a:lstStyle/>
          <a:p>
            <a:endParaRPr lang="en-US"/>
          </a:p>
        </p:txBody>
      </p:sp>
      <p:sp>
        <p:nvSpPr>
          <p:cNvPr id="156" name="Freeform 155"/>
          <p:cNvSpPr/>
          <p:nvPr/>
        </p:nvSpPr>
        <p:spPr>
          <a:xfrm>
            <a:off x="1657997" y="3475534"/>
            <a:ext cx="37545" cy="36439"/>
          </a:xfrm>
          <a:custGeom>
            <a:avLst/>
            <a:gdLst/>
            <a:ahLst/>
            <a:cxnLst/>
            <a:rect l="0" t="0" r="0" b="0"/>
            <a:pathLst>
              <a:path w="88851" h="101544">
                <a:moveTo>
                  <a:pt x="0" y="0"/>
                </a:moveTo>
                <a:lnTo>
                  <a:pt x="41361" y="39394"/>
                </a:lnTo>
              </a:path>
            </a:pathLst>
          </a:custGeom>
          <a:noFill/>
          <a:ln w="12700">
            <a:solidFill>
              <a:srgbClr val="000000"/>
            </a:solidFill>
          </a:ln>
        </p:spPr>
        <p:txBody>
          <a:bodyPr/>
          <a:lstStyle/>
          <a:p>
            <a:endParaRPr lang="en-US"/>
          </a:p>
        </p:txBody>
      </p:sp>
      <p:sp>
        <p:nvSpPr>
          <p:cNvPr id="157" name="Freeform 156"/>
          <p:cNvSpPr/>
          <p:nvPr/>
        </p:nvSpPr>
        <p:spPr>
          <a:xfrm>
            <a:off x="1746206" y="3390086"/>
            <a:ext cx="35688" cy="38238"/>
          </a:xfrm>
          <a:custGeom>
            <a:avLst/>
            <a:gdLst/>
            <a:ahLst/>
            <a:cxnLst/>
            <a:rect l="0" t="0" r="0" b="0"/>
            <a:pathLst>
              <a:path w="101544" h="101544">
                <a:moveTo>
                  <a:pt x="0" y="0"/>
                </a:moveTo>
                <a:lnTo>
                  <a:pt x="38059" y="42592"/>
                </a:lnTo>
              </a:path>
            </a:pathLst>
          </a:custGeom>
          <a:noFill/>
          <a:ln w="12700">
            <a:solidFill>
              <a:srgbClr val="000000"/>
            </a:solidFill>
          </a:ln>
        </p:spPr>
        <p:txBody>
          <a:bodyPr/>
          <a:lstStyle/>
          <a:p>
            <a:endParaRPr lang="en-US"/>
          </a:p>
        </p:txBody>
      </p:sp>
      <p:sp>
        <p:nvSpPr>
          <p:cNvPr id="158" name="Freeform 157"/>
          <p:cNvSpPr/>
          <p:nvPr/>
        </p:nvSpPr>
        <p:spPr>
          <a:xfrm>
            <a:off x="1841000" y="3312007"/>
            <a:ext cx="77091" cy="92564"/>
          </a:xfrm>
          <a:custGeom>
            <a:avLst/>
            <a:gdLst/>
            <a:ahLst/>
            <a:cxnLst/>
            <a:rect l="0" t="0" r="0" b="0"/>
            <a:pathLst>
              <a:path w="177702" h="203088">
                <a:moveTo>
                  <a:pt x="0" y="0"/>
                </a:moveTo>
                <a:lnTo>
                  <a:pt x="86279" y="113786"/>
                </a:lnTo>
              </a:path>
            </a:pathLst>
          </a:custGeom>
          <a:noFill/>
          <a:ln w="25400">
            <a:solidFill>
              <a:srgbClr val="000000"/>
            </a:solidFill>
          </a:ln>
        </p:spPr>
        <p:txBody>
          <a:bodyPr/>
          <a:lstStyle/>
          <a:p>
            <a:endParaRPr lang="en-US"/>
          </a:p>
        </p:txBody>
      </p:sp>
      <p:sp>
        <p:nvSpPr>
          <p:cNvPr id="159" name="Rectangle 158"/>
          <p:cNvSpPr/>
          <p:nvPr/>
        </p:nvSpPr>
        <p:spPr>
          <a:xfrm>
            <a:off x="1884629" y="3378588"/>
            <a:ext cx="216406" cy="103875"/>
          </a:xfrm>
          <a:prstGeom prst="rect">
            <a:avLst/>
          </a:prstGeom>
          <a:noFill/>
        </p:spPr>
        <p:txBody>
          <a:bodyPr wrap="none" lIns="0" tIns="0" rIns="0" bIns="0" rtlCol="0">
            <a:spAutoFit/>
          </a:bodyPr>
          <a:lstStyle/>
          <a:p>
            <a:r>
              <a:rPr sz="675" dirty="0">
                <a:solidFill>
                  <a:srgbClr val="000000"/>
                </a:solidFill>
                <a:latin typeface="Helvetica"/>
              </a:rPr>
              <a:t>7,000</a:t>
            </a:r>
          </a:p>
        </p:txBody>
      </p:sp>
      <p:sp>
        <p:nvSpPr>
          <p:cNvPr id="160" name="Freeform 159"/>
          <p:cNvSpPr/>
          <p:nvPr/>
        </p:nvSpPr>
        <p:spPr>
          <a:xfrm>
            <a:off x="1941765" y="3241802"/>
            <a:ext cx="31571" cy="41360"/>
          </a:xfrm>
          <a:custGeom>
            <a:avLst/>
            <a:gdLst/>
            <a:ahLst/>
            <a:cxnLst/>
            <a:rect l="0" t="0" r="0" b="0"/>
            <a:pathLst>
              <a:path w="88851" h="114237">
                <a:moveTo>
                  <a:pt x="0" y="0"/>
                </a:moveTo>
                <a:lnTo>
                  <a:pt x="30740" y="48142"/>
                </a:lnTo>
              </a:path>
            </a:pathLst>
          </a:custGeom>
          <a:noFill/>
          <a:ln w="12700">
            <a:solidFill>
              <a:srgbClr val="000000"/>
            </a:solidFill>
          </a:ln>
        </p:spPr>
        <p:txBody>
          <a:bodyPr/>
          <a:lstStyle/>
          <a:p>
            <a:endParaRPr lang="en-US"/>
          </a:p>
        </p:txBody>
      </p:sp>
      <p:sp>
        <p:nvSpPr>
          <p:cNvPr id="161" name="Freeform 160"/>
          <p:cNvSpPr/>
          <p:nvPr/>
        </p:nvSpPr>
        <p:spPr>
          <a:xfrm>
            <a:off x="2047849" y="3179927"/>
            <a:ext cx="29338" cy="42662"/>
          </a:xfrm>
          <a:custGeom>
            <a:avLst/>
            <a:gdLst/>
            <a:ahLst/>
            <a:cxnLst/>
            <a:rect l="0" t="0" r="0" b="0"/>
            <a:pathLst>
              <a:path w="88851" h="101544">
                <a:moveTo>
                  <a:pt x="0" y="0"/>
                </a:moveTo>
                <a:lnTo>
                  <a:pt x="26770" y="50458"/>
                </a:lnTo>
              </a:path>
            </a:pathLst>
          </a:custGeom>
          <a:noFill/>
          <a:ln w="12700">
            <a:solidFill>
              <a:srgbClr val="000000"/>
            </a:solidFill>
          </a:ln>
        </p:spPr>
        <p:txBody>
          <a:bodyPr/>
          <a:lstStyle/>
          <a:p>
            <a:endParaRPr lang="en-US"/>
          </a:p>
        </p:txBody>
      </p:sp>
      <p:sp>
        <p:nvSpPr>
          <p:cNvPr id="162" name="Freeform 161"/>
          <p:cNvSpPr/>
          <p:nvPr/>
        </p:nvSpPr>
        <p:spPr>
          <a:xfrm>
            <a:off x="2158564" y="3126782"/>
            <a:ext cx="27007" cy="43781"/>
          </a:xfrm>
          <a:custGeom>
            <a:avLst/>
            <a:gdLst/>
            <a:ahLst/>
            <a:cxnLst/>
            <a:rect l="0" t="0" r="0" b="0"/>
            <a:pathLst>
              <a:path w="76158" h="114237">
                <a:moveTo>
                  <a:pt x="0" y="0"/>
                </a:moveTo>
                <a:lnTo>
                  <a:pt x="22626" y="52447"/>
                </a:lnTo>
              </a:path>
            </a:pathLst>
          </a:custGeom>
          <a:noFill/>
          <a:ln w="12700">
            <a:solidFill>
              <a:srgbClr val="000000"/>
            </a:solidFill>
          </a:ln>
        </p:spPr>
        <p:txBody>
          <a:bodyPr/>
          <a:lstStyle/>
          <a:p>
            <a:endParaRPr lang="en-US"/>
          </a:p>
        </p:txBody>
      </p:sp>
      <p:sp>
        <p:nvSpPr>
          <p:cNvPr id="163" name="Freeform 162"/>
          <p:cNvSpPr/>
          <p:nvPr/>
        </p:nvSpPr>
        <p:spPr>
          <a:xfrm>
            <a:off x="2273194" y="3082710"/>
            <a:ext cx="24594" cy="44709"/>
          </a:xfrm>
          <a:custGeom>
            <a:avLst/>
            <a:gdLst/>
            <a:ahLst/>
            <a:cxnLst/>
            <a:rect l="0" t="0" r="0" b="0"/>
            <a:pathLst>
              <a:path w="76158" h="114237">
                <a:moveTo>
                  <a:pt x="0" y="0"/>
                </a:moveTo>
                <a:lnTo>
                  <a:pt x="18336" y="54096"/>
                </a:lnTo>
              </a:path>
            </a:pathLst>
          </a:custGeom>
          <a:noFill/>
          <a:ln w="12700">
            <a:solidFill>
              <a:srgbClr val="000000"/>
            </a:solidFill>
          </a:ln>
        </p:spPr>
        <p:txBody>
          <a:bodyPr/>
          <a:lstStyle/>
          <a:p>
            <a:endParaRPr lang="en-US"/>
          </a:p>
        </p:txBody>
      </p:sp>
      <p:sp>
        <p:nvSpPr>
          <p:cNvPr id="164" name="Freeform 163"/>
          <p:cNvSpPr/>
          <p:nvPr/>
        </p:nvSpPr>
        <p:spPr>
          <a:xfrm>
            <a:off x="2390997" y="3048000"/>
            <a:ext cx="48144" cy="106459"/>
          </a:xfrm>
          <a:custGeom>
            <a:avLst/>
            <a:gdLst/>
            <a:ahLst/>
            <a:cxnLst/>
            <a:rect l="0" t="0" r="0" b="0"/>
            <a:pathLst>
              <a:path w="126930" h="228474">
                <a:moveTo>
                  <a:pt x="0" y="0"/>
                </a:moveTo>
                <a:lnTo>
                  <a:pt x="34817" y="138489"/>
                </a:lnTo>
              </a:path>
            </a:pathLst>
          </a:custGeom>
          <a:noFill/>
          <a:ln w="25400">
            <a:solidFill>
              <a:srgbClr val="000000"/>
            </a:solidFill>
          </a:ln>
        </p:spPr>
        <p:txBody>
          <a:bodyPr/>
          <a:lstStyle/>
          <a:p>
            <a:endParaRPr lang="en-US"/>
          </a:p>
        </p:txBody>
      </p:sp>
      <p:sp>
        <p:nvSpPr>
          <p:cNvPr id="165" name="Rectangle 164"/>
          <p:cNvSpPr/>
          <p:nvPr/>
        </p:nvSpPr>
        <p:spPr>
          <a:xfrm>
            <a:off x="2305878" y="3128695"/>
            <a:ext cx="216406" cy="103875"/>
          </a:xfrm>
          <a:prstGeom prst="rect">
            <a:avLst/>
          </a:prstGeom>
          <a:noFill/>
        </p:spPr>
        <p:txBody>
          <a:bodyPr wrap="none" lIns="0" tIns="0" rIns="0" bIns="0" rtlCol="0">
            <a:spAutoFit/>
          </a:bodyPr>
          <a:lstStyle/>
          <a:p>
            <a:r>
              <a:rPr sz="675" dirty="0">
                <a:solidFill>
                  <a:srgbClr val="000000"/>
                </a:solidFill>
                <a:latin typeface="Helvetica"/>
              </a:rPr>
              <a:t>7,500</a:t>
            </a:r>
          </a:p>
        </p:txBody>
      </p:sp>
      <p:sp>
        <p:nvSpPr>
          <p:cNvPr id="166" name="Freeform 165"/>
          <p:cNvSpPr/>
          <p:nvPr/>
        </p:nvSpPr>
        <p:spPr>
          <a:xfrm>
            <a:off x="2511209" y="3022871"/>
            <a:ext cx="19583" cy="45969"/>
          </a:xfrm>
          <a:custGeom>
            <a:avLst/>
            <a:gdLst/>
            <a:ahLst/>
            <a:cxnLst/>
            <a:rect l="0" t="0" r="0" b="0"/>
            <a:pathLst>
              <a:path w="63465" h="114237">
                <a:moveTo>
                  <a:pt x="0" y="0"/>
                </a:moveTo>
                <a:lnTo>
                  <a:pt x="9428" y="56336"/>
                </a:lnTo>
              </a:path>
            </a:pathLst>
          </a:custGeom>
          <a:noFill/>
          <a:ln w="12700">
            <a:solidFill>
              <a:srgbClr val="000000"/>
            </a:solidFill>
          </a:ln>
        </p:spPr>
        <p:txBody>
          <a:bodyPr/>
          <a:lstStyle/>
          <a:p>
            <a:endParaRPr lang="en-US"/>
          </a:p>
        </p:txBody>
      </p:sp>
      <p:sp>
        <p:nvSpPr>
          <p:cNvPr id="167" name="Freeform 166"/>
          <p:cNvSpPr/>
          <p:nvPr/>
        </p:nvSpPr>
        <p:spPr>
          <a:xfrm>
            <a:off x="2633052" y="3007491"/>
            <a:ext cx="17018" cy="46293"/>
          </a:xfrm>
          <a:custGeom>
            <a:avLst/>
            <a:gdLst/>
            <a:ahLst/>
            <a:cxnLst/>
            <a:rect l="0" t="0" r="0" b="0"/>
            <a:pathLst>
              <a:path w="63465" h="114237">
                <a:moveTo>
                  <a:pt x="0" y="0"/>
                </a:moveTo>
                <a:lnTo>
                  <a:pt x="4868" y="56912"/>
                </a:lnTo>
              </a:path>
            </a:pathLst>
          </a:custGeom>
          <a:noFill/>
          <a:ln w="12700">
            <a:solidFill>
              <a:srgbClr val="000000"/>
            </a:solidFill>
          </a:ln>
        </p:spPr>
        <p:txBody>
          <a:bodyPr/>
          <a:lstStyle/>
          <a:p>
            <a:endParaRPr lang="en-US"/>
          </a:p>
        </p:txBody>
      </p:sp>
      <p:sp>
        <p:nvSpPr>
          <p:cNvPr id="168" name="Freeform 167"/>
          <p:cNvSpPr/>
          <p:nvPr/>
        </p:nvSpPr>
        <p:spPr>
          <a:xfrm>
            <a:off x="2755737" y="3001958"/>
            <a:ext cx="14435" cy="46409"/>
          </a:xfrm>
          <a:custGeom>
            <a:avLst/>
            <a:gdLst/>
            <a:ahLst/>
            <a:cxnLst/>
            <a:rect l="0" t="0" r="0" b="0"/>
            <a:pathLst>
              <a:path w="63465" h="114237">
                <a:moveTo>
                  <a:pt x="0" y="0"/>
                </a:moveTo>
                <a:lnTo>
                  <a:pt x="276" y="57119"/>
                </a:lnTo>
              </a:path>
            </a:pathLst>
          </a:custGeom>
          <a:noFill/>
          <a:ln w="12700">
            <a:solidFill>
              <a:srgbClr val="000000"/>
            </a:solidFill>
          </a:ln>
        </p:spPr>
        <p:txBody>
          <a:bodyPr/>
          <a:lstStyle/>
          <a:p>
            <a:endParaRPr lang="en-US"/>
          </a:p>
        </p:txBody>
      </p:sp>
      <p:sp>
        <p:nvSpPr>
          <p:cNvPr id="170" name="Rectangle 169"/>
          <p:cNvSpPr/>
          <p:nvPr/>
        </p:nvSpPr>
        <p:spPr>
          <a:xfrm>
            <a:off x="1827511" y="4163968"/>
            <a:ext cx="1878333" cy="207749"/>
          </a:xfrm>
          <a:prstGeom prst="rect">
            <a:avLst/>
          </a:prstGeom>
          <a:noFill/>
        </p:spPr>
        <p:txBody>
          <a:bodyPr wrap="square" lIns="0" tIns="0" rIns="0" bIns="0" rtlCol="0">
            <a:spAutoFit/>
          </a:bodyPr>
          <a:lstStyle/>
          <a:p>
            <a:pPr algn="ctr"/>
            <a:r>
              <a:rPr sz="1350" dirty="0">
                <a:solidFill>
                  <a:srgbClr val="000000"/>
                </a:solidFill>
                <a:latin typeface="Helvetica"/>
              </a:rPr>
              <a:t>pRSII42H-TDH3-mNeon</a:t>
            </a:r>
          </a:p>
        </p:txBody>
      </p:sp>
      <p:sp>
        <p:nvSpPr>
          <p:cNvPr id="171" name="Rectangle 170"/>
          <p:cNvSpPr/>
          <p:nvPr/>
        </p:nvSpPr>
        <p:spPr>
          <a:xfrm>
            <a:off x="2454092" y="4692314"/>
            <a:ext cx="625171" cy="207749"/>
          </a:xfrm>
          <a:prstGeom prst="rect">
            <a:avLst/>
          </a:prstGeom>
          <a:noFill/>
        </p:spPr>
        <p:txBody>
          <a:bodyPr wrap="none" lIns="0" tIns="0" rIns="0" bIns="0" rtlCol="0">
            <a:spAutoFit/>
          </a:bodyPr>
          <a:lstStyle/>
          <a:p>
            <a:pPr algn="ctr"/>
            <a:r>
              <a:rPr sz="1350" dirty="0">
                <a:solidFill>
                  <a:srgbClr val="000000"/>
                </a:solidFill>
                <a:latin typeface="Helvetica"/>
              </a:rPr>
              <a:t>7806 bp</a:t>
            </a:r>
          </a:p>
        </p:txBody>
      </p:sp>
      <p:sp>
        <p:nvSpPr>
          <p:cNvPr id="172" name="Rectangle 171"/>
          <p:cNvSpPr/>
          <p:nvPr/>
        </p:nvSpPr>
        <p:spPr>
          <a:xfrm>
            <a:off x="4233628" y="3357169"/>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173" name="Rectangle 172"/>
          <p:cNvSpPr/>
          <p:nvPr/>
        </p:nvSpPr>
        <p:spPr>
          <a:xfrm>
            <a:off x="4433542" y="5206380"/>
            <a:ext cx="718145" cy="155877"/>
          </a:xfrm>
          <a:prstGeom prst="rect">
            <a:avLst/>
          </a:prstGeom>
          <a:noFill/>
        </p:spPr>
        <p:txBody>
          <a:bodyPr wrap="none" lIns="0" tIns="0" rIns="0" bIns="0" rtlCol="0">
            <a:spAutoFit/>
          </a:bodyPr>
          <a:lstStyle/>
          <a:p>
            <a:r>
              <a:rPr sz="1013" dirty="0">
                <a:solidFill>
                  <a:srgbClr val="000000"/>
                </a:solidFill>
                <a:latin typeface="Helvetica"/>
              </a:rPr>
              <a:t>2μ ORI-STB</a:t>
            </a:r>
          </a:p>
        </p:txBody>
      </p:sp>
      <p:sp>
        <p:nvSpPr>
          <p:cNvPr id="174" name="Rectangle 173"/>
          <p:cNvSpPr/>
          <p:nvPr/>
        </p:nvSpPr>
        <p:spPr>
          <a:xfrm>
            <a:off x="1948888" y="6291632"/>
            <a:ext cx="411972" cy="155877"/>
          </a:xfrm>
          <a:prstGeom prst="rect">
            <a:avLst/>
          </a:prstGeom>
          <a:noFill/>
        </p:spPr>
        <p:txBody>
          <a:bodyPr wrap="none" lIns="0" tIns="0" rIns="0" bIns="0" rtlCol="0">
            <a:spAutoFit/>
          </a:bodyPr>
          <a:lstStyle/>
          <a:p>
            <a:r>
              <a:rPr sz="1013" dirty="0">
                <a:solidFill>
                  <a:srgbClr val="000000"/>
                </a:solidFill>
                <a:latin typeface="Helvetica"/>
              </a:rPr>
              <a:t>hphMX</a:t>
            </a:r>
          </a:p>
        </p:txBody>
      </p:sp>
      <p:sp>
        <p:nvSpPr>
          <p:cNvPr id="23" name="TextBox 22">
            <a:extLst>
              <a:ext uri="{FF2B5EF4-FFF2-40B4-BE49-F238E27FC236}">
                <a16:creationId xmlns:a16="http://schemas.microsoft.com/office/drawing/2014/main" id="{0CE091E3-B513-FE55-8324-8403F5A448BC}"/>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35053830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Freeform 165"/>
          <p:cNvSpPr/>
          <p:nvPr/>
        </p:nvSpPr>
        <p:spPr>
          <a:xfrm>
            <a:off x="4538067" y="4215317"/>
            <a:ext cx="46145" cy="20265"/>
          </a:xfrm>
          <a:custGeom>
            <a:avLst/>
            <a:gdLst/>
            <a:ahLst/>
            <a:cxnLst/>
            <a:rect l="0" t="0" r="0" b="0"/>
            <a:pathLst>
              <a:path w="114237" h="63465">
                <a:moveTo>
                  <a:pt x="0" y="10640"/>
                </a:moveTo>
                <a:lnTo>
                  <a:pt x="56649" y="0"/>
                </a:lnTo>
              </a:path>
            </a:pathLst>
          </a:custGeom>
          <a:noFill/>
          <a:ln w="12700">
            <a:solidFill>
              <a:srgbClr val="000000"/>
            </a:solidFill>
          </a:ln>
        </p:spPr>
        <p:txBody>
          <a:bodyPr/>
          <a:lstStyle/>
          <a:p>
            <a:endParaRPr lang="en-US"/>
          </a:p>
        </p:txBody>
      </p:sp>
      <p:sp>
        <p:nvSpPr>
          <p:cNvPr id="2" name="Freeform 1"/>
          <p:cNvSpPr/>
          <p:nvPr/>
        </p:nvSpPr>
        <p:spPr>
          <a:xfrm>
            <a:off x="4271638" y="3547045"/>
            <a:ext cx="41300" cy="32198"/>
          </a:xfrm>
          <a:custGeom>
            <a:avLst/>
            <a:gdLst/>
            <a:ahLst/>
            <a:cxnLst/>
            <a:rect l="0" t="0" r="0" b="0"/>
            <a:pathLst>
              <a:path w="101544" h="76158">
                <a:moveTo>
                  <a:pt x="0" y="31855"/>
                </a:moveTo>
                <a:lnTo>
                  <a:pt x="48037" y="0"/>
                </a:lnTo>
              </a:path>
            </a:pathLst>
          </a:custGeom>
          <a:noFill/>
          <a:ln w="12700">
            <a:solidFill>
              <a:srgbClr val="000000"/>
            </a:solidFill>
          </a:ln>
        </p:spPr>
        <p:txBody>
          <a:bodyPr/>
          <a:lstStyle/>
          <a:p>
            <a:endParaRPr lang="en-US"/>
          </a:p>
        </p:txBody>
      </p:sp>
      <p:sp>
        <p:nvSpPr>
          <p:cNvPr id="3" name="Freeform 2"/>
          <p:cNvSpPr/>
          <p:nvPr/>
        </p:nvSpPr>
        <p:spPr>
          <a:xfrm>
            <a:off x="3216710" y="2788726"/>
            <a:ext cx="22120" cy="45740"/>
          </a:xfrm>
          <a:custGeom>
            <a:avLst/>
            <a:gdLst/>
            <a:ahLst/>
            <a:cxnLst/>
            <a:rect l="0" t="0" r="0" b="0"/>
            <a:pathLst>
              <a:path w="76158" h="101544">
                <a:moveTo>
                  <a:pt x="0" y="55929"/>
                </a:moveTo>
                <a:lnTo>
                  <a:pt x="13938" y="0"/>
                </a:lnTo>
              </a:path>
            </a:pathLst>
          </a:custGeom>
          <a:noFill/>
          <a:ln w="12700">
            <a:solidFill>
              <a:srgbClr val="000000"/>
            </a:solidFill>
          </a:ln>
        </p:spPr>
        <p:txBody>
          <a:bodyPr/>
          <a:lstStyle/>
          <a:p>
            <a:endParaRPr lang="en-US"/>
          </a:p>
        </p:txBody>
      </p:sp>
      <p:sp>
        <p:nvSpPr>
          <p:cNvPr id="4" name="Freeform 3"/>
          <p:cNvSpPr/>
          <p:nvPr/>
        </p:nvSpPr>
        <p:spPr>
          <a:xfrm>
            <a:off x="4496149" y="5054002"/>
            <a:ext cx="45383" cy="23434"/>
          </a:xfrm>
          <a:custGeom>
            <a:avLst/>
            <a:gdLst/>
            <a:ahLst/>
            <a:cxnLst/>
            <a:rect l="0" t="0" r="0" b="0"/>
            <a:pathLst>
              <a:path w="114237" h="76158">
                <a:moveTo>
                  <a:pt x="0" y="0"/>
                </a:moveTo>
                <a:lnTo>
                  <a:pt x="55294" y="16275"/>
                </a:lnTo>
              </a:path>
            </a:pathLst>
          </a:custGeom>
          <a:noFill/>
          <a:ln w="12700">
            <a:solidFill>
              <a:srgbClr val="000000"/>
            </a:solidFill>
          </a:ln>
        </p:spPr>
        <p:txBody>
          <a:bodyPr/>
          <a:lstStyle/>
          <a:p>
            <a:endParaRPr lang="en-US"/>
          </a:p>
        </p:txBody>
      </p:sp>
      <p:sp>
        <p:nvSpPr>
          <p:cNvPr id="5" name="Freeform 4"/>
          <p:cNvSpPr/>
          <p:nvPr/>
        </p:nvSpPr>
        <p:spPr>
          <a:xfrm>
            <a:off x="972964" y="4654877"/>
            <a:ext cx="46646" cy="16178"/>
          </a:xfrm>
          <a:custGeom>
            <a:avLst/>
            <a:gdLst/>
            <a:ahLst/>
            <a:cxnLst/>
            <a:rect l="0" t="0" r="0" b="0"/>
            <a:pathLst>
              <a:path w="101544" h="63465">
                <a:moveTo>
                  <a:pt x="57541" y="0"/>
                </a:moveTo>
                <a:lnTo>
                  <a:pt x="0" y="3374"/>
                </a:lnTo>
              </a:path>
            </a:pathLst>
          </a:custGeom>
          <a:noFill/>
          <a:ln w="12700">
            <a:solidFill>
              <a:srgbClr val="000000"/>
            </a:solidFill>
          </a:ln>
        </p:spPr>
        <p:txBody>
          <a:bodyPr/>
          <a:lstStyle/>
          <a:p>
            <a:endParaRPr lang="en-US"/>
          </a:p>
        </p:txBody>
      </p:sp>
      <p:sp>
        <p:nvSpPr>
          <p:cNvPr id="6" name="Freeform 5"/>
          <p:cNvSpPr/>
          <p:nvPr/>
        </p:nvSpPr>
        <p:spPr>
          <a:xfrm>
            <a:off x="1000364" y="4876037"/>
            <a:ext cx="46157" cy="20199"/>
          </a:xfrm>
          <a:custGeom>
            <a:avLst/>
            <a:gdLst/>
            <a:ahLst/>
            <a:cxnLst/>
            <a:rect l="0" t="0" r="0" b="0"/>
            <a:pathLst>
              <a:path w="101544" h="76158">
                <a:moveTo>
                  <a:pt x="56671" y="0"/>
                </a:moveTo>
                <a:lnTo>
                  <a:pt x="0" y="10523"/>
                </a:lnTo>
              </a:path>
            </a:pathLst>
          </a:custGeom>
          <a:noFill/>
          <a:ln w="12700">
            <a:solidFill>
              <a:srgbClr val="000000"/>
            </a:solidFill>
          </a:ln>
        </p:spPr>
        <p:txBody>
          <a:bodyPr/>
          <a:lstStyle/>
          <a:p>
            <a:endParaRPr lang="en-US"/>
          </a:p>
        </p:txBody>
      </p:sp>
      <p:sp>
        <p:nvSpPr>
          <p:cNvPr id="7" name="Freeform 6"/>
          <p:cNvSpPr/>
          <p:nvPr/>
        </p:nvSpPr>
        <p:spPr>
          <a:xfrm>
            <a:off x="2268856" y="6259989"/>
            <a:ext cx="23505" cy="45362"/>
          </a:xfrm>
          <a:custGeom>
            <a:avLst/>
            <a:gdLst/>
            <a:ahLst/>
            <a:cxnLst/>
            <a:rect l="0" t="0" r="0" b="0"/>
            <a:pathLst>
              <a:path w="63465" h="114237">
                <a:moveTo>
                  <a:pt x="16401" y="0"/>
                </a:moveTo>
                <a:lnTo>
                  <a:pt x="0" y="55257"/>
                </a:lnTo>
              </a:path>
            </a:pathLst>
          </a:custGeom>
          <a:noFill/>
          <a:ln w="12700">
            <a:solidFill>
              <a:srgbClr val="000000"/>
            </a:solidFill>
          </a:ln>
        </p:spPr>
        <p:txBody>
          <a:bodyPr/>
          <a:lstStyle/>
          <a:p>
            <a:endParaRPr lang="en-US"/>
          </a:p>
        </p:txBody>
      </p:sp>
      <p:sp>
        <p:nvSpPr>
          <p:cNvPr id="8" name="Freeform 7"/>
          <p:cNvSpPr/>
          <p:nvPr/>
        </p:nvSpPr>
        <p:spPr>
          <a:xfrm>
            <a:off x="1076607" y="3937076"/>
            <a:ext cx="44795" cy="25233"/>
          </a:xfrm>
          <a:custGeom>
            <a:avLst/>
            <a:gdLst/>
            <a:ahLst/>
            <a:cxnLst/>
            <a:rect l="0" t="0" r="0" b="0"/>
            <a:pathLst>
              <a:path w="101544" h="63465">
                <a:moveTo>
                  <a:pt x="54250" y="19473"/>
                </a:moveTo>
                <a:lnTo>
                  <a:pt x="0" y="0"/>
                </a:lnTo>
              </a:path>
            </a:pathLst>
          </a:custGeom>
          <a:noFill/>
          <a:ln w="12700">
            <a:solidFill>
              <a:srgbClr val="000000"/>
            </a:solidFill>
          </a:ln>
        </p:spPr>
        <p:txBody>
          <a:bodyPr/>
          <a:lstStyle/>
          <a:p>
            <a:endParaRPr lang="en-US"/>
          </a:p>
        </p:txBody>
      </p:sp>
      <p:sp>
        <p:nvSpPr>
          <p:cNvPr id="9" name="Freeform 8"/>
          <p:cNvSpPr/>
          <p:nvPr/>
        </p:nvSpPr>
        <p:spPr>
          <a:xfrm>
            <a:off x="1684403" y="3106821"/>
            <a:ext cx="33942" cy="40060"/>
          </a:xfrm>
          <a:custGeom>
            <a:avLst/>
            <a:gdLst/>
            <a:ahLst/>
            <a:cxnLst/>
            <a:rect l="0" t="0" r="0" b="0"/>
            <a:pathLst>
              <a:path w="76158" h="88851">
                <a:moveTo>
                  <a:pt x="34955" y="45831"/>
                </a:moveTo>
                <a:lnTo>
                  <a:pt x="0" y="0"/>
                </a:lnTo>
              </a:path>
            </a:pathLst>
          </a:custGeom>
          <a:noFill/>
          <a:ln w="12700">
            <a:solidFill>
              <a:srgbClr val="000000"/>
            </a:solidFill>
          </a:ln>
        </p:spPr>
        <p:txBody>
          <a:bodyPr/>
          <a:lstStyle/>
          <a:p>
            <a:endParaRPr lang="en-US"/>
          </a:p>
        </p:txBody>
      </p:sp>
      <p:sp>
        <p:nvSpPr>
          <p:cNvPr id="10" name="Freeform 9"/>
          <p:cNvSpPr/>
          <p:nvPr/>
        </p:nvSpPr>
        <p:spPr>
          <a:xfrm>
            <a:off x="2151263" y="2849216"/>
            <a:ext cx="25605" cy="44659"/>
          </a:xfrm>
          <a:custGeom>
            <a:avLst/>
            <a:gdLst/>
            <a:ahLst/>
            <a:cxnLst/>
            <a:rect l="0" t="0" r="0" b="0"/>
            <a:pathLst>
              <a:path w="63465" h="101544">
                <a:moveTo>
                  <a:pt x="20134" y="54008"/>
                </a:moveTo>
                <a:lnTo>
                  <a:pt x="0" y="0"/>
                </a:lnTo>
              </a:path>
            </a:pathLst>
          </a:custGeom>
          <a:noFill/>
          <a:ln w="12700">
            <a:solidFill>
              <a:srgbClr val="000000"/>
            </a:solidFill>
          </a:ln>
        </p:spPr>
        <p:txBody>
          <a:bodyPr/>
          <a:lstStyle/>
          <a:p>
            <a:endParaRPr lang="en-US"/>
          </a:p>
        </p:txBody>
      </p:sp>
      <p:sp>
        <p:nvSpPr>
          <p:cNvPr id="11" name="Freeform 10"/>
          <p:cNvSpPr/>
          <p:nvPr/>
        </p:nvSpPr>
        <p:spPr>
          <a:xfrm>
            <a:off x="4378742" y="4221302"/>
            <a:ext cx="173604" cy="44205"/>
          </a:xfrm>
          <a:custGeom>
            <a:avLst/>
            <a:gdLst/>
            <a:ahLst/>
            <a:cxnLst/>
            <a:rect l="0" t="0" r="0" b="0"/>
            <a:pathLst>
              <a:path w="342711" h="101544">
                <a:moveTo>
                  <a:pt x="0" y="53201"/>
                </a:moveTo>
                <a:lnTo>
                  <a:pt x="283244" y="0"/>
                </a:lnTo>
              </a:path>
            </a:pathLst>
          </a:custGeom>
          <a:noFill/>
          <a:ln w="12700">
            <a:solidFill>
              <a:srgbClr val="000000"/>
            </a:solidFill>
          </a:ln>
        </p:spPr>
        <p:txBody>
          <a:bodyPr/>
          <a:lstStyle/>
          <a:p>
            <a:endParaRPr lang="en-US"/>
          </a:p>
        </p:txBody>
      </p:sp>
      <p:sp>
        <p:nvSpPr>
          <p:cNvPr id="12" name="Freeform 11"/>
          <p:cNvSpPr/>
          <p:nvPr/>
        </p:nvSpPr>
        <p:spPr>
          <a:xfrm>
            <a:off x="4136534" y="3564964"/>
            <a:ext cx="149384" cy="103872"/>
          </a:xfrm>
          <a:custGeom>
            <a:avLst/>
            <a:gdLst/>
            <a:ahLst/>
            <a:cxnLst/>
            <a:rect l="0" t="0" r="0" b="0"/>
            <a:pathLst>
              <a:path w="291939" h="203088">
                <a:moveTo>
                  <a:pt x="0" y="159276"/>
                </a:moveTo>
                <a:lnTo>
                  <a:pt x="240185" y="0"/>
                </a:lnTo>
              </a:path>
            </a:pathLst>
          </a:custGeom>
          <a:noFill/>
          <a:ln w="12700">
            <a:solidFill>
              <a:srgbClr val="000000"/>
            </a:solidFill>
          </a:ln>
        </p:spPr>
        <p:txBody>
          <a:bodyPr/>
          <a:lstStyle/>
          <a:p>
            <a:endParaRPr lang="en-US"/>
          </a:p>
        </p:txBody>
      </p:sp>
      <p:sp>
        <p:nvSpPr>
          <p:cNvPr id="13" name="Freeform 12"/>
          <p:cNvSpPr/>
          <p:nvPr/>
        </p:nvSpPr>
        <p:spPr>
          <a:xfrm>
            <a:off x="3177508" y="2820186"/>
            <a:ext cx="53481" cy="171579"/>
          </a:xfrm>
          <a:custGeom>
            <a:avLst/>
            <a:gdLst/>
            <a:ahLst/>
            <a:cxnLst/>
            <a:rect l="0" t="0" r="0" b="0"/>
            <a:pathLst>
              <a:path w="126930" h="317325">
                <a:moveTo>
                  <a:pt x="0" y="279644"/>
                </a:moveTo>
                <a:lnTo>
                  <a:pt x="69692" y="0"/>
                </a:lnTo>
              </a:path>
            </a:pathLst>
          </a:custGeom>
          <a:noFill/>
          <a:ln w="12700">
            <a:solidFill>
              <a:srgbClr val="000000"/>
            </a:solidFill>
          </a:ln>
        </p:spPr>
        <p:txBody>
          <a:bodyPr/>
          <a:lstStyle/>
          <a:p>
            <a:endParaRPr lang="en-US"/>
          </a:p>
        </p:txBody>
      </p:sp>
      <p:sp>
        <p:nvSpPr>
          <p:cNvPr id="14" name="Freeform 13"/>
          <p:cNvSpPr/>
          <p:nvPr/>
        </p:nvSpPr>
        <p:spPr>
          <a:xfrm>
            <a:off x="4340635" y="5008227"/>
            <a:ext cx="169794" cy="60054"/>
          </a:xfrm>
          <a:custGeom>
            <a:avLst/>
            <a:gdLst/>
            <a:ahLst/>
            <a:cxnLst/>
            <a:rect l="0" t="0" r="0" b="0"/>
            <a:pathLst>
              <a:path w="342711" h="139623">
                <a:moveTo>
                  <a:pt x="0" y="0"/>
                </a:moveTo>
                <a:lnTo>
                  <a:pt x="276470" y="81377"/>
                </a:lnTo>
              </a:path>
            </a:pathLst>
          </a:custGeom>
          <a:noFill/>
          <a:ln w="12700">
            <a:solidFill>
              <a:srgbClr val="000000"/>
            </a:solidFill>
          </a:ln>
        </p:spPr>
        <p:txBody>
          <a:bodyPr/>
          <a:lstStyle/>
          <a:p>
            <a:endParaRPr lang="en-US"/>
          </a:p>
        </p:txBody>
      </p:sp>
      <p:sp>
        <p:nvSpPr>
          <p:cNvPr id="15" name="Freeform 14"/>
          <p:cNvSpPr/>
          <p:nvPr/>
        </p:nvSpPr>
        <p:spPr>
          <a:xfrm>
            <a:off x="1005330" y="4645388"/>
            <a:ext cx="176113" cy="23770"/>
          </a:xfrm>
          <a:custGeom>
            <a:avLst/>
            <a:gdLst/>
            <a:ahLst/>
            <a:cxnLst/>
            <a:rect l="0" t="0" r="0" b="0"/>
            <a:pathLst>
              <a:path w="330018" h="76158">
                <a:moveTo>
                  <a:pt x="287703" y="0"/>
                </a:moveTo>
                <a:lnTo>
                  <a:pt x="0" y="16872"/>
                </a:lnTo>
              </a:path>
            </a:pathLst>
          </a:custGeom>
          <a:noFill/>
          <a:ln w="12700">
            <a:solidFill>
              <a:srgbClr val="000000"/>
            </a:solidFill>
          </a:ln>
        </p:spPr>
        <p:txBody>
          <a:bodyPr/>
          <a:lstStyle/>
          <a:p>
            <a:endParaRPr lang="en-US"/>
          </a:p>
        </p:txBody>
      </p:sp>
      <p:sp>
        <p:nvSpPr>
          <p:cNvPr id="16" name="Freeform 15"/>
          <p:cNvSpPr/>
          <p:nvPr/>
        </p:nvSpPr>
        <p:spPr>
          <a:xfrm>
            <a:off x="1032241" y="4846440"/>
            <a:ext cx="173666" cy="43876"/>
          </a:xfrm>
          <a:custGeom>
            <a:avLst/>
            <a:gdLst/>
            <a:ahLst/>
            <a:cxnLst/>
            <a:rect l="0" t="0" r="0" b="0"/>
            <a:pathLst>
              <a:path w="317325" h="114237">
                <a:moveTo>
                  <a:pt x="283354" y="0"/>
                </a:moveTo>
                <a:lnTo>
                  <a:pt x="0" y="52615"/>
                </a:lnTo>
              </a:path>
            </a:pathLst>
          </a:custGeom>
          <a:noFill/>
          <a:ln w="12700">
            <a:solidFill>
              <a:srgbClr val="000000"/>
            </a:solidFill>
          </a:ln>
        </p:spPr>
        <p:txBody>
          <a:bodyPr/>
          <a:lstStyle/>
          <a:p>
            <a:endParaRPr lang="en-US"/>
          </a:p>
        </p:txBody>
      </p:sp>
      <p:sp>
        <p:nvSpPr>
          <p:cNvPr id="17" name="Freeform 16"/>
          <p:cNvSpPr/>
          <p:nvPr/>
        </p:nvSpPr>
        <p:spPr>
          <a:xfrm>
            <a:off x="2278081" y="6104580"/>
            <a:ext cx="60408" cy="169689"/>
          </a:xfrm>
          <a:custGeom>
            <a:avLst/>
            <a:gdLst/>
            <a:ahLst/>
            <a:cxnLst/>
            <a:rect l="0" t="0" r="0" b="0"/>
            <a:pathLst>
              <a:path w="126930" h="342711">
                <a:moveTo>
                  <a:pt x="82006" y="0"/>
                </a:moveTo>
                <a:lnTo>
                  <a:pt x="0" y="276284"/>
                </a:lnTo>
              </a:path>
            </a:pathLst>
          </a:custGeom>
          <a:noFill/>
          <a:ln w="12700">
            <a:solidFill>
              <a:srgbClr val="000000"/>
            </a:solidFill>
          </a:ln>
        </p:spPr>
        <p:txBody>
          <a:bodyPr/>
          <a:lstStyle/>
          <a:p>
            <a:endParaRPr lang="en-US"/>
          </a:p>
        </p:txBody>
      </p:sp>
      <p:sp>
        <p:nvSpPr>
          <p:cNvPr id="18" name="Freeform 17"/>
          <p:cNvSpPr/>
          <p:nvPr/>
        </p:nvSpPr>
        <p:spPr>
          <a:xfrm>
            <a:off x="1107123" y="3948029"/>
            <a:ext cx="166859" cy="69048"/>
          </a:xfrm>
          <a:custGeom>
            <a:avLst/>
            <a:gdLst/>
            <a:ahLst/>
            <a:cxnLst/>
            <a:rect l="0" t="0" r="0" b="0"/>
            <a:pathLst>
              <a:path w="317325" h="139623">
                <a:moveTo>
                  <a:pt x="271252" y="97366"/>
                </a:moveTo>
                <a:lnTo>
                  <a:pt x="0" y="0"/>
                </a:lnTo>
              </a:path>
            </a:pathLst>
          </a:custGeom>
          <a:noFill/>
          <a:ln w="12700">
            <a:solidFill>
              <a:srgbClr val="000000"/>
            </a:solidFill>
          </a:ln>
        </p:spPr>
        <p:txBody>
          <a:bodyPr/>
          <a:lstStyle/>
          <a:p>
            <a:endParaRPr lang="en-US"/>
          </a:p>
        </p:txBody>
      </p:sp>
      <p:sp>
        <p:nvSpPr>
          <p:cNvPr id="19" name="Freeform 18"/>
          <p:cNvSpPr/>
          <p:nvPr/>
        </p:nvSpPr>
        <p:spPr>
          <a:xfrm>
            <a:off x="1704065" y="3132601"/>
            <a:ext cx="112591" cy="143178"/>
          </a:xfrm>
          <a:custGeom>
            <a:avLst/>
            <a:gdLst/>
            <a:ahLst/>
            <a:cxnLst/>
            <a:rect l="0" t="0" r="0" b="0"/>
            <a:pathLst>
              <a:path w="215781" h="266553">
                <a:moveTo>
                  <a:pt x="174776" y="229153"/>
                </a:moveTo>
                <a:lnTo>
                  <a:pt x="0" y="0"/>
                </a:lnTo>
              </a:path>
            </a:pathLst>
          </a:custGeom>
          <a:noFill/>
          <a:ln w="12700">
            <a:solidFill>
              <a:srgbClr val="000000"/>
            </a:solidFill>
          </a:ln>
        </p:spPr>
        <p:txBody>
          <a:bodyPr/>
          <a:lstStyle/>
          <a:p>
            <a:endParaRPr lang="en-US"/>
          </a:p>
        </p:txBody>
      </p:sp>
      <p:sp>
        <p:nvSpPr>
          <p:cNvPr id="20" name="Freeform 19"/>
          <p:cNvSpPr/>
          <p:nvPr/>
        </p:nvSpPr>
        <p:spPr>
          <a:xfrm>
            <a:off x="2162588" y="2879595"/>
            <a:ext cx="70907" cy="166178"/>
          </a:xfrm>
          <a:custGeom>
            <a:avLst/>
            <a:gdLst/>
            <a:ahLst/>
            <a:cxnLst/>
            <a:rect l="0" t="0" r="0" b="0"/>
            <a:pathLst>
              <a:path w="139623" h="317325">
                <a:moveTo>
                  <a:pt x="100671" y="270042"/>
                </a:moveTo>
                <a:lnTo>
                  <a:pt x="0" y="0"/>
                </a:lnTo>
              </a:path>
            </a:pathLst>
          </a:custGeom>
          <a:noFill/>
          <a:ln w="12700">
            <a:solidFill>
              <a:srgbClr val="000000"/>
            </a:solidFill>
          </a:ln>
        </p:spPr>
        <p:txBody>
          <a:bodyPr/>
          <a:lstStyle/>
          <a:p>
            <a:endParaRPr lang="en-US"/>
          </a:p>
        </p:txBody>
      </p:sp>
      <p:sp>
        <p:nvSpPr>
          <p:cNvPr id="21" name="Oval 20"/>
          <p:cNvSpPr/>
          <p:nvPr/>
        </p:nvSpPr>
        <p:spPr>
          <a:xfrm>
            <a:off x="1156277" y="2921268"/>
            <a:ext cx="3242220" cy="3242220"/>
          </a:xfrm>
          <a:prstGeom prst="ellipse">
            <a:avLst/>
          </a:prstGeom>
          <a:noFill/>
          <a:ln w="25400">
            <a:solidFill>
              <a:srgbClr val="000000"/>
            </a:solidFill>
          </a:ln>
        </p:spPr>
        <p:txBody>
          <a:bodyPr/>
          <a:lstStyle/>
          <a:p>
            <a:endParaRPr lang="en-US"/>
          </a:p>
        </p:txBody>
      </p:sp>
      <p:sp>
        <p:nvSpPr>
          <p:cNvPr id="22" name="Oval 21"/>
          <p:cNvSpPr/>
          <p:nvPr/>
        </p:nvSpPr>
        <p:spPr>
          <a:xfrm>
            <a:off x="1156277" y="2921268"/>
            <a:ext cx="3242220" cy="3242220"/>
          </a:xfrm>
          <a:prstGeom prst="ellipse">
            <a:avLst/>
          </a:prstGeom>
          <a:noFill/>
          <a:ln w="0">
            <a:solidFill>
              <a:srgbClr val="FFFFFF"/>
            </a:solidFill>
          </a:ln>
        </p:spPr>
        <p:txBody>
          <a:bodyPr/>
          <a:lstStyle/>
          <a:p>
            <a:endParaRPr lang="en-US"/>
          </a:p>
        </p:txBody>
      </p:sp>
      <p:sp>
        <p:nvSpPr>
          <p:cNvPr id="27" name="Rectangle 26"/>
          <p:cNvSpPr/>
          <p:nvPr/>
        </p:nvSpPr>
        <p:spPr>
          <a:xfrm>
            <a:off x="4562059" y="4071150"/>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8" name="Rectangle 27"/>
          <p:cNvSpPr/>
          <p:nvPr/>
        </p:nvSpPr>
        <p:spPr>
          <a:xfrm>
            <a:off x="4290746" y="3407148"/>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9" name="Rectangle 28"/>
          <p:cNvSpPr/>
          <p:nvPr/>
        </p:nvSpPr>
        <p:spPr>
          <a:xfrm>
            <a:off x="3219774"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30" name="Rectangle 29"/>
          <p:cNvSpPr/>
          <p:nvPr/>
        </p:nvSpPr>
        <p:spPr>
          <a:xfrm>
            <a:off x="-281" y="4656615"/>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1" name="Rectangle 30"/>
          <p:cNvSpPr/>
          <p:nvPr/>
        </p:nvSpPr>
        <p:spPr>
          <a:xfrm>
            <a:off x="1856070" y="6291632"/>
            <a:ext cx="405560" cy="155877"/>
          </a:xfrm>
          <a:prstGeom prst="rect">
            <a:avLst/>
          </a:prstGeom>
          <a:noFill/>
        </p:spPr>
        <p:txBody>
          <a:bodyPr wrap="none" lIns="0" tIns="0" rIns="0" bIns="0" rtlCol="0">
            <a:spAutoFit/>
          </a:bodyPr>
          <a:lstStyle/>
          <a:p>
            <a:r>
              <a:rPr sz="1013" dirty="0">
                <a:solidFill>
                  <a:srgbClr val="000000"/>
                </a:solidFill>
                <a:latin typeface="Helvetica"/>
              </a:rPr>
              <a:t>kanMX</a:t>
            </a:r>
          </a:p>
        </p:txBody>
      </p:sp>
      <p:sp>
        <p:nvSpPr>
          <p:cNvPr id="32" name="Rectangle 31"/>
          <p:cNvSpPr/>
          <p:nvPr/>
        </p:nvSpPr>
        <p:spPr>
          <a:xfrm>
            <a:off x="292451" y="3792698"/>
            <a:ext cx="780663" cy="155877"/>
          </a:xfrm>
          <a:prstGeom prst="rect">
            <a:avLst/>
          </a:prstGeom>
          <a:noFill/>
        </p:spPr>
        <p:txBody>
          <a:bodyPr wrap="none" lIns="0" tIns="0" rIns="0" bIns="0" rtlCol="0">
            <a:spAutoFit/>
          </a:bodyPr>
          <a:lstStyle/>
          <a:p>
            <a:r>
              <a:rPr sz="1013" dirty="0">
                <a:solidFill>
                  <a:srgbClr val="000000"/>
                </a:solidFill>
                <a:latin typeface="Helvetica"/>
              </a:rPr>
              <a:t>mNeonGreen</a:t>
            </a:r>
          </a:p>
        </p:txBody>
      </p:sp>
      <p:sp>
        <p:nvSpPr>
          <p:cNvPr id="33" name="Rectangle 32"/>
          <p:cNvSpPr/>
          <p:nvPr/>
        </p:nvSpPr>
        <p:spPr>
          <a:xfrm>
            <a:off x="785098" y="2964479"/>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4" name="Rectangle 33"/>
          <p:cNvSpPr/>
          <p:nvPr/>
        </p:nvSpPr>
        <p:spPr>
          <a:xfrm>
            <a:off x="1434821" y="270744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5" name="Arc 34"/>
          <p:cNvSpPr/>
          <p:nvPr/>
        </p:nvSpPr>
        <p:spPr>
          <a:xfrm>
            <a:off x="1156277" y="2921268"/>
            <a:ext cx="3242220" cy="3242220"/>
          </a:xfrm>
          <a:prstGeom prst="arc">
            <a:avLst>
              <a:gd name="adj1" fmla="val 21326160"/>
              <a:gd name="adj2" fmla="val 2405720"/>
            </a:avLst>
          </a:prstGeom>
          <a:ln w="88900">
            <a:solidFill>
              <a:srgbClr val="581357"/>
            </a:solidFill>
          </a:ln>
        </p:spPr>
        <p:txBody>
          <a:bodyPr/>
          <a:lstStyle/>
          <a:p>
            <a:endParaRPr lang="en-US"/>
          </a:p>
        </p:txBody>
      </p:sp>
      <p:sp>
        <p:nvSpPr>
          <p:cNvPr id="36" name="Freeform 35"/>
          <p:cNvSpPr/>
          <p:nvPr/>
        </p:nvSpPr>
        <p:spPr>
          <a:xfrm>
            <a:off x="4358095" y="4346570"/>
            <a:ext cx="99746" cy="102349"/>
          </a:xfrm>
          <a:custGeom>
            <a:avLst/>
            <a:gdLst/>
            <a:ahLst/>
            <a:cxnLst/>
            <a:rect l="0" t="0" r="0" b="0"/>
            <a:pathLst>
              <a:path w="177702" h="177702">
                <a:moveTo>
                  <a:pt x="94915" y="123855"/>
                </a:moveTo>
                <a:lnTo>
                  <a:pt x="126554" y="121413"/>
                </a:lnTo>
                <a:lnTo>
                  <a:pt x="50725" y="0"/>
                </a:lnTo>
                <a:lnTo>
                  <a:pt x="0" y="131182"/>
                </a:lnTo>
                <a:lnTo>
                  <a:pt x="31638" y="128740"/>
                </a:lnTo>
                <a:close/>
              </a:path>
            </a:pathLst>
          </a:custGeom>
          <a:solidFill>
            <a:srgbClr val="000000"/>
          </a:solidFill>
          <a:ln w="25400">
            <a:solidFill>
              <a:srgbClr val="581357"/>
            </a:solidFill>
          </a:ln>
        </p:spPr>
        <p:txBody>
          <a:bodyPr/>
          <a:lstStyle/>
          <a:p>
            <a:endParaRPr lang="en-US"/>
          </a:p>
        </p:txBody>
      </p:sp>
      <p:sp>
        <p:nvSpPr>
          <p:cNvPr id="37" name="Arc 36"/>
          <p:cNvSpPr/>
          <p:nvPr/>
        </p:nvSpPr>
        <p:spPr>
          <a:xfrm>
            <a:off x="1156277" y="2921268"/>
            <a:ext cx="3242220" cy="3242220"/>
          </a:xfrm>
          <a:prstGeom prst="arc">
            <a:avLst>
              <a:gd name="adj1" fmla="val 21326160"/>
              <a:gd name="adj2" fmla="val 2390579"/>
            </a:avLst>
          </a:prstGeom>
          <a:ln w="63500">
            <a:solidFill>
              <a:srgbClr val="932092"/>
            </a:solidFill>
          </a:ln>
        </p:spPr>
        <p:txBody>
          <a:bodyPr/>
          <a:lstStyle/>
          <a:p>
            <a:endParaRPr lang="en-US"/>
          </a:p>
        </p:txBody>
      </p:sp>
      <p:sp>
        <p:nvSpPr>
          <p:cNvPr id="38" name="Freeform 37"/>
          <p:cNvSpPr/>
          <p:nvPr/>
        </p:nvSpPr>
        <p:spPr>
          <a:xfrm>
            <a:off x="4358095" y="4346570"/>
            <a:ext cx="85466" cy="88070"/>
          </a:xfrm>
          <a:custGeom>
            <a:avLst/>
            <a:gdLst/>
            <a:ahLst/>
            <a:cxnLst/>
            <a:rect l="0" t="0" r="0" b="0"/>
            <a:pathLst>
              <a:path w="152316" h="152316">
                <a:moveTo>
                  <a:pt x="94915" y="123855"/>
                </a:moveTo>
                <a:lnTo>
                  <a:pt x="126554" y="121413"/>
                </a:lnTo>
                <a:lnTo>
                  <a:pt x="50725" y="0"/>
                </a:lnTo>
                <a:lnTo>
                  <a:pt x="0" y="131182"/>
                </a:lnTo>
                <a:lnTo>
                  <a:pt x="31638" y="128740"/>
                </a:lnTo>
                <a:close/>
              </a:path>
            </a:pathLst>
          </a:custGeom>
          <a:solidFill>
            <a:srgbClr val="932092"/>
          </a:solidFill>
          <a:ln w="12700">
            <a:noFill/>
          </a:ln>
        </p:spPr>
        <p:txBody>
          <a:bodyPr/>
          <a:lstStyle/>
          <a:p>
            <a:endParaRPr lang="en-US"/>
          </a:p>
        </p:txBody>
      </p:sp>
      <p:sp>
        <p:nvSpPr>
          <p:cNvPr id="39" name="Arc 38"/>
          <p:cNvSpPr/>
          <p:nvPr/>
        </p:nvSpPr>
        <p:spPr>
          <a:xfrm>
            <a:off x="1156277" y="2921268"/>
            <a:ext cx="3242220" cy="3242220"/>
          </a:xfrm>
          <a:prstGeom prst="arc">
            <a:avLst>
              <a:gd name="adj1" fmla="val 11119598"/>
              <a:gd name="adj2" fmla="val 13016446"/>
            </a:avLst>
          </a:prstGeom>
          <a:ln w="88900">
            <a:solidFill>
              <a:srgbClr val="005500"/>
            </a:solidFill>
          </a:ln>
        </p:spPr>
        <p:txBody>
          <a:bodyPr/>
          <a:lstStyle/>
          <a:p>
            <a:endParaRPr lang="en-US"/>
          </a:p>
        </p:txBody>
      </p:sp>
      <p:sp>
        <p:nvSpPr>
          <p:cNvPr id="40" name="Freeform 39"/>
          <p:cNvSpPr/>
          <p:nvPr/>
        </p:nvSpPr>
        <p:spPr>
          <a:xfrm>
            <a:off x="1128141" y="4384252"/>
            <a:ext cx="99632" cy="103166"/>
          </a:xfrm>
          <a:custGeom>
            <a:avLst/>
            <a:gdLst/>
            <a:ahLst/>
            <a:cxnLst/>
            <a:rect l="0" t="0" r="0" b="0"/>
            <a:pathLst>
              <a:path w="177702" h="177702">
                <a:moveTo>
                  <a:pt x="31588" y="3029"/>
                </a:moveTo>
                <a:lnTo>
                  <a:pt x="0" y="0"/>
                </a:lnTo>
                <a:lnTo>
                  <a:pt x="53847" y="132634"/>
                </a:lnTo>
                <a:lnTo>
                  <a:pt x="126351" y="12114"/>
                </a:lnTo>
                <a:lnTo>
                  <a:pt x="94763" y="9086"/>
                </a:lnTo>
                <a:close/>
              </a:path>
            </a:pathLst>
          </a:custGeom>
          <a:solidFill>
            <a:srgbClr val="000000"/>
          </a:solidFill>
          <a:ln w="25400">
            <a:solidFill>
              <a:srgbClr val="005500"/>
            </a:solidFill>
          </a:ln>
        </p:spPr>
        <p:txBody>
          <a:bodyPr/>
          <a:lstStyle/>
          <a:p>
            <a:endParaRPr lang="en-US"/>
          </a:p>
        </p:txBody>
      </p:sp>
      <p:sp>
        <p:nvSpPr>
          <p:cNvPr id="41" name="Arc 40"/>
          <p:cNvSpPr/>
          <p:nvPr/>
        </p:nvSpPr>
        <p:spPr>
          <a:xfrm>
            <a:off x="1156277" y="2921268"/>
            <a:ext cx="3242220" cy="3242220"/>
          </a:xfrm>
          <a:prstGeom prst="arc">
            <a:avLst>
              <a:gd name="adj1" fmla="val 11119598"/>
              <a:gd name="adj2" fmla="val 13001305"/>
            </a:avLst>
          </a:prstGeom>
          <a:ln w="63500">
            <a:solidFill>
              <a:srgbClr val="008E00"/>
            </a:solidFill>
          </a:ln>
        </p:spPr>
        <p:txBody>
          <a:bodyPr/>
          <a:lstStyle/>
          <a:p>
            <a:endParaRPr lang="en-US"/>
          </a:p>
        </p:txBody>
      </p:sp>
      <p:sp>
        <p:nvSpPr>
          <p:cNvPr id="42" name="Freeform 41"/>
          <p:cNvSpPr/>
          <p:nvPr/>
        </p:nvSpPr>
        <p:spPr>
          <a:xfrm>
            <a:off x="1128141" y="4384252"/>
            <a:ext cx="85352" cy="88886"/>
          </a:xfrm>
          <a:custGeom>
            <a:avLst/>
            <a:gdLst/>
            <a:ahLst/>
            <a:cxnLst/>
            <a:rect l="0" t="0" r="0" b="0"/>
            <a:pathLst>
              <a:path w="152316" h="152316">
                <a:moveTo>
                  <a:pt x="31588" y="3029"/>
                </a:moveTo>
                <a:lnTo>
                  <a:pt x="0" y="0"/>
                </a:lnTo>
                <a:lnTo>
                  <a:pt x="53847" y="132634"/>
                </a:lnTo>
                <a:lnTo>
                  <a:pt x="126351" y="12114"/>
                </a:lnTo>
                <a:lnTo>
                  <a:pt x="94763" y="9086"/>
                </a:lnTo>
                <a:close/>
              </a:path>
            </a:pathLst>
          </a:custGeom>
          <a:solidFill>
            <a:srgbClr val="008E00"/>
          </a:solidFill>
          <a:ln w="12700">
            <a:noFill/>
          </a:ln>
        </p:spPr>
        <p:txBody>
          <a:bodyPr/>
          <a:lstStyle/>
          <a:p>
            <a:endParaRPr lang="en-US"/>
          </a:p>
        </p:txBody>
      </p:sp>
      <p:sp>
        <p:nvSpPr>
          <p:cNvPr id="43" name="Arc 42"/>
          <p:cNvSpPr/>
          <p:nvPr/>
        </p:nvSpPr>
        <p:spPr>
          <a:xfrm>
            <a:off x="1156277" y="2921268"/>
            <a:ext cx="3242220" cy="3242220"/>
          </a:xfrm>
          <a:prstGeom prst="arc">
            <a:avLst>
              <a:gd name="adj1" fmla="val 10388118"/>
              <a:gd name="adj2" fmla="val 10975702"/>
            </a:avLst>
          </a:prstGeom>
          <a:ln w="88900">
            <a:solidFill>
              <a:srgbClr val="009799"/>
            </a:solidFill>
          </a:ln>
        </p:spPr>
        <p:txBody>
          <a:bodyPr/>
          <a:lstStyle/>
          <a:p>
            <a:endParaRPr lang="en-US"/>
          </a:p>
        </p:txBody>
      </p:sp>
      <p:sp>
        <p:nvSpPr>
          <p:cNvPr id="44" name="Freeform 43"/>
          <p:cNvSpPr/>
          <p:nvPr/>
        </p:nvSpPr>
        <p:spPr>
          <a:xfrm>
            <a:off x="1131943" y="4727753"/>
            <a:ext cx="99467" cy="103435"/>
          </a:xfrm>
          <a:custGeom>
            <a:avLst/>
            <a:gdLst/>
            <a:ahLst/>
            <a:cxnLst/>
            <a:rect l="0" t="0" r="0" b="0"/>
            <a:pathLst>
              <a:path w="165009" h="177702">
                <a:moveTo>
                  <a:pt x="31515" y="11131"/>
                </a:moveTo>
                <a:lnTo>
                  <a:pt x="0" y="14841"/>
                </a:lnTo>
                <a:lnTo>
                  <a:pt x="80642" y="133113"/>
                </a:lnTo>
                <a:lnTo>
                  <a:pt x="126059" y="0"/>
                </a:lnTo>
                <a:lnTo>
                  <a:pt x="94545" y="3710"/>
                </a:lnTo>
                <a:close/>
              </a:path>
            </a:pathLst>
          </a:custGeom>
          <a:solidFill>
            <a:srgbClr val="000000"/>
          </a:solidFill>
          <a:ln w="25400">
            <a:solidFill>
              <a:srgbClr val="009799"/>
            </a:solidFill>
          </a:ln>
        </p:spPr>
        <p:txBody>
          <a:bodyPr/>
          <a:lstStyle/>
          <a:p>
            <a:endParaRPr lang="en-US"/>
          </a:p>
        </p:txBody>
      </p:sp>
      <p:sp>
        <p:nvSpPr>
          <p:cNvPr id="45" name="Arc 44"/>
          <p:cNvSpPr/>
          <p:nvPr/>
        </p:nvSpPr>
        <p:spPr>
          <a:xfrm>
            <a:off x="1156277" y="2921268"/>
            <a:ext cx="3242220" cy="3242220"/>
          </a:xfrm>
          <a:prstGeom prst="arc">
            <a:avLst>
              <a:gd name="adj1" fmla="val 10388118"/>
              <a:gd name="adj2" fmla="val 10960562"/>
            </a:avLst>
          </a:prstGeom>
          <a:ln w="63500">
            <a:solidFill>
              <a:srgbClr val="00FCFF"/>
            </a:solidFill>
          </a:ln>
        </p:spPr>
        <p:txBody>
          <a:bodyPr/>
          <a:lstStyle/>
          <a:p>
            <a:endParaRPr lang="en-US"/>
          </a:p>
        </p:txBody>
      </p:sp>
      <p:sp>
        <p:nvSpPr>
          <p:cNvPr id="46" name="Freeform 45"/>
          <p:cNvSpPr/>
          <p:nvPr/>
        </p:nvSpPr>
        <p:spPr>
          <a:xfrm>
            <a:off x="1131943" y="4727753"/>
            <a:ext cx="85188" cy="89156"/>
          </a:xfrm>
          <a:custGeom>
            <a:avLst/>
            <a:gdLst/>
            <a:ahLst/>
            <a:cxnLst/>
            <a:rect l="0" t="0" r="0" b="0"/>
            <a:pathLst>
              <a:path w="139623" h="152316">
                <a:moveTo>
                  <a:pt x="31515" y="11131"/>
                </a:moveTo>
                <a:lnTo>
                  <a:pt x="0" y="14841"/>
                </a:lnTo>
                <a:lnTo>
                  <a:pt x="80642" y="133113"/>
                </a:lnTo>
                <a:lnTo>
                  <a:pt x="126059" y="0"/>
                </a:lnTo>
                <a:lnTo>
                  <a:pt x="94545" y="3710"/>
                </a:lnTo>
                <a:close/>
              </a:path>
            </a:pathLst>
          </a:custGeom>
          <a:solidFill>
            <a:srgbClr val="00FCFF"/>
          </a:solidFill>
          <a:ln w="12700">
            <a:noFill/>
          </a:ln>
        </p:spPr>
        <p:txBody>
          <a:bodyPr/>
          <a:lstStyle/>
          <a:p>
            <a:endParaRPr lang="en-US"/>
          </a:p>
        </p:txBody>
      </p:sp>
      <p:sp>
        <p:nvSpPr>
          <p:cNvPr id="47" name="Arc 46"/>
          <p:cNvSpPr/>
          <p:nvPr/>
        </p:nvSpPr>
        <p:spPr>
          <a:xfrm>
            <a:off x="1156277" y="2921268"/>
            <a:ext cx="3242220" cy="3242220"/>
          </a:xfrm>
          <a:prstGeom prst="arc">
            <a:avLst>
              <a:gd name="adj1" fmla="val 20953304"/>
              <a:gd name="adj2" fmla="val 21133878"/>
            </a:avLst>
          </a:prstGeom>
          <a:ln w="88900">
            <a:solidFill>
              <a:srgbClr val="000000"/>
            </a:solidFill>
          </a:ln>
        </p:spPr>
        <p:txBody>
          <a:bodyPr/>
          <a:lstStyle/>
          <a:p>
            <a:endParaRPr lang="en-US"/>
          </a:p>
        </p:txBody>
      </p:sp>
      <p:sp>
        <p:nvSpPr>
          <p:cNvPr id="48" name="Freeform 47"/>
          <p:cNvSpPr/>
          <p:nvPr/>
        </p:nvSpPr>
        <p:spPr>
          <a:xfrm>
            <a:off x="4335599" y="4173526"/>
            <a:ext cx="98732" cy="105004"/>
          </a:xfrm>
          <a:custGeom>
            <a:avLst/>
            <a:gdLst/>
            <a:ahLst/>
            <a:cxnLst/>
            <a:rect l="0" t="0" r="0" b="0"/>
            <a:pathLst>
              <a:path w="177702" h="190395">
                <a:moveTo>
                  <a:pt x="93564" y="118344"/>
                </a:moveTo>
                <a:lnTo>
                  <a:pt x="124752" y="112491"/>
                </a:lnTo>
                <a:lnTo>
                  <a:pt x="36227" y="0"/>
                </a:lnTo>
                <a:lnTo>
                  <a:pt x="0" y="135902"/>
                </a:lnTo>
                <a:lnTo>
                  <a:pt x="31188" y="130049"/>
                </a:lnTo>
                <a:close/>
              </a:path>
            </a:pathLst>
          </a:custGeom>
          <a:solidFill>
            <a:srgbClr val="000000"/>
          </a:solidFill>
          <a:ln w="25400">
            <a:solidFill>
              <a:srgbClr val="000000"/>
            </a:solidFill>
          </a:ln>
        </p:spPr>
        <p:txBody>
          <a:bodyPr/>
          <a:lstStyle/>
          <a:p>
            <a:endParaRPr lang="en-US"/>
          </a:p>
        </p:txBody>
      </p:sp>
      <p:sp>
        <p:nvSpPr>
          <p:cNvPr id="49" name="Arc 48"/>
          <p:cNvSpPr/>
          <p:nvPr/>
        </p:nvSpPr>
        <p:spPr>
          <a:xfrm>
            <a:off x="1156277" y="2921268"/>
            <a:ext cx="3242220" cy="3242220"/>
          </a:xfrm>
          <a:prstGeom prst="arc">
            <a:avLst>
              <a:gd name="adj1" fmla="val 20953304"/>
              <a:gd name="adj2" fmla="val 21118738"/>
            </a:avLst>
          </a:prstGeom>
          <a:ln w="63500">
            <a:solidFill>
              <a:srgbClr val="000000"/>
            </a:solidFill>
          </a:ln>
        </p:spPr>
        <p:txBody>
          <a:bodyPr/>
          <a:lstStyle/>
          <a:p>
            <a:endParaRPr lang="en-US"/>
          </a:p>
        </p:txBody>
      </p:sp>
      <p:sp>
        <p:nvSpPr>
          <p:cNvPr id="50" name="Freeform 49"/>
          <p:cNvSpPr/>
          <p:nvPr/>
        </p:nvSpPr>
        <p:spPr>
          <a:xfrm>
            <a:off x="4335599" y="4173525"/>
            <a:ext cx="84453" cy="90725"/>
          </a:xfrm>
          <a:custGeom>
            <a:avLst/>
            <a:gdLst/>
            <a:ahLst/>
            <a:cxnLst/>
            <a:rect l="0" t="0" r="0" b="0"/>
            <a:pathLst>
              <a:path w="152316" h="165009">
                <a:moveTo>
                  <a:pt x="93564" y="118344"/>
                </a:moveTo>
                <a:lnTo>
                  <a:pt x="124752" y="112491"/>
                </a:lnTo>
                <a:lnTo>
                  <a:pt x="36227" y="0"/>
                </a:lnTo>
                <a:lnTo>
                  <a:pt x="0" y="135902"/>
                </a:lnTo>
                <a:lnTo>
                  <a:pt x="31188" y="130049"/>
                </a:lnTo>
                <a:close/>
              </a:path>
            </a:pathLst>
          </a:custGeom>
          <a:solidFill>
            <a:srgbClr val="000000"/>
          </a:solidFill>
          <a:ln w="12700">
            <a:noFill/>
          </a:ln>
        </p:spPr>
        <p:txBody>
          <a:bodyPr/>
          <a:lstStyle/>
          <a:p>
            <a:endParaRPr lang="en-US"/>
          </a:p>
        </p:txBody>
      </p:sp>
      <p:sp>
        <p:nvSpPr>
          <p:cNvPr id="51" name="Arc 50"/>
          <p:cNvSpPr/>
          <p:nvPr/>
        </p:nvSpPr>
        <p:spPr>
          <a:xfrm>
            <a:off x="1156277" y="2921268"/>
            <a:ext cx="3242220" cy="3242220"/>
          </a:xfrm>
          <a:prstGeom prst="arc">
            <a:avLst>
              <a:gd name="adj1" fmla="val 18502705"/>
              <a:gd name="adj2" fmla="val 20835025"/>
            </a:avLst>
          </a:prstGeom>
          <a:ln w="88900">
            <a:solidFill>
              <a:srgbClr val="000000"/>
            </a:solidFill>
          </a:ln>
        </p:spPr>
        <p:txBody>
          <a:bodyPr/>
          <a:lstStyle/>
          <a:p>
            <a:endParaRPr lang="en-US"/>
          </a:p>
        </p:txBody>
      </p:sp>
      <p:sp>
        <p:nvSpPr>
          <p:cNvPr id="52" name="Freeform 51"/>
          <p:cNvSpPr/>
          <p:nvPr/>
        </p:nvSpPr>
        <p:spPr>
          <a:xfrm>
            <a:off x="3730366" y="3230954"/>
            <a:ext cx="107612" cy="99717"/>
          </a:xfrm>
          <a:custGeom>
            <a:avLst/>
            <a:gdLst/>
            <a:ahLst/>
            <a:cxnLst/>
            <a:rect l="0" t="0" r="0" b="0"/>
            <a:pathLst>
              <a:path w="203088" h="177702">
                <a:moveTo>
                  <a:pt x="120772" y="52029"/>
                </a:moveTo>
                <a:lnTo>
                  <a:pt x="140539" y="27205"/>
                </a:lnTo>
                <a:lnTo>
                  <a:pt x="0" y="0"/>
                </a:lnTo>
                <a:lnTo>
                  <a:pt x="61473" y="126502"/>
                </a:lnTo>
                <a:lnTo>
                  <a:pt x="81240" y="101677"/>
                </a:lnTo>
                <a:close/>
              </a:path>
            </a:pathLst>
          </a:custGeom>
          <a:solidFill>
            <a:srgbClr val="000000"/>
          </a:solidFill>
          <a:ln w="25400">
            <a:solidFill>
              <a:srgbClr val="000000"/>
            </a:solidFill>
          </a:ln>
        </p:spPr>
        <p:txBody>
          <a:bodyPr/>
          <a:lstStyle/>
          <a:p>
            <a:endParaRPr lang="en-US"/>
          </a:p>
        </p:txBody>
      </p:sp>
      <p:sp>
        <p:nvSpPr>
          <p:cNvPr id="53" name="Arc 52"/>
          <p:cNvSpPr/>
          <p:nvPr/>
        </p:nvSpPr>
        <p:spPr>
          <a:xfrm>
            <a:off x="1156277" y="2921268"/>
            <a:ext cx="3242220" cy="3242220"/>
          </a:xfrm>
          <a:prstGeom prst="arc">
            <a:avLst>
              <a:gd name="adj1" fmla="val 18502705"/>
              <a:gd name="adj2" fmla="val 20819885"/>
            </a:avLst>
          </a:prstGeom>
          <a:ln w="63500">
            <a:solidFill>
              <a:srgbClr val="000000"/>
            </a:solidFill>
          </a:ln>
        </p:spPr>
        <p:txBody>
          <a:bodyPr/>
          <a:lstStyle/>
          <a:p>
            <a:endParaRPr lang="en-US"/>
          </a:p>
        </p:txBody>
      </p:sp>
      <p:sp>
        <p:nvSpPr>
          <p:cNvPr id="54" name="Freeform 53"/>
          <p:cNvSpPr/>
          <p:nvPr/>
        </p:nvSpPr>
        <p:spPr>
          <a:xfrm>
            <a:off x="3730365" y="3230954"/>
            <a:ext cx="93333" cy="85437"/>
          </a:xfrm>
          <a:custGeom>
            <a:avLst/>
            <a:gdLst/>
            <a:ahLst/>
            <a:cxnLst/>
            <a:rect l="0" t="0" r="0" b="0"/>
            <a:pathLst>
              <a:path w="177702" h="152316">
                <a:moveTo>
                  <a:pt x="120772" y="52029"/>
                </a:moveTo>
                <a:lnTo>
                  <a:pt x="140539" y="27205"/>
                </a:lnTo>
                <a:lnTo>
                  <a:pt x="0" y="0"/>
                </a:lnTo>
                <a:lnTo>
                  <a:pt x="61473" y="126502"/>
                </a:lnTo>
                <a:lnTo>
                  <a:pt x="81240" y="101677"/>
                </a:lnTo>
                <a:close/>
              </a:path>
            </a:pathLst>
          </a:custGeom>
          <a:solidFill>
            <a:srgbClr val="000000"/>
          </a:solidFill>
          <a:ln w="12700">
            <a:noFill/>
          </a:ln>
        </p:spPr>
        <p:txBody>
          <a:bodyPr/>
          <a:lstStyle/>
          <a:p>
            <a:endParaRPr lang="en-US"/>
          </a:p>
        </p:txBody>
      </p:sp>
      <p:sp>
        <p:nvSpPr>
          <p:cNvPr id="55" name="Arc 54"/>
          <p:cNvSpPr/>
          <p:nvPr/>
        </p:nvSpPr>
        <p:spPr>
          <a:xfrm>
            <a:off x="1156277" y="2921268"/>
            <a:ext cx="3242220" cy="3242220"/>
          </a:xfrm>
          <a:prstGeom prst="arc">
            <a:avLst>
              <a:gd name="adj1" fmla="val 5230188"/>
              <a:gd name="adj2" fmla="val 7417351"/>
            </a:avLst>
          </a:prstGeom>
          <a:ln w="88900">
            <a:solidFill>
              <a:srgbClr val="991600"/>
            </a:solidFill>
          </a:ln>
        </p:spPr>
        <p:txBody>
          <a:bodyPr/>
          <a:lstStyle/>
          <a:p>
            <a:endParaRPr lang="en-US"/>
          </a:p>
        </p:txBody>
      </p:sp>
      <p:sp>
        <p:nvSpPr>
          <p:cNvPr id="56" name="Freeform 55"/>
          <p:cNvSpPr/>
          <p:nvPr/>
        </p:nvSpPr>
        <p:spPr>
          <a:xfrm>
            <a:off x="1830400" y="5858133"/>
            <a:ext cx="106966" cy="98843"/>
          </a:xfrm>
          <a:custGeom>
            <a:avLst/>
            <a:gdLst/>
            <a:ahLst/>
            <a:cxnLst/>
            <a:rect l="0" t="0" r="0" b="0"/>
            <a:pathLst>
              <a:path w="190395" h="177702">
                <a:moveTo>
                  <a:pt x="87236" y="98402"/>
                </a:moveTo>
                <a:lnTo>
                  <a:pt x="69851" y="124948"/>
                </a:lnTo>
                <a:lnTo>
                  <a:pt x="0" y="0"/>
                </a:lnTo>
                <a:lnTo>
                  <a:pt x="139390" y="18762"/>
                </a:lnTo>
                <a:lnTo>
                  <a:pt x="122005" y="45309"/>
                </a:lnTo>
                <a:close/>
              </a:path>
            </a:pathLst>
          </a:custGeom>
          <a:solidFill>
            <a:srgbClr val="000000"/>
          </a:solidFill>
          <a:ln w="25400">
            <a:solidFill>
              <a:srgbClr val="991600"/>
            </a:solidFill>
          </a:ln>
        </p:spPr>
        <p:txBody>
          <a:bodyPr/>
          <a:lstStyle/>
          <a:p>
            <a:endParaRPr lang="en-US"/>
          </a:p>
        </p:txBody>
      </p:sp>
      <p:sp>
        <p:nvSpPr>
          <p:cNvPr id="57" name="Arc 56"/>
          <p:cNvSpPr/>
          <p:nvPr/>
        </p:nvSpPr>
        <p:spPr>
          <a:xfrm>
            <a:off x="1156277" y="2921268"/>
            <a:ext cx="3242220" cy="3242220"/>
          </a:xfrm>
          <a:prstGeom prst="arc">
            <a:avLst>
              <a:gd name="adj1" fmla="val 5230188"/>
              <a:gd name="adj2" fmla="val 7402210"/>
            </a:avLst>
          </a:prstGeom>
          <a:ln w="63500">
            <a:solidFill>
              <a:srgbClr val="FF2600"/>
            </a:solidFill>
          </a:ln>
        </p:spPr>
        <p:txBody>
          <a:bodyPr/>
          <a:lstStyle/>
          <a:p>
            <a:endParaRPr lang="en-US"/>
          </a:p>
        </p:txBody>
      </p:sp>
      <p:sp>
        <p:nvSpPr>
          <p:cNvPr id="58" name="Freeform 57"/>
          <p:cNvSpPr/>
          <p:nvPr/>
        </p:nvSpPr>
        <p:spPr>
          <a:xfrm>
            <a:off x="1830400" y="5858133"/>
            <a:ext cx="92687" cy="84563"/>
          </a:xfrm>
          <a:custGeom>
            <a:avLst/>
            <a:gdLst/>
            <a:ahLst/>
            <a:cxnLst/>
            <a:rect l="0" t="0" r="0" b="0"/>
            <a:pathLst>
              <a:path w="165009" h="152316">
                <a:moveTo>
                  <a:pt x="87236" y="98402"/>
                </a:moveTo>
                <a:lnTo>
                  <a:pt x="69851" y="124948"/>
                </a:lnTo>
                <a:lnTo>
                  <a:pt x="0" y="0"/>
                </a:lnTo>
                <a:lnTo>
                  <a:pt x="139390" y="18762"/>
                </a:lnTo>
                <a:lnTo>
                  <a:pt x="122005" y="45309"/>
                </a:lnTo>
                <a:close/>
              </a:path>
            </a:pathLst>
          </a:custGeom>
          <a:solidFill>
            <a:srgbClr val="FF2600"/>
          </a:solidFill>
          <a:ln w="12700">
            <a:noFill/>
          </a:ln>
        </p:spPr>
        <p:txBody>
          <a:bodyPr/>
          <a:lstStyle/>
          <a:p>
            <a:endParaRPr lang="en-US"/>
          </a:p>
        </p:txBody>
      </p:sp>
      <p:sp>
        <p:nvSpPr>
          <p:cNvPr id="59" name="Arc 58"/>
          <p:cNvSpPr/>
          <p:nvPr/>
        </p:nvSpPr>
        <p:spPr>
          <a:xfrm>
            <a:off x="1156277" y="2921268"/>
            <a:ext cx="3242220" cy="3242220"/>
          </a:xfrm>
          <a:prstGeom prst="arc">
            <a:avLst>
              <a:gd name="adj1" fmla="val 13183111"/>
              <a:gd name="adj2" fmla="val 14900647"/>
            </a:avLst>
          </a:prstGeom>
          <a:ln w="88900">
            <a:solidFill>
              <a:srgbClr val="009799"/>
            </a:solidFill>
          </a:ln>
        </p:spPr>
        <p:txBody>
          <a:bodyPr/>
          <a:lstStyle/>
          <a:p>
            <a:endParaRPr lang="en-US"/>
          </a:p>
        </p:txBody>
      </p:sp>
      <p:sp>
        <p:nvSpPr>
          <p:cNvPr id="60" name="Freeform 59"/>
          <p:cNvSpPr/>
          <p:nvPr/>
        </p:nvSpPr>
        <p:spPr>
          <a:xfrm>
            <a:off x="1488610" y="3480317"/>
            <a:ext cx="100506" cy="107233"/>
          </a:xfrm>
          <a:custGeom>
            <a:avLst/>
            <a:gdLst/>
            <a:ahLst/>
            <a:cxnLst/>
            <a:rect l="0" t="0" r="0" b="0"/>
            <a:pathLst>
              <a:path w="190395" h="190395">
                <a:moveTo>
                  <a:pt x="54839" y="20341"/>
                </a:moveTo>
                <a:lnTo>
                  <a:pt x="30484" y="0"/>
                </a:lnTo>
                <a:lnTo>
                  <a:pt x="0" y="139864"/>
                </a:lnTo>
                <a:lnTo>
                  <a:pt x="127905" y="81366"/>
                </a:lnTo>
                <a:lnTo>
                  <a:pt x="103550" y="61024"/>
                </a:lnTo>
                <a:close/>
              </a:path>
            </a:pathLst>
          </a:custGeom>
          <a:solidFill>
            <a:srgbClr val="000000"/>
          </a:solidFill>
          <a:ln w="25400">
            <a:solidFill>
              <a:srgbClr val="009799"/>
            </a:solidFill>
          </a:ln>
        </p:spPr>
        <p:txBody>
          <a:bodyPr/>
          <a:lstStyle/>
          <a:p>
            <a:endParaRPr lang="en-US"/>
          </a:p>
        </p:txBody>
      </p:sp>
      <p:sp>
        <p:nvSpPr>
          <p:cNvPr id="61" name="Arc 60"/>
          <p:cNvSpPr/>
          <p:nvPr/>
        </p:nvSpPr>
        <p:spPr>
          <a:xfrm>
            <a:off x="1156277" y="2921268"/>
            <a:ext cx="3242220" cy="3242220"/>
          </a:xfrm>
          <a:prstGeom prst="arc">
            <a:avLst>
              <a:gd name="adj1" fmla="val 13183111"/>
              <a:gd name="adj2" fmla="val 14885506"/>
            </a:avLst>
          </a:prstGeom>
          <a:ln w="63500">
            <a:solidFill>
              <a:srgbClr val="00FCFF"/>
            </a:solidFill>
          </a:ln>
        </p:spPr>
        <p:txBody>
          <a:bodyPr/>
          <a:lstStyle/>
          <a:p>
            <a:endParaRPr lang="en-US"/>
          </a:p>
        </p:txBody>
      </p:sp>
      <p:sp>
        <p:nvSpPr>
          <p:cNvPr id="62" name="Freeform 61"/>
          <p:cNvSpPr/>
          <p:nvPr/>
        </p:nvSpPr>
        <p:spPr>
          <a:xfrm>
            <a:off x="1488611" y="3480317"/>
            <a:ext cx="86226" cy="92953"/>
          </a:xfrm>
          <a:custGeom>
            <a:avLst/>
            <a:gdLst/>
            <a:ahLst/>
            <a:cxnLst/>
            <a:rect l="0" t="0" r="0" b="0"/>
            <a:pathLst>
              <a:path w="165009" h="165009">
                <a:moveTo>
                  <a:pt x="54839" y="20341"/>
                </a:moveTo>
                <a:lnTo>
                  <a:pt x="30484" y="0"/>
                </a:lnTo>
                <a:lnTo>
                  <a:pt x="0" y="139864"/>
                </a:lnTo>
                <a:lnTo>
                  <a:pt x="127905" y="81366"/>
                </a:lnTo>
                <a:lnTo>
                  <a:pt x="103550" y="61024"/>
                </a:lnTo>
                <a:close/>
              </a:path>
            </a:pathLst>
          </a:custGeom>
          <a:solidFill>
            <a:srgbClr val="00FCFF"/>
          </a:solidFill>
          <a:ln w="12700">
            <a:noFill/>
          </a:ln>
        </p:spPr>
        <p:txBody>
          <a:bodyPr/>
          <a:lstStyle/>
          <a:p>
            <a:endParaRPr lang="en-US"/>
          </a:p>
        </p:txBody>
      </p:sp>
      <p:sp>
        <p:nvSpPr>
          <p:cNvPr id="63" name="Arc 62"/>
          <p:cNvSpPr/>
          <p:nvPr/>
        </p:nvSpPr>
        <p:spPr>
          <a:xfrm>
            <a:off x="1156277" y="2921268"/>
            <a:ext cx="3242220" cy="3242220"/>
          </a:xfrm>
          <a:prstGeom prst="arc">
            <a:avLst>
              <a:gd name="adj1" fmla="val 16342420"/>
              <a:gd name="adj2" fmla="val 17900567"/>
            </a:avLst>
          </a:prstGeom>
          <a:ln w="88900">
            <a:solidFill>
              <a:srgbClr val="000000"/>
            </a:solidFill>
          </a:ln>
        </p:spPr>
        <p:txBody>
          <a:bodyPr/>
          <a:lstStyle/>
          <a:p>
            <a:endParaRPr lang="en-US"/>
          </a:p>
        </p:txBody>
      </p:sp>
      <p:sp>
        <p:nvSpPr>
          <p:cNvPr id="64" name="Freeform 63"/>
          <p:cNvSpPr/>
          <p:nvPr/>
        </p:nvSpPr>
        <p:spPr>
          <a:xfrm>
            <a:off x="2777393" y="2887176"/>
            <a:ext cx="101506" cy="99888"/>
          </a:xfrm>
          <a:custGeom>
            <a:avLst/>
            <a:gdLst/>
            <a:ahLst/>
            <a:cxnLst/>
            <a:rect l="0" t="0" r="0" b="0"/>
            <a:pathLst>
              <a:path w="177702" h="177702">
                <a:moveTo>
                  <a:pt x="128286" y="31702"/>
                </a:moveTo>
                <a:lnTo>
                  <a:pt x="129683" y="0"/>
                </a:lnTo>
                <a:lnTo>
                  <a:pt x="0" y="60608"/>
                </a:lnTo>
                <a:lnTo>
                  <a:pt x="124094" y="126807"/>
                </a:lnTo>
                <a:lnTo>
                  <a:pt x="125492" y="95105"/>
                </a:lnTo>
                <a:close/>
              </a:path>
            </a:pathLst>
          </a:custGeom>
          <a:solidFill>
            <a:srgbClr val="000000"/>
          </a:solidFill>
          <a:ln w="25400">
            <a:solidFill>
              <a:srgbClr val="000000"/>
            </a:solidFill>
          </a:ln>
        </p:spPr>
        <p:txBody>
          <a:bodyPr/>
          <a:lstStyle/>
          <a:p>
            <a:endParaRPr lang="en-US"/>
          </a:p>
        </p:txBody>
      </p:sp>
      <p:sp>
        <p:nvSpPr>
          <p:cNvPr id="65" name="Arc 64"/>
          <p:cNvSpPr/>
          <p:nvPr/>
        </p:nvSpPr>
        <p:spPr>
          <a:xfrm>
            <a:off x="1156277" y="2921268"/>
            <a:ext cx="3242220" cy="3242220"/>
          </a:xfrm>
          <a:prstGeom prst="arc">
            <a:avLst>
              <a:gd name="adj1" fmla="val 16342420"/>
              <a:gd name="adj2" fmla="val 17885426"/>
            </a:avLst>
          </a:prstGeom>
          <a:ln w="63500">
            <a:solidFill>
              <a:srgbClr val="000000"/>
            </a:solidFill>
          </a:ln>
        </p:spPr>
        <p:txBody>
          <a:bodyPr/>
          <a:lstStyle/>
          <a:p>
            <a:endParaRPr lang="en-US"/>
          </a:p>
        </p:txBody>
      </p:sp>
      <p:sp>
        <p:nvSpPr>
          <p:cNvPr id="66" name="Freeform 65"/>
          <p:cNvSpPr/>
          <p:nvPr/>
        </p:nvSpPr>
        <p:spPr>
          <a:xfrm>
            <a:off x="2777393" y="2887176"/>
            <a:ext cx="87226" cy="85609"/>
          </a:xfrm>
          <a:custGeom>
            <a:avLst/>
            <a:gdLst/>
            <a:ahLst/>
            <a:cxnLst/>
            <a:rect l="0" t="0" r="0" b="0"/>
            <a:pathLst>
              <a:path w="152316" h="152316">
                <a:moveTo>
                  <a:pt x="128286" y="31702"/>
                </a:moveTo>
                <a:lnTo>
                  <a:pt x="129683" y="0"/>
                </a:lnTo>
                <a:lnTo>
                  <a:pt x="0" y="60608"/>
                </a:lnTo>
                <a:lnTo>
                  <a:pt x="124094" y="126807"/>
                </a:lnTo>
                <a:lnTo>
                  <a:pt x="125492" y="95105"/>
                </a:lnTo>
                <a:close/>
              </a:path>
            </a:pathLst>
          </a:custGeom>
          <a:solidFill>
            <a:srgbClr val="000000"/>
          </a:solidFill>
          <a:ln w="12700">
            <a:noFill/>
          </a:ln>
        </p:spPr>
        <p:txBody>
          <a:bodyPr/>
          <a:lstStyle/>
          <a:p>
            <a:endParaRPr lang="en-US"/>
          </a:p>
        </p:txBody>
      </p:sp>
      <p:sp>
        <p:nvSpPr>
          <p:cNvPr id="67" name="Arc 66"/>
          <p:cNvSpPr/>
          <p:nvPr/>
        </p:nvSpPr>
        <p:spPr>
          <a:xfrm>
            <a:off x="1156277" y="2921268"/>
            <a:ext cx="3242220" cy="3242220"/>
          </a:xfrm>
          <a:prstGeom prst="arc">
            <a:avLst>
              <a:gd name="adj1" fmla="val 10131387"/>
              <a:gd name="adj2" fmla="val 10146528"/>
            </a:avLst>
          </a:prstGeom>
          <a:ln w="88900">
            <a:solidFill>
              <a:srgbClr val="000000"/>
            </a:solidFill>
          </a:ln>
        </p:spPr>
        <p:txBody>
          <a:bodyPr/>
          <a:lstStyle/>
          <a:p>
            <a:endParaRPr lang="en-US"/>
          </a:p>
        </p:txBody>
      </p:sp>
      <p:sp>
        <p:nvSpPr>
          <p:cNvPr id="68" name="Freeform 67"/>
          <p:cNvSpPr/>
          <p:nvPr/>
        </p:nvSpPr>
        <p:spPr>
          <a:xfrm>
            <a:off x="1155619" y="4803832"/>
            <a:ext cx="98447" cy="106050"/>
          </a:xfrm>
          <a:custGeom>
            <a:avLst/>
            <a:gdLst/>
            <a:ahLst/>
            <a:cxnLst/>
            <a:rect l="0" t="0" r="0" b="0"/>
            <a:pathLst>
              <a:path w="177702" h="177702">
                <a:moveTo>
                  <a:pt x="31061" y="131269"/>
                </a:moveTo>
                <a:lnTo>
                  <a:pt x="0" y="137761"/>
                </a:lnTo>
                <a:lnTo>
                  <a:pt x="38900" y="0"/>
                </a:lnTo>
                <a:lnTo>
                  <a:pt x="124245" y="111794"/>
                </a:lnTo>
                <a:lnTo>
                  <a:pt x="93184" y="118285"/>
                </a:lnTo>
                <a:close/>
              </a:path>
            </a:pathLst>
          </a:custGeom>
          <a:solidFill>
            <a:srgbClr val="000000"/>
          </a:solidFill>
          <a:ln w="25400">
            <a:solidFill>
              <a:srgbClr val="000000"/>
            </a:solidFill>
          </a:ln>
        </p:spPr>
        <p:txBody>
          <a:bodyPr/>
          <a:lstStyle/>
          <a:p>
            <a:endParaRPr lang="en-US"/>
          </a:p>
        </p:txBody>
      </p:sp>
      <p:sp>
        <p:nvSpPr>
          <p:cNvPr id="69" name="Arc 68"/>
          <p:cNvSpPr/>
          <p:nvPr/>
        </p:nvSpPr>
        <p:spPr>
          <a:xfrm>
            <a:off x="1156277" y="2921268"/>
            <a:ext cx="3242220" cy="3242220"/>
          </a:xfrm>
          <a:prstGeom prst="arc">
            <a:avLst>
              <a:gd name="adj1" fmla="val 10131387"/>
              <a:gd name="adj2" fmla="val 10151387"/>
            </a:avLst>
          </a:prstGeom>
          <a:ln w="63500">
            <a:solidFill>
              <a:srgbClr val="000000"/>
            </a:solidFill>
          </a:ln>
        </p:spPr>
        <p:txBody>
          <a:bodyPr/>
          <a:lstStyle/>
          <a:p>
            <a:endParaRPr lang="en-US"/>
          </a:p>
        </p:txBody>
      </p:sp>
      <p:sp>
        <p:nvSpPr>
          <p:cNvPr id="70" name="Freeform 69"/>
          <p:cNvSpPr/>
          <p:nvPr/>
        </p:nvSpPr>
        <p:spPr>
          <a:xfrm>
            <a:off x="1155619" y="4803833"/>
            <a:ext cx="84167" cy="91770"/>
          </a:xfrm>
          <a:custGeom>
            <a:avLst/>
            <a:gdLst/>
            <a:ahLst/>
            <a:cxnLst/>
            <a:rect l="0" t="0" r="0" b="0"/>
            <a:pathLst>
              <a:path w="152316" h="152316">
                <a:moveTo>
                  <a:pt x="31061" y="131269"/>
                </a:moveTo>
                <a:lnTo>
                  <a:pt x="0" y="137761"/>
                </a:lnTo>
                <a:lnTo>
                  <a:pt x="38900" y="0"/>
                </a:lnTo>
                <a:lnTo>
                  <a:pt x="124245" y="111794"/>
                </a:lnTo>
                <a:lnTo>
                  <a:pt x="93184" y="118285"/>
                </a:lnTo>
                <a:close/>
              </a:path>
            </a:pathLst>
          </a:custGeom>
          <a:solidFill>
            <a:srgbClr val="000000"/>
          </a:solidFill>
          <a:ln w="12700">
            <a:noFill/>
          </a:ln>
        </p:spPr>
        <p:txBody>
          <a:bodyPr/>
          <a:lstStyle/>
          <a:p>
            <a:endParaRPr lang="en-US"/>
          </a:p>
        </p:txBody>
      </p:sp>
      <p:sp>
        <p:nvSpPr>
          <p:cNvPr id="71" name="Arc 70"/>
          <p:cNvSpPr/>
          <p:nvPr/>
        </p:nvSpPr>
        <p:spPr>
          <a:xfrm>
            <a:off x="1156277" y="2921268"/>
            <a:ext cx="3242220" cy="3242220"/>
          </a:xfrm>
          <a:prstGeom prst="arc">
            <a:avLst>
              <a:gd name="adj1" fmla="val 15038564"/>
              <a:gd name="adj2" fmla="val 15053705"/>
            </a:avLst>
          </a:prstGeom>
          <a:ln w="88900">
            <a:solidFill>
              <a:srgbClr val="000000"/>
            </a:solidFill>
          </a:ln>
        </p:spPr>
        <p:txBody>
          <a:bodyPr/>
          <a:lstStyle/>
          <a:p>
            <a:endParaRPr lang="en-US"/>
          </a:p>
        </p:txBody>
      </p:sp>
      <p:sp>
        <p:nvSpPr>
          <p:cNvPr id="72" name="Freeform 71"/>
          <p:cNvSpPr/>
          <p:nvPr/>
        </p:nvSpPr>
        <p:spPr>
          <a:xfrm>
            <a:off x="2177180" y="2977796"/>
            <a:ext cx="107188" cy="95983"/>
          </a:xfrm>
          <a:custGeom>
            <a:avLst/>
            <a:gdLst/>
            <a:ahLst/>
            <a:cxnLst/>
            <a:rect l="0" t="0" r="0" b="0"/>
            <a:pathLst>
              <a:path w="190395" h="165009">
                <a:moveTo>
                  <a:pt x="108467" y="29966"/>
                </a:moveTo>
                <a:lnTo>
                  <a:pt x="98027" y="0"/>
                </a:lnTo>
                <a:lnTo>
                  <a:pt x="0" y="104316"/>
                </a:lnTo>
                <a:lnTo>
                  <a:pt x="139785" y="119864"/>
                </a:lnTo>
                <a:lnTo>
                  <a:pt x="129346" y="89898"/>
                </a:lnTo>
                <a:close/>
              </a:path>
            </a:pathLst>
          </a:custGeom>
          <a:solidFill>
            <a:srgbClr val="000000"/>
          </a:solidFill>
          <a:ln w="25400">
            <a:solidFill>
              <a:srgbClr val="000000"/>
            </a:solidFill>
          </a:ln>
        </p:spPr>
        <p:txBody>
          <a:bodyPr/>
          <a:lstStyle/>
          <a:p>
            <a:endParaRPr lang="en-US"/>
          </a:p>
        </p:txBody>
      </p:sp>
      <p:sp>
        <p:nvSpPr>
          <p:cNvPr id="73" name="Arc 72"/>
          <p:cNvSpPr/>
          <p:nvPr/>
        </p:nvSpPr>
        <p:spPr>
          <a:xfrm>
            <a:off x="1156277" y="2921268"/>
            <a:ext cx="3242220" cy="3242220"/>
          </a:xfrm>
          <a:prstGeom prst="arc">
            <a:avLst>
              <a:gd name="adj1" fmla="val 15038564"/>
              <a:gd name="adj2" fmla="val 15058564"/>
            </a:avLst>
          </a:prstGeom>
          <a:ln w="63500">
            <a:solidFill>
              <a:srgbClr val="000000"/>
            </a:solidFill>
          </a:ln>
        </p:spPr>
        <p:txBody>
          <a:bodyPr/>
          <a:lstStyle/>
          <a:p>
            <a:endParaRPr lang="en-US"/>
          </a:p>
        </p:txBody>
      </p:sp>
      <p:sp>
        <p:nvSpPr>
          <p:cNvPr id="74" name="Freeform 73"/>
          <p:cNvSpPr/>
          <p:nvPr/>
        </p:nvSpPr>
        <p:spPr>
          <a:xfrm>
            <a:off x="2177179" y="2977796"/>
            <a:ext cx="92909" cy="81703"/>
          </a:xfrm>
          <a:custGeom>
            <a:avLst/>
            <a:gdLst/>
            <a:ahLst/>
            <a:cxnLst/>
            <a:rect l="0" t="0" r="0" b="0"/>
            <a:pathLst>
              <a:path w="165009" h="139623">
                <a:moveTo>
                  <a:pt x="108467" y="29966"/>
                </a:moveTo>
                <a:lnTo>
                  <a:pt x="98027" y="0"/>
                </a:lnTo>
                <a:lnTo>
                  <a:pt x="0" y="104316"/>
                </a:lnTo>
                <a:lnTo>
                  <a:pt x="139785" y="119864"/>
                </a:lnTo>
                <a:lnTo>
                  <a:pt x="129346" y="89898"/>
                </a:lnTo>
                <a:close/>
              </a:path>
            </a:pathLst>
          </a:custGeom>
          <a:solidFill>
            <a:srgbClr val="000000"/>
          </a:solidFill>
          <a:ln w="12700">
            <a:noFill/>
          </a:ln>
        </p:spPr>
        <p:txBody>
          <a:bodyPr/>
          <a:lstStyle/>
          <a:p>
            <a:endParaRPr lang="en-US"/>
          </a:p>
        </p:txBody>
      </p:sp>
      <p:sp>
        <p:nvSpPr>
          <p:cNvPr id="75" name="Freeform 74"/>
          <p:cNvSpPr/>
          <p:nvPr/>
        </p:nvSpPr>
        <p:spPr>
          <a:xfrm>
            <a:off x="2777387" y="3002324"/>
            <a:ext cx="28559" cy="109615"/>
          </a:xfrm>
          <a:custGeom>
            <a:avLst/>
            <a:gdLst/>
            <a:ahLst/>
            <a:cxnLst/>
            <a:rect l="0" t="0" r="0" b="0"/>
            <a:pathLst>
              <a:path w="76158" h="228474">
                <a:moveTo>
                  <a:pt x="0" y="0"/>
                </a:moveTo>
                <a:lnTo>
                  <a:pt x="0" y="144099"/>
                </a:lnTo>
              </a:path>
            </a:pathLst>
          </a:custGeom>
          <a:noFill/>
          <a:ln w="25400">
            <a:solidFill>
              <a:srgbClr val="000000"/>
            </a:solidFill>
          </a:ln>
        </p:spPr>
        <p:txBody>
          <a:bodyPr/>
          <a:lstStyle/>
          <a:p>
            <a:endParaRPr lang="en-US"/>
          </a:p>
        </p:txBody>
      </p:sp>
      <p:sp>
        <p:nvSpPr>
          <p:cNvPr id="76" name="Freeform 75"/>
          <p:cNvSpPr/>
          <p:nvPr/>
        </p:nvSpPr>
        <p:spPr>
          <a:xfrm>
            <a:off x="2902067" y="3007599"/>
            <a:ext cx="16961" cy="46591"/>
          </a:xfrm>
          <a:custGeom>
            <a:avLst/>
            <a:gdLst/>
            <a:ahLst/>
            <a:cxnLst/>
            <a:rect l="0" t="0" r="0" b="0"/>
            <a:pathLst>
              <a:path w="50772" h="114237">
                <a:moveTo>
                  <a:pt x="4767" y="0"/>
                </a:moveTo>
                <a:lnTo>
                  <a:pt x="0" y="57442"/>
                </a:lnTo>
              </a:path>
            </a:pathLst>
          </a:custGeom>
          <a:noFill/>
          <a:ln w="12700">
            <a:solidFill>
              <a:srgbClr val="000000"/>
            </a:solidFill>
          </a:ln>
        </p:spPr>
        <p:txBody>
          <a:bodyPr/>
          <a:lstStyle/>
          <a:p>
            <a:endParaRPr lang="en-US"/>
          </a:p>
        </p:txBody>
      </p:sp>
      <p:sp>
        <p:nvSpPr>
          <p:cNvPr id="77" name="Freeform 76"/>
          <p:cNvSpPr/>
          <p:nvPr/>
        </p:nvSpPr>
        <p:spPr>
          <a:xfrm>
            <a:off x="3025892" y="3023389"/>
            <a:ext cx="19624" cy="46258"/>
          </a:xfrm>
          <a:custGeom>
            <a:avLst/>
            <a:gdLst/>
            <a:ahLst/>
            <a:cxnLst/>
            <a:rect l="0" t="0" r="0" b="0"/>
            <a:pathLst>
              <a:path w="50772" h="114237">
                <a:moveTo>
                  <a:pt x="9501" y="0"/>
                </a:moveTo>
                <a:lnTo>
                  <a:pt x="0" y="56851"/>
                </a:lnTo>
              </a:path>
            </a:pathLst>
          </a:custGeom>
          <a:noFill/>
          <a:ln w="12700">
            <a:solidFill>
              <a:srgbClr val="000000"/>
            </a:solidFill>
          </a:ln>
        </p:spPr>
        <p:txBody>
          <a:bodyPr/>
          <a:lstStyle/>
          <a:p>
            <a:endParaRPr lang="en-US"/>
          </a:p>
        </p:txBody>
      </p:sp>
      <p:sp>
        <p:nvSpPr>
          <p:cNvPr id="78" name="Freeform 77"/>
          <p:cNvSpPr/>
          <p:nvPr/>
        </p:nvSpPr>
        <p:spPr>
          <a:xfrm>
            <a:off x="3148015" y="3049585"/>
            <a:ext cx="22250" cy="45707"/>
          </a:xfrm>
          <a:custGeom>
            <a:avLst/>
            <a:gdLst/>
            <a:ahLst/>
            <a:cxnLst/>
            <a:rect l="0" t="0" r="0" b="0"/>
            <a:pathLst>
              <a:path w="63465" h="114237">
                <a:moveTo>
                  <a:pt x="14170" y="0"/>
                </a:moveTo>
                <a:lnTo>
                  <a:pt x="0" y="55871"/>
                </a:lnTo>
              </a:path>
            </a:pathLst>
          </a:custGeom>
          <a:noFill/>
          <a:ln w="12700">
            <a:solidFill>
              <a:srgbClr val="000000"/>
            </a:solidFill>
          </a:ln>
        </p:spPr>
        <p:txBody>
          <a:bodyPr/>
          <a:lstStyle/>
          <a:p>
            <a:endParaRPr lang="en-US"/>
          </a:p>
        </p:txBody>
      </p:sp>
      <p:sp>
        <p:nvSpPr>
          <p:cNvPr id="79" name="Freeform 78"/>
          <p:cNvSpPr/>
          <p:nvPr/>
        </p:nvSpPr>
        <p:spPr>
          <a:xfrm>
            <a:off x="3267598" y="3086008"/>
            <a:ext cx="24822" cy="44940"/>
          </a:xfrm>
          <a:custGeom>
            <a:avLst/>
            <a:gdLst/>
            <a:ahLst/>
            <a:cxnLst/>
            <a:rect l="0" t="0" r="0" b="0"/>
            <a:pathLst>
              <a:path w="63465" h="101544">
                <a:moveTo>
                  <a:pt x="18742" y="0"/>
                </a:moveTo>
                <a:lnTo>
                  <a:pt x="0" y="54507"/>
                </a:lnTo>
              </a:path>
            </a:pathLst>
          </a:custGeom>
          <a:noFill/>
          <a:ln w="12700">
            <a:solidFill>
              <a:srgbClr val="000000"/>
            </a:solidFill>
          </a:ln>
        </p:spPr>
        <p:txBody>
          <a:bodyPr/>
          <a:lstStyle/>
          <a:p>
            <a:endParaRPr lang="en-US"/>
          </a:p>
        </p:txBody>
      </p:sp>
      <p:sp>
        <p:nvSpPr>
          <p:cNvPr id="80" name="Freeform 79"/>
          <p:cNvSpPr/>
          <p:nvPr/>
        </p:nvSpPr>
        <p:spPr>
          <a:xfrm>
            <a:off x="3364261" y="3132408"/>
            <a:ext cx="61163" cy="102768"/>
          </a:xfrm>
          <a:custGeom>
            <a:avLst/>
            <a:gdLst/>
            <a:ahLst/>
            <a:cxnLst/>
            <a:rect l="0" t="0" r="0" b="0"/>
            <a:pathLst>
              <a:path w="126930" h="215781">
                <a:moveTo>
                  <a:pt x="57963" y="0"/>
                </a:moveTo>
                <a:lnTo>
                  <a:pt x="0" y="131927"/>
                </a:lnTo>
              </a:path>
            </a:pathLst>
          </a:custGeom>
          <a:noFill/>
          <a:ln w="25400">
            <a:solidFill>
              <a:srgbClr val="000000"/>
            </a:solidFill>
          </a:ln>
        </p:spPr>
        <p:txBody>
          <a:bodyPr/>
          <a:lstStyle/>
          <a:p>
            <a:endParaRPr lang="en-US"/>
          </a:p>
        </p:txBody>
      </p:sp>
      <p:sp>
        <p:nvSpPr>
          <p:cNvPr id="81" name="Rectangle 80"/>
          <p:cNvSpPr/>
          <p:nvPr/>
        </p:nvSpPr>
        <p:spPr>
          <a:xfrm>
            <a:off x="3212634" y="3207233"/>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2" name="Freeform 81"/>
          <p:cNvSpPr/>
          <p:nvPr/>
        </p:nvSpPr>
        <p:spPr>
          <a:xfrm>
            <a:off x="3495893" y="3188468"/>
            <a:ext cx="29732" cy="42783"/>
          </a:xfrm>
          <a:custGeom>
            <a:avLst/>
            <a:gdLst/>
            <a:ahLst/>
            <a:cxnLst/>
            <a:rect l="0" t="0" r="0" b="0"/>
            <a:pathLst>
              <a:path w="63465" h="101544">
                <a:moveTo>
                  <a:pt x="27470" y="0"/>
                </a:moveTo>
                <a:lnTo>
                  <a:pt x="0" y="50673"/>
                </a:lnTo>
              </a:path>
            </a:pathLst>
          </a:custGeom>
          <a:noFill/>
          <a:ln w="12700">
            <a:solidFill>
              <a:srgbClr val="000000"/>
            </a:solidFill>
          </a:ln>
        </p:spPr>
        <p:txBody>
          <a:bodyPr/>
          <a:lstStyle/>
          <a:p>
            <a:endParaRPr lang="en-US"/>
          </a:p>
        </p:txBody>
      </p:sp>
      <p:sp>
        <p:nvSpPr>
          <p:cNvPr id="83" name="Freeform 82"/>
          <p:cNvSpPr/>
          <p:nvPr/>
        </p:nvSpPr>
        <p:spPr>
          <a:xfrm>
            <a:off x="3603042" y="3253803"/>
            <a:ext cx="32036" cy="41407"/>
          </a:xfrm>
          <a:custGeom>
            <a:avLst/>
            <a:gdLst/>
            <a:ahLst/>
            <a:cxnLst/>
            <a:rect l="0" t="0" r="0" b="0"/>
            <a:pathLst>
              <a:path w="76158" h="101544">
                <a:moveTo>
                  <a:pt x="31566" y="0"/>
                </a:moveTo>
                <a:lnTo>
                  <a:pt x="0" y="48227"/>
                </a:lnTo>
              </a:path>
            </a:pathLst>
          </a:custGeom>
          <a:noFill/>
          <a:ln w="12700">
            <a:solidFill>
              <a:srgbClr val="000000"/>
            </a:solidFill>
          </a:ln>
        </p:spPr>
        <p:txBody>
          <a:bodyPr/>
          <a:lstStyle/>
          <a:p>
            <a:endParaRPr lang="en-US"/>
          </a:p>
        </p:txBody>
      </p:sp>
      <p:sp>
        <p:nvSpPr>
          <p:cNvPr id="84" name="Freeform 83"/>
          <p:cNvSpPr/>
          <p:nvPr/>
        </p:nvSpPr>
        <p:spPr>
          <a:xfrm>
            <a:off x="3704534" y="3327966"/>
            <a:ext cx="34218" cy="39846"/>
          </a:xfrm>
          <a:custGeom>
            <a:avLst/>
            <a:gdLst/>
            <a:ahLst/>
            <a:cxnLst/>
            <a:rect l="0" t="0" r="0" b="0"/>
            <a:pathLst>
              <a:path w="76158" h="101544">
                <a:moveTo>
                  <a:pt x="35446" y="0"/>
                </a:moveTo>
                <a:lnTo>
                  <a:pt x="0" y="45452"/>
                </a:lnTo>
              </a:path>
            </a:pathLst>
          </a:custGeom>
          <a:noFill/>
          <a:ln w="12700">
            <a:solidFill>
              <a:srgbClr val="000000"/>
            </a:solidFill>
          </a:ln>
        </p:spPr>
        <p:txBody>
          <a:bodyPr/>
          <a:lstStyle/>
          <a:p>
            <a:endParaRPr lang="en-US"/>
          </a:p>
        </p:txBody>
      </p:sp>
      <p:sp>
        <p:nvSpPr>
          <p:cNvPr id="85" name="Freeform 84"/>
          <p:cNvSpPr/>
          <p:nvPr/>
        </p:nvSpPr>
        <p:spPr>
          <a:xfrm>
            <a:off x="3799674" y="3410448"/>
            <a:ext cx="36264" cy="38110"/>
          </a:xfrm>
          <a:custGeom>
            <a:avLst/>
            <a:gdLst/>
            <a:ahLst/>
            <a:cxnLst/>
            <a:rect l="0" t="0" r="0" b="0"/>
            <a:pathLst>
              <a:path w="88851" h="101544">
                <a:moveTo>
                  <a:pt x="39084" y="0"/>
                </a:moveTo>
                <a:lnTo>
                  <a:pt x="0" y="42365"/>
                </a:lnTo>
              </a:path>
            </a:pathLst>
          </a:custGeom>
          <a:noFill/>
          <a:ln w="12700">
            <a:solidFill>
              <a:srgbClr val="000000"/>
            </a:solidFill>
          </a:ln>
        </p:spPr>
        <p:txBody>
          <a:bodyPr/>
          <a:lstStyle/>
          <a:p>
            <a:endParaRPr lang="en-US"/>
          </a:p>
        </p:txBody>
      </p:sp>
      <p:sp>
        <p:nvSpPr>
          <p:cNvPr id="86" name="Freeform 85"/>
          <p:cNvSpPr/>
          <p:nvPr/>
        </p:nvSpPr>
        <p:spPr>
          <a:xfrm>
            <a:off x="3851991" y="3500686"/>
            <a:ext cx="88260" cy="83385"/>
          </a:xfrm>
          <a:custGeom>
            <a:avLst/>
            <a:gdLst/>
            <a:ahLst/>
            <a:cxnLst/>
            <a:rect l="0" t="0" r="0" b="0"/>
            <a:pathLst>
              <a:path w="165009" h="177702">
                <a:moveTo>
                  <a:pt x="106134" y="0"/>
                </a:moveTo>
                <a:lnTo>
                  <a:pt x="0" y="97468"/>
                </a:lnTo>
              </a:path>
            </a:pathLst>
          </a:custGeom>
          <a:noFill/>
          <a:ln w="25400">
            <a:solidFill>
              <a:srgbClr val="000000"/>
            </a:solidFill>
          </a:ln>
        </p:spPr>
        <p:txBody>
          <a:bodyPr/>
          <a:lstStyle/>
          <a:p>
            <a:endParaRPr lang="en-US"/>
          </a:p>
        </p:txBody>
      </p:sp>
      <p:sp>
        <p:nvSpPr>
          <p:cNvPr id="87" name="Rectangle 86"/>
          <p:cNvSpPr/>
          <p:nvPr/>
        </p:nvSpPr>
        <p:spPr>
          <a:xfrm>
            <a:off x="3641023" y="3557084"/>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88" name="Freeform 87"/>
          <p:cNvSpPr/>
          <p:nvPr/>
        </p:nvSpPr>
        <p:spPr>
          <a:xfrm>
            <a:off x="3968340" y="3598060"/>
            <a:ext cx="39891" cy="34160"/>
          </a:xfrm>
          <a:custGeom>
            <a:avLst/>
            <a:gdLst/>
            <a:ahLst/>
            <a:cxnLst/>
            <a:rect l="0" t="0" r="0" b="0"/>
            <a:pathLst>
              <a:path w="88851" h="101544">
                <a:moveTo>
                  <a:pt x="45532" y="0"/>
                </a:moveTo>
                <a:lnTo>
                  <a:pt x="0" y="35343"/>
                </a:lnTo>
              </a:path>
            </a:pathLst>
          </a:custGeom>
          <a:noFill/>
          <a:ln w="12700">
            <a:solidFill>
              <a:srgbClr val="000000"/>
            </a:solidFill>
          </a:ln>
        </p:spPr>
        <p:txBody>
          <a:bodyPr/>
          <a:lstStyle/>
          <a:p>
            <a:endParaRPr lang="en-US"/>
          </a:p>
        </p:txBody>
      </p:sp>
      <p:sp>
        <p:nvSpPr>
          <p:cNvPr id="89" name="Freeform 88"/>
          <p:cNvSpPr/>
          <p:nvPr/>
        </p:nvSpPr>
        <p:spPr>
          <a:xfrm>
            <a:off x="4040711" y="3701902"/>
            <a:ext cx="41448" cy="31974"/>
          </a:xfrm>
          <a:custGeom>
            <a:avLst/>
            <a:gdLst/>
            <a:ahLst/>
            <a:cxnLst/>
            <a:rect l="0" t="0" r="0" b="0"/>
            <a:pathLst>
              <a:path w="88851" h="88851">
                <a:moveTo>
                  <a:pt x="48299" y="0"/>
                </a:moveTo>
                <a:lnTo>
                  <a:pt x="0" y="31456"/>
                </a:lnTo>
              </a:path>
            </a:pathLst>
          </a:custGeom>
          <a:noFill/>
          <a:ln w="12700">
            <a:solidFill>
              <a:srgbClr val="000000"/>
            </a:solidFill>
          </a:ln>
        </p:spPr>
        <p:txBody>
          <a:bodyPr/>
          <a:lstStyle/>
          <a:p>
            <a:endParaRPr lang="en-US"/>
          </a:p>
        </p:txBody>
      </p:sp>
      <p:sp>
        <p:nvSpPr>
          <p:cNvPr id="90" name="Freeform 89"/>
          <p:cNvSpPr/>
          <p:nvPr/>
        </p:nvSpPr>
        <p:spPr>
          <a:xfrm>
            <a:off x="4104427" y="3811504"/>
            <a:ext cx="42818" cy="29666"/>
          </a:xfrm>
          <a:custGeom>
            <a:avLst/>
            <a:gdLst/>
            <a:ahLst/>
            <a:cxnLst/>
            <a:rect l="0" t="0" r="0" b="0"/>
            <a:pathLst>
              <a:path w="88851" h="88851">
                <a:moveTo>
                  <a:pt x="50735" y="0"/>
                </a:moveTo>
                <a:lnTo>
                  <a:pt x="0" y="27354"/>
                </a:lnTo>
              </a:path>
            </a:pathLst>
          </a:custGeom>
          <a:noFill/>
          <a:ln w="12700">
            <a:solidFill>
              <a:srgbClr val="000000"/>
            </a:solidFill>
          </a:ln>
        </p:spPr>
        <p:txBody>
          <a:bodyPr/>
          <a:lstStyle/>
          <a:p>
            <a:endParaRPr lang="en-US"/>
          </a:p>
        </p:txBody>
      </p:sp>
      <p:sp>
        <p:nvSpPr>
          <p:cNvPr id="91" name="Freeform 90"/>
          <p:cNvSpPr/>
          <p:nvPr/>
        </p:nvSpPr>
        <p:spPr>
          <a:xfrm>
            <a:off x="4159050" y="3926112"/>
            <a:ext cx="43993" cy="27254"/>
          </a:xfrm>
          <a:custGeom>
            <a:avLst/>
            <a:gdLst/>
            <a:ahLst/>
            <a:cxnLst/>
            <a:rect l="0" t="0" r="0" b="0"/>
            <a:pathLst>
              <a:path w="88851" h="88851">
                <a:moveTo>
                  <a:pt x="52823" y="0"/>
                </a:moveTo>
                <a:lnTo>
                  <a:pt x="0" y="23065"/>
                </a:lnTo>
              </a:path>
            </a:pathLst>
          </a:custGeom>
          <a:noFill/>
          <a:ln w="12700">
            <a:solidFill>
              <a:srgbClr val="000000"/>
            </a:solidFill>
          </a:ln>
        </p:spPr>
        <p:txBody>
          <a:bodyPr/>
          <a:lstStyle/>
          <a:p>
            <a:endParaRPr lang="en-US"/>
          </a:p>
        </p:txBody>
      </p:sp>
      <p:sp>
        <p:nvSpPr>
          <p:cNvPr id="92" name="Freeform 91"/>
          <p:cNvSpPr/>
          <p:nvPr/>
        </p:nvSpPr>
        <p:spPr>
          <a:xfrm>
            <a:off x="4158183" y="4044942"/>
            <a:ext cx="105270" cy="54740"/>
          </a:xfrm>
          <a:custGeom>
            <a:avLst/>
            <a:gdLst/>
            <a:ahLst/>
            <a:cxnLst/>
            <a:rect l="0" t="0" r="0" b="0"/>
            <a:pathLst>
              <a:path w="215781" h="126930">
                <a:moveTo>
                  <a:pt x="136375" y="0"/>
                </a:moveTo>
                <a:lnTo>
                  <a:pt x="0" y="46544"/>
                </a:lnTo>
              </a:path>
            </a:pathLst>
          </a:custGeom>
          <a:noFill/>
          <a:ln w="25400">
            <a:solidFill>
              <a:srgbClr val="000000"/>
            </a:solidFill>
          </a:ln>
        </p:spPr>
        <p:txBody>
          <a:bodyPr/>
          <a:lstStyle/>
          <a:p>
            <a:endParaRPr lang="en-US"/>
          </a:p>
        </p:txBody>
      </p:sp>
      <p:sp>
        <p:nvSpPr>
          <p:cNvPr id="93" name="Rectangle 92"/>
          <p:cNvSpPr/>
          <p:nvPr/>
        </p:nvSpPr>
        <p:spPr>
          <a:xfrm>
            <a:off x="3940895" y="4021171"/>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4" name="Freeform 93"/>
          <p:cNvSpPr/>
          <p:nvPr/>
        </p:nvSpPr>
        <p:spPr>
          <a:xfrm>
            <a:off x="4239593" y="4167180"/>
            <a:ext cx="45725" cy="22178"/>
          </a:xfrm>
          <a:custGeom>
            <a:avLst/>
            <a:gdLst/>
            <a:ahLst/>
            <a:cxnLst/>
            <a:rect l="0" t="0" r="0" b="0"/>
            <a:pathLst>
              <a:path w="101544" h="76158">
                <a:moveTo>
                  <a:pt x="55903" y="0"/>
                </a:moveTo>
                <a:lnTo>
                  <a:pt x="0" y="14042"/>
                </a:lnTo>
              </a:path>
            </a:pathLst>
          </a:custGeom>
          <a:noFill/>
          <a:ln w="12700">
            <a:solidFill>
              <a:srgbClr val="000000"/>
            </a:solidFill>
          </a:ln>
        </p:spPr>
        <p:txBody>
          <a:bodyPr/>
          <a:lstStyle/>
          <a:p>
            <a:endParaRPr lang="en-US"/>
          </a:p>
        </p:txBody>
      </p:sp>
      <p:sp>
        <p:nvSpPr>
          <p:cNvPr id="95" name="Freeform 94"/>
          <p:cNvSpPr/>
          <p:nvPr/>
        </p:nvSpPr>
        <p:spPr>
          <a:xfrm>
            <a:off x="4264960" y="4291988"/>
            <a:ext cx="46271" cy="19551"/>
          </a:xfrm>
          <a:custGeom>
            <a:avLst/>
            <a:gdLst/>
            <a:ahLst/>
            <a:cxnLst/>
            <a:rect l="0" t="0" r="0" b="0"/>
            <a:pathLst>
              <a:path w="101544" h="76158">
                <a:moveTo>
                  <a:pt x="56873" y="0"/>
                </a:moveTo>
                <a:lnTo>
                  <a:pt x="0" y="9371"/>
                </a:lnTo>
              </a:path>
            </a:pathLst>
          </a:custGeom>
          <a:noFill/>
          <a:ln w="12700">
            <a:solidFill>
              <a:srgbClr val="000000"/>
            </a:solidFill>
          </a:ln>
        </p:spPr>
        <p:txBody>
          <a:bodyPr/>
          <a:lstStyle/>
          <a:p>
            <a:endParaRPr lang="en-US"/>
          </a:p>
        </p:txBody>
      </p:sp>
      <p:sp>
        <p:nvSpPr>
          <p:cNvPr id="96" name="Freeform 95"/>
          <p:cNvSpPr/>
          <p:nvPr/>
        </p:nvSpPr>
        <p:spPr>
          <a:xfrm>
            <a:off x="4280135" y="4418512"/>
            <a:ext cx="46597" cy="16887"/>
          </a:xfrm>
          <a:custGeom>
            <a:avLst/>
            <a:gdLst/>
            <a:ahLst/>
            <a:cxnLst/>
            <a:rect l="0" t="0" r="0" b="0"/>
            <a:pathLst>
              <a:path w="114237" h="63465">
                <a:moveTo>
                  <a:pt x="57453" y="0"/>
                </a:moveTo>
                <a:lnTo>
                  <a:pt x="0" y="4636"/>
                </a:lnTo>
              </a:path>
            </a:pathLst>
          </a:custGeom>
          <a:noFill/>
          <a:ln w="12700">
            <a:solidFill>
              <a:srgbClr val="000000"/>
            </a:solidFill>
          </a:ln>
        </p:spPr>
        <p:txBody>
          <a:bodyPr/>
          <a:lstStyle/>
          <a:p>
            <a:endParaRPr lang="en-US"/>
          </a:p>
        </p:txBody>
      </p:sp>
      <p:sp>
        <p:nvSpPr>
          <p:cNvPr id="97" name="Freeform 96"/>
          <p:cNvSpPr/>
          <p:nvPr/>
        </p:nvSpPr>
        <p:spPr>
          <a:xfrm>
            <a:off x="4285015" y="4545810"/>
            <a:ext cx="46702" cy="14353"/>
          </a:xfrm>
          <a:custGeom>
            <a:avLst/>
            <a:gdLst/>
            <a:ahLst/>
            <a:cxnLst/>
            <a:rect l="0" t="0" r="0" b="0"/>
            <a:pathLst>
              <a:path w="101544" h="50772">
                <a:moveTo>
                  <a:pt x="57639" y="131"/>
                </a:moveTo>
                <a:lnTo>
                  <a:pt x="0" y="0"/>
                </a:lnTo>
              </a:path>
            </a:pathLst>
          </a:custGeom>
          <a:noFill/>
          <a:ln w="12700">
            <a:solidFill>
              <a:srgbClr val="000000"/>
            </a:solidFill>
          </a:ln>
        </p:spPr>
        <p:txBody>
          <a:bodyPr/>
          <a:lstStyle/>
          <a:p>
            <a:endParaRPr lang="en-US"/>
          </a:p>
        </p:txBody>
      </p:sp>
      <p:sp>
        <p:nvSpPr>
          <p:cNvPr id="98" name="Freeform 97"/>
          <p:cNvSpPr/>
          <p:nvPr/>
        </p:nvSpPr>
        <p:spPr>
          <a:xfrm>
            <a:off x="4231110" y="4666345"/>
            <a:ext cx="109322" cy="35447"/>
          </a:xfrm>
          <a:custGeom>
            <a:avLst/>
            <a:gdLst/>
            <a:ahLst/>
            <a:cxnLst/>
            <a:rect l="0" t="0" r="0" b="0"/>
            <a:pathLst>
              <a:path w="203088" h="88851">
                <a:moveTo>
                  <a:pt x="143578" y="12244"/>
                </a:moveTo>
                <a:lnTo>
                  <a:pt x="0" y="0"/>
                </a:lnTo>
              </a:path>
            </a:pathLst>
          </a:custGeom>
          <a:noFill/>
          <a:ln w="25400">
            <a:solidFill>
              <a:srgbClr val="000000"/>
            </a:solidFill>
          </a:ln>
        </p:spPr>
        <p:txBody>
          <a:bodyPr/>
          <a:lstStyle/>
          <a:p>
            <a:endParaRPr lang="en-US"/>
          </a:p>
        </p:txBody>
      </p:sp>
      <p:sp>
        <p:nvSpPr>
          <p:cNvPr id="99" name="Rectangle 98"/>
          <p:cNvSpPr/>
          <p:nvPr/>
        </p:nvSpPr>
        <p:spPr>
          <a:xfrm>
            <a:off x="4019433" y="4613776"/>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0" name="Freeform 99"/>
          <p:cNvSpPr/>
          <p:nvPr/>
        </p:nvSpPr>
        <p:spPr>
          <a:xfrm>
            <a:off x="4263828" y="4794267"/>
            <a:ext cx="46246" cy="19697"/>
          </a:xfrm>
          <a:custGeom>
            <a:avLst/>
            <a:gdLst/>
            <a:ahLst/>
            <a:cxnLst/>
            <a:rect l="0" t="0" r="0" b="0"/>
            <a:pathLst>
              <a:path w="101544" h="63465">
                <a:moveTo>
                  <a:pt x="56829" y="9630"/>
                </a:moveTo>
                <a:lnTo>
                  <a:pt x="0" y="0"/>
                </a:lnTo>
              </a:path>
            </a:pathLst>
          </a:custGeom>
          <a:noFill/>
          <a:ln w="12700">
            <a:solidFill>
              <a:srgbClr val="000000"/>
            </a:solidFill>
          </a:ln>
        </p:spPr>
        <p:txBody>
          <a:bodyPr/>
          <a:lstStyle/>
          <a:p>
            <a:endParaRPr lang="en-US"/>
          </a:p>
        </p:txBody>
      </p:sp>
      <p:sp>
        <p:nvSpPr>
          <p:cNvPr id="101" name="Freeform 100"/>
          <p:cNvSpPr/>
          <p:nvPr/>
        </p:nvSpPr>
        <p:spPr>
          <a:xfrm>
            <a:off x="4237905" y="4916331"/>
            <a:ext cx="45689" cy="22322"/>
          </a:xfrm>
          <a:custGeom>
            <a:avLst/>
            <a:gdLst/>
            <a:ahLst/>
            <a:cxnLst/>
            <a:rect l="0" t="0" r="0" b="0"/>
            <a:pathLst>
              <a:path w="88851" h="63465">
                <a:moveTo>
                  <a:pt x="55838" y="14297"/>
                </a:moveTo>
                <a:lnTo>
                  <a:pt x="0" y="0"/>
                </a:lnTo>
              </a:path>
            </a:pathLst>
          </a:custGeom>
          <a:noFill/>
          <a:ln w="12700">
            <a:solidFill>
              <a:srgbClr val="000000"/>
            </a:solidFill>
          </a:ln>
        </p:spPr>
        <p:txBody>
          <a:bodyPr/>
          <a:lstStyle/>
          <a:p>
            <a:endParaRPr lang="en-US"/>
          </a:p>
        </p:txBody>
      </p:sp>
      <p:sp>
        <p:nvSpPr>
          <p:cNvPr id="102" name="Freeform 101"/>
          <p:cNvSpPr/>
          <p:nvPr/>
        </p:nvSpPr>
        <p:spPr>
          <a:xfrm>
            <a:off x="4201977" y="5035833"/>
            <a:ext cx="44916" cy="24892"/>
          </a:xfrm>
          <a:custGeom>
            <a:avLst/>
            <a:gdLst/>
            <a:ahLst/>
            <a:cxnLst/>
            <a:rect l="0" t="0" r="0" b="0"/>
            <a:pathLst>
              <a:path w="88851" h="63465">
                <a:moveTo>
                  <a:pt x="54465" y="18866"/>
                </a:moveTo>
                <a:lnTo>
                  <a:pt x="0" y="0"/>
                </a:lnTo>
              </a:path>
            </a:pathLst>
          </a:custGeom>
          <a:noFill/>
          <a:ln w="12700">
            <a:solidFill>
              <a:srgbClr val="000000"/>
            </a:solidFill>
          </a:ln>
        </p:spPr>
        <p:txBody>
          <a:bodyPr/>
          <a:lstStyle/>
          <a:p>
            <a:endParaRPr lang="en-US"/>
          </a:p>
        </p:txBody>
      </p:sp>
      <p:sp>
        <p:nvSpPr>
          <p:cNvPr id="103" name="Freeform 102"/>
          <p:cNvSpPr/>
          <p:nvPr/>
        </p:nvSpPr>
        <p:spPr>
          <a:xfrm>
            <a:off x="4156289" y="5151955"/>
            <a:ext cx="43934" cy="27389"/>
          </a:xfrm>
          <a:custGeom>
            <a:avLst/>
            <a:gdLst/>
            <a:ahLst/>
            <a:cxnLst/>
            <a:rect l="0" t="0" r="0" b="0"/>
            <a:pathLst>
              <a:path w="101544" h="76158">
                <a:moveTo>
                  <a:pt x="52718" y="23305"/>
                </a:moveTo>
                <a:lnTo>
                  <a:pt x="0" y="0"/>
                </a:lnTo>
              </a:path>
            </a:pathLst>
          </a:custGeom>
          <a:noFill/>
          <a:ln w="12700">
            <a:solidFill>
              <a:srgbClr val="000000"/>
            </a:solidFill>
          </a:ln>
        </p:spPr>
        <p:txBody>
          <a:bodyPr/>
          <a:lstStyle/>
          <a:p>
            <a:endParaRPr lang="en-US"/>
          </a:p>
        </p:txBody>
      </p:sp>
      <p:sp>
        <p:nvSpPr>
          <p:cNvPr id="104" name="Freeform 103"/>
          <p:cNvSpPr/>
          <p:nvPr/>
        </p:nvSpPr>
        <p:spPr>
          <a:xfrm>
            <a:off x="4058452" y="5240625"/>
            <a:ext cx="99730" cy="67351"/>
          </a:xfrm>
          <a:custGeom>
            <a:avLst/>
            <a:gdLst/>
            <a:ahLst/>
            <a:cxnLst/>
            <a:rect l="0" t="0" r="0" b="0"/>
            <a:pathLst>
              <a:path w="203088" h="139623">
                <a:moveTo>
                  <a:pt x="126525" y="68963"/>
                </a:moveTo>
                <a:lnTo>
                  <a:pt x="0" y="0"/>
                </a:lnTo>
              </a:path>
            </a:pathLst>
          </a:custGeom>
          <a:noFill/>
          <a:ln w="25400">
            <a:solidFill>
              <a:srgbClr val="000000"/>
            </a:solidFill>
          </a:ln>
        </p:spPr>
        <p:txBody>
          <a:bodyPr/>
          <a:lstStyle/>
          <a:p>
            <a:endParaRPr lang="en-US"/>
          </a:p>
        </p:txBody>
      </p:sp>
      <p:sp>
        <p:nvSpPr>
          <p:cNvPr id="105" name="Rectangle 104"/>
          <p:cNvSpPr/>
          <p:nvPr/>
        </p:nvSpPr>
        <p:spPr>
          <a:xfrm>
            <a:off x="3840938" y="5142122"/>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6" name="Freeform 105"/>
          <p:cNvSpPr/>
          <p:nvPr/>
        </p:nvSpPr>
        <p:spPr>
          <a:xfrm>
            <a:off x="4036951" y="5370903"/>
            <a:ext cx="41367" cy="32097"/>
          </a:xfrm>
          <a:custGeom>
            <a:avLst/>
            <a:gdLst/>
            <a:ahLst/>
            <a:cxnLst/>
            <a:rect l="0" t="0" r="0" b="0"/>
            <a:pathLst>
              <a:path w="101544" h="76158">
                <a:moveTo>
                  <a:pt x="48155" y="31676"/>
                </a:moveTo>
                <a:lnTo>
                  <a:pt x="0" y="0"/>
                </a:lnTo>
              </a:path>
            </a:pathLst>
          </a:custGeom>
          <a:noFill/>
          <a:ln w="12700">
            <a:solidFill>
              <a:srgbClr val="000000"/>
            </a:solidFill>
          </a:ln>
        </p:spPr>
        <p:txBody>
          <a:bodyPr/>
          <a:lstStyle/>
          <a:p>
            <a:endParaRPr lang="en-US"/>
          </a:p>
        </p:txBody>
      </p:sp>
      <p:sp>
        <p:nvSpPr>
          <p:cNvPr id="107" name="Freeform 106"/>
          <p:cNvSpPr/>
          <p:nvPr/>
        </p:nvSpPr>
        <p:spPr>
          <a:xfrm>
            <a:off x="3964119" y="5472229"/>
            <a:ext cx="39801" cy="34277"/>
          </a:xfrm>
          <a:custGeom>
            <a:avLst/>
            <a:gdLst/>
            <a:ahLst/>
            <a:cxnLst/>
            <a:rect l="0" t="0" r="0" b="0"/>
            <a:pathLst>
              <a:path w="88851" h="88851">
                <a:moveTo>
                  <a:pt x="45371" y="35550"/>
                </a:moveTo>
                <a:lnTo>
                  <a:pt x="0" y="0"/>
                </a:lnTo>
              </a:path>
            </a:pathLst>
          </a:custGeom>
          <a:noFill/>
          <a:ln w="12700">
            <a:solidFill>
              <a:srgbClr val="000000"/>
            </a:solidFill>
          </a:ln>
        </p:spPr>
        <p:txBody>
          <a:bodyPr/>
          <a:lstStyle/>
          <a:p>
            <a:endParaRPr lang="en-US"/>
          </a:p>
        </p:txBody>
      </p:sp>
      <p:sp>
        <p:nvSpPr>
          <p:cNvPr id="108" name="Freeform 107"/>
          <p:cNvSpPr/>
          <p:nvPr/>
        </p:nvSpPr>
        <p:spPr>
          <a:xfrm>
            <a:off x="3883156" y="5567185"/>
            <a:ext cx="38060" cy="36318"/>
          </a:xfrm>
          <a:custGeom>
            <a:avLst/>
            <a:gdLst/>
            <a:ahLst/>
            <a:cxnLst/>
            <a:rect l="0" t="0" r="0" b="0"/>
            <a:pathLst>
              <a:path w="88851" h="76158">
                <a:moveTo>
                  <a:pt x="42276" y="39180"/>
                </a:moveTo>
                <a:lnTo>
                  <a:pt x="0" y="0"/>
                </a:lnTo>
              </a:path>
            </a:pathLst>
          </a:custGeom>
          <a:noFill/>
          <a:ln w="12700">
            <a:solidFill>
              <a:srgbClr val="000000"/>
            </a:solidFill>
          </a:ln>
        </p:spPr>
        <p:txBody>
          <a:bodyPr/>
          <a:lstStyle/>
          <a:p>
            <a:endParaRPr lang="en-US"/>
          </a:p>
        </p:txBody>
      </p:sp>
      <p:sp>
        <p:nvSpPr>
          <p:cNvPr id="109" name="Freeform 108"/>
          <p:cNvSpPr/>
          <p:nvPr/>
        </p:nvSpPr>
        <p:spPr>
          <a:xfrm>
            <a:off x="3794618" y="5655120"/>
            <a:ext cx="36156" cy="38210"/>
          </a:xfrm>
          <a:custGeom>
            <a:avLst/>
            <a:gdLst/>
            <a:ahLst/>
            <a:cxnLst/>
            <a:rect l="0" t="0" r="0" b="0"/>
            <a:pathLst>
              <a:path w="88851" h="88851">
                <a:moveTo>
                  <a:pt x="38891" y="42542"/>
                </a:moveTo>
                <a:lnTo>
                  <a:pt x="0" y="0"/>
                </a:lnTo>
              </a:path>
            </a:pathLst>
          </a:custGeom>
          <a:noFill/>
          <a:ln w="12700">
            <a:solidFill>
              <a:srgbClr val="000000"/>
            </a:solidFill>
          </a:ln>
        </p:spPr>
        <p:txBody>
          <a:bodyPr/>
          <a:lstStyle/>
          <a:p>
            <a:endParaRPr lang="en-US"/>
          </a:p>
        </p:txBody>
      </p:sp>
      <p:sp>
        <p:nvSpPr>
          <p:cNvPr id="110" name="Freeform 109"/>
          <p:cNvSpPr/>
          <p:nvPr/>
        </p:nvSpPr>
        <p:spPr>
          <a:xfrm>
            <a:off x="3669378" y="5696947"/>
            <a:ext cx="78114" cy="92702"/>
          </a:xfrm>
          <a:custGeom>
            <a:avLst/>
            <a:gdLst/>
            <a:ahLst/>
            <a:cxnLst/>
            <a:rect l="0" t="0" r="0" b="0"/>
            <a:pathLst>
              <a:path w="152316" h="177702">
                <a:moveTo>
                  <a:pt x="88098" y="114032"/>
                </a:moveTo>
                <a:lnTo>
                  <a:pt x="0" y="0"/>
                </a:lnTo>
              </a:path>
            </a:pathLst>
          </a:custGeom>
          <a:noFill/>
          <a:ln w="25400">
            <a:solidFill>
              <a:srgbClr val="000000"/>
            </a:solidFill>
          </a:ln>
        </p:spPr>
        <p:txBody>
          <a:bodyPr/>
          <a:lstStyle/>
          <a:p>
            <a:endParaRPr lang="en-US"/>
          </a:p>
        </p:txBody>
      </p:sp>
      <p:sp>
        <p:nvSpPr>
          <p:cNvPr id="111" name="Rectangle 110"/>
          <p:cNvSpPr/>
          <p:nvPr/>
        </p:nvSpPr>
        <p:spPr>
          <a:xfrm>
            <a:off x="3455388" y="5599070"/>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2" name="Freeform 111"/>
          <p:cNvSpPr/>
          <p:nvPr/>
        </p:nvSpPr>
        <p:spPr>
          <a:xfrm>
            <a:off x="3597289" y="5807572"/>
            <a:ext cx="31912" cy="41488"/>
          </a:xfrm>
          <a:custGeom>
            <a:avLst/>
            <a:gdLst/>
            <a:ahLst/>
            <a:cxnLst/>
            <a:rect l="0" t="0" r="0" b="0"/>
            <a:pathLst>
              <a:path w="76158" h="101544">
                <a:moveTo>
                  <a:pt x="31346" y="48371"/>
                </a:moveTo>
                <a:lnTo>
                  <a:pt x="0" y="0"/>
                </a:lnTo>
              </a:path>
            </a:pathLst>
          </a:custGeom>
          <a:noFill/>
          <a:ln w="12700">
            <a:solidFill>
              <a:srgbClr val="000000"/>
            </a:solidFill>
          </a:ln>
        </p:spPr>
        <p:txBody>
          <a:bodyPr/>
          <a:lstStyle/>
          <a:p>
            <a:endParaRPr lang="en-US"/>
          </a:p>
        </p:txBody>
      </p:sp>
      <p:sp>
        <p:nvSpPr>
          <p:cNvPr id="113" name="Freeform 112"/>
          <p:cNvSpPr/>
          <p:nvPr/>
        </p:nvSpPr>
        <p:spPr>
          <a:xfrm>
            <a:off x="3489851" y="5871043"/>
            <a:ext cx="29602" cy="42853"/>
          </a:xfrm>
          <a:custGeom>
            <a:avLst/>
            <a:gdLst/>
            <a:ahLst/>
            <a:cxnLst/>
            <a:rect l="0" t="0" r="0" b="0"/>
            <a:pathLst>
              <a:path w="63465" h="101544">
                <a:moveTo>
                  <a:pt x="27239" y="50797"/>
                </a:moveTo>
                <a:lnTo>
                  <a:pt x="0" y="0"/>
                </a:lnTo>
              </a:path>
            </a:pathLst>
          </a:custGeom>
          <a:noFill/>
          <a:ln w="12700">
            <a:solidFill>
              <a:srgbClr val="000000"/>
            </a:solidFill>
          </a:ln>
        </p:spPr>
        <p:txBody>
          <a:bodyPr/>
          <a:lstStyle/>
          <a:p>
            <a:endParaRPr lang="en-US"/>
          </a:p>
        </p:txBody>
      </p:sp>
      <p:sp>
        <p:nvSpPr>
          <p:cNvPr id="114" name="Freeform 113"/>
          <p:cNvSpPr/>
          <p:nvPr/>
        </p:nvSpPr>
        <p:spPr>
          <a:xfrm>
            <a:off x="3377532" y="5925411"/>
            <a:ext cx="27186" cy="44022"/>
          </a:xfrm>
          <a:custGeom>
            <a:avLst/>
            <a:gdLst/>
            <a:ahLst/>
            <a:cxnLst/>
            <a:rect l="0" t="0" r="0" b="0"/>
            <a:pathLst>
              <a:path w="63465" h="88851">
                <a:moveTo>
                  <a:pt x="22945" y="52876"/>
                </a:moveTo>
                <a:lnTo>
                  <a:pt x="0" y="0"/>
                </a:lnTo>
              </a:path>
            </a:pathLst>
          </a:custGeom>
          <a:noFill/>
          <a:ln w="12700">
            <a:solidFill>
              <a:srgbClr val="000000"/>
            </a:solidFill>
          </a:ln>
        </p:spPr>
        <p:txBody>
          <a:bodyPr/>
          <a:lstStyle/>
          <a:p>
            <a:endParaRPr lang="en-US"/>
          </a:p>
        </p:txBody>
      </p:sp>
      <p:sp>
        <p:nvSpPr>
          <p:cNvPr id="115" name="Freeform 114"/>
          <p:cNvSpPr/>
          <p:nvPr/>
        </p:nvSpPr>
        <p:spPr>
          <a:xfrm>
            <a:off x="3261101" y="5970305"/>
            <a:ext cx="24682" cy="44988"/>
          </a:xfrm>
          <a:custGeom>
            <a:avLst/>
            <a:gdLst/>
            <a:ahLst/>
            <a:cxnLst/>
            <a:rect l="0" t="0" r="0" b="0"/>
            <a:pathLst>
              <a:path w="63465" h="101544">
                <a:moveTo>
                  <a:pt x="18493" y="54592"/>
                </a:moveTo>
                <a:lnTo>
                  <a:pt x="0" y="0"/>
                </a:lnTo>
              </a:path>
            </a:pathLst>
          </a:custGeom>
          <a:noFill/>
          <a:ln w="12700">
            <a:solidFill>
              <a:srgbClr val="000000"/>
            </a:solidFill>
          </a:ln>
        </p:spPr>
        <p:txBody>
          <a:bodyPr/>
          <a:lstStyle/>
          <a:p>
            <a:endParaRPr lang="en-US"/>
          </a:p>
        </p:txBody>
      </p:sp>
      <p:sp>
        <p:nvSpPr>
          <p:cNvPr id="116" name="Freeform 115"/>
          <p:cNvSpPr/>
          <p:nvPr/>
        </p:nvSpPr>
        <p:spPr>
          <a:xfrm>
            <a:off x="3129615" y="5958221"/>
            <a:ext cx="48128" cy="107217"/>
          </a:xfrm>
          <a:custGeom>
            <a:avLst/>
            <a:gdLst/>
            <a:ahLst/>
            <a:cxnLst/>
            <a:rect l="0" t="0" r="0" b="0"/>
            <a:pathLst>
              <a:path w="114237" h="215781">
                <a:moveTo>
                  <a:pt x="34788" y="139836"/>
                </a:moveTo>
                <a:lnTo>
                  <a:pt x="0" y="0"/>
                </a:lnTo>
              </a:path>
            </a:pathLst>
          </a:custGeom>
          <a:noFill/>
          <a:ln w="25400">
            <a:solidFill>
              <a:srgbClr val="000000"/>
            </a:solidFill>
          </a:ln>
        </p:spPr>
        <p:txBody>
          <a:bodyPr/>
          <a:lstStyle/>
          <a:p>
            <a:endParaRPr lang="en-US"/>
          </a:p>
        </p:txBody>
      </p:sp>
      <p:sp>
        <p:nvSpPr>
          <p:cNvPr id="117" name="Rectangle 116"/>
          <p:cNvSpPr/>
          <p:nvPr/>
        </p:nvSpPr>
        <p:spPr>
          <a:xfrm>
            <a:off x="3019860" y="5856103"/>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18" name="Freeform 117"/>
          <p:cNvSpPr/>
          <p:nvPr/>
        </p:nvSpPr>
        <p:spPr>
          <a:xfrm>
            <a:off x="3019118" y="6030504"/>
            <a:ext cx="19478" cy="46283"/>
          </a:xfrm>
          <a:custGeom>
            <a:avLst/>
            <a:gdLst/>
            <a:ahLst/>
            <a:cxnLst/>
            <a:rect l="0" t="0" r="0" b="0"/>
            <a:pathLst>
              <a:path w="50772" h="101544">
                <a:moveTo>
                  <a:pt x="9242" y="56894"/>
                </a:moveTo>
                <a:lnTo>
                  <a:pt x="0" y="0"/>
                </a:lnTo>
              </a:path>
            </a:pathLst>
          </a:custGeom>
          <a:noFill/>
          <a:ln w="12700">
            <a:solidFill>
              <a:srgbClr val="000000"/>
            </a:solidFill>
          </a:ln>
        </p:spPr>
        <p:txBody>
          <a:bodyPr/>
          <a:lstStyle/>
          <a:p>
            <a:endParaRPr lang="en-US"/>
          </a:p>
        </p:txBody>
      </p:sp>
      <p:sp>
        <p:nvSpPr>
          <p:cNvPr id="119" name="Freeform 118"/>
          <p:cNvSpPr/>
          <p:nvPr/>
        </p:nvSpPr>
        <p:spPr>
          <a:xfrm>
            <a:off x="2895224" y="6045398"/>
            <a:ext cx="16814" cy="46603"/>
          </a:xfrm>
          <a:custGeom>
            <a:avLst/>
            <a:gdLst/>
            <a:ahLst/>
            <a:cxnLst/>
            <a:rect l="0" t="0" r="0" b="0"/>
            <a:pathLst>
              <a:path w="63465" h="101544">
                <a:moveTo>
                  <a:pt x="4505" y="57463"/>
                </a:moveTo>
                <a:lnTo>
                  <a:pt x="0" y="0"/>
                </a:lnTo>
              </a:path>
            </a:pathLst>
          </a:custGeom>
          <a:noFill/>
          <a:ln w="12700">
            <a:solidFill>
              <a:srgbClr val="000000"/>
            </a:solidFill>
          </a:ln>
        </p:spPr>
        <p:txBody>
          <a:bodyPr/>
          <a:lstStyle/>
          <a:p>
            <a:endParaRPr lang="en-US"/>
          </a:p>
        </p:txBody>
      </p:sp>
      <p:sp>
        <p:nvSpPr>
          <p:cNvPr id="120" name="Freeform 119"/>
          <p:cNvSpPr/>
          <p:nvPr/>
        </p:nvSpPr>
        <p:spPr>
          <a:xfrm>
            <a:off x="2770374" y="6049994"/>
            <a:ext cx="14427" cy="46702"/>
          </a:xfrm>
          <a:custGeom>
            <a:avLst/>
            <a:gdLst/>
            <a:ahLst/>
            <a:cxnLst/>
            <a:rect l="0" t="0" r="0" b="0"/>
            <a:pathLst>
              <a:path w="50772" h="101544">
                <a:moveTo>
                  <a:pt x="0" y="57639"/>
                </a:moveTo>
                <a:lnTo>
                  <a:pt x="262" y="0"/>
                </a:lnTo>
              </a:path>
            </a:pathLst>
          </a:custGeom>
          <a:noFill/>
          <a:ln w="12700">
            <a:solidFill>
              <a:srgbClr val="000000"/>
            </a:solidFill>
          </a:ln>
        </p:spPr>
        <p:txBody>
          <a:bodyPr/>
          <a:lstStyle/>
          <a:p>
            <a:endParaRPr lang="en-US"/>
          </a:p>
        </p:txBody>
      </p:sp>
      <p:sp>
        <p:nvSpPr>
          <p:cNvPr id="121" name="Freeform 120"/>
          <p:cNvSpPr/>
          <p:nvPr/>
        </p:nvSpPr>
        <p:spPr>
          <a:xfrm>
            <a:off x="2643039" y="6044262"/>
            <a:ext cx="17108" cy="46578"/>
          </a:xfrm>
          <a:custGeom>
            <a:avLst/>
            <a:gdLst/>
            <a:ahLst/>
            <a:cxnLst/>
            <a:rect l="0" t="0" r="0" b="0"/>
            <a:pathLst>
              <a:path w="63465" h="101544">
                <a:moveTo>
                  <a:pt x="0" y="57420"/>
                </a:moveTo>
                <a:lnTo>
                  <a:pt x="5028" y="0"/>
                </a:lnTo>
              </a:path>
            </a:pathLst>
          </a:custGeom>
          <a:noFill/>
          <a:ln w="12700">
            <a:solidFill>
              <a:srgbClr val="000000"/>
            </a:solidFill>
          </a:ln>
        </p:spPr>
        <p:txBody>
          <a:bodyPr/>
          <a:lstStyle/>
          <a:p>
            <a:endParaRPr lang="en-US"/>
          </a:p>
        </p:txBody>
      </p:sp>
      <p:sp>
        <p:nvSpPr>
          <p:cNvPr id="122" name="Freeform 121"/>
          <p:cNvSpPr/>
          <p:nvPr/>
        </p:nvSpPr>
        <p:spPr>
          <a:xfrm>
            <a:off x="2516624" y="5980310"/>
            <a:ext cx="42284" cy="108444"/>
          </a:xfrm>
          <a:custGeom>
            <a:avLst/>
            <a:gdLst/>
            <a:ahLst/>
            <a:cxnLst/>
            <a:rect l="0" t="0" r="0" b="0"/>
            <a:pathLst>
              <a:path w="101544" h="215781">
                <a:moveTo>
                  <a:pt x="0" y="142018"/>
                </a:moveTo>
                <a:lnTo>
                  <a:pt x="24399" y="0"/>
                </a:lnTo>
              </a:path>
            </a:pathLst>
          </a:custGeom>
          <a:noFill/>
          <a:ln w="25400">
            <a:solidFill>
              <a:srgbClr val="000000"/>
            </a:solidFill>
          </a:ln>
        </p:spPr>
        <p:txBody>
          <a:bodyPr/>
          <a:lstStyle/>
          <a:p>
            <a:endParaRPr lang="en-US"/>
          </a:p>
        </p:txBody>
      </p:sp>
      <p:sp>
        <p:nvSpPr>
          <p:cNvPr id="123" name="Rectangle 122"/>
          <p:cNvSpPr/>
          <p:nvPr/>
        </p:nvSpPr>
        <p:spPr>
          <a:xfrm>
            <a:off x="2420115" y="5877523"/>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4" name="Freeform 123"/>
          <p:cNvSpPr/>
          <p:nvPr/>
        </p:nvSpPr>
        <p:spPr>
          <a:xfrm>
            <a:off x="2391996" y="6002041"/>
            <a:ext cx="22393" cy="45671"/>
          </a:xfrm>
          <a:custGeom>
            <a:avLst/>
            <a:gdLst/>
            <a:ahLst/>
            <a:cxnLst/>
            <a:rect l="0" t="0" r="0" b="0"/>
            <a:pathLst>
              <a:path w="63465" h="101544">
                <a:moveTo>
                  <a:pt x="0" y="55806"/>
                </a:moveTo>
                <a:lnTo>
                  <a:pt x="14424" y="0"/>
                </a:lnTo>
              </a:path>
            </a:pathLst>
          </a:custGeom>
          <a:noFill/>
          <a:ln w="12700">
            <a:solidFill>
              <a:srgbClr val="000000"/>
            </a:solidFill>
          </a:ln>
        </p:spPr>
        <p:txBody>
          <a:bodyPr/>
          <a:lstStyle/>
          <a:p>
            <a:endParaRPr lang="en-US"/>
          </a:p>
        </p:txBody>
      </p:sp>
      <p:sp>
        <p:nvSpPr>
          <p:cNvPr id="125" name="Freeform 124"/>
          <p:cNvSpPr/>
          <p:nvPr/>
        </p:nvSpPr>
        <p:spPr>
          <a:xfrm>
            <a:off x="2270007" y="5965840"/>
            <a:ext cx="24962" cy="44892"/>
          </a:xfrm>
          <a:custGeom>
            <a:avLst/>
            <a:gdLst/>
            <a:ahLst/>
            <a:cxnLst/>
            <a:rect l="0" t="0" r="0" b="0"/>
            <a:pathLst>
              <a:path w="76158" h="101544">
                <a:moveTo>
                  <a:pt x="0" y="54422"/>
                </a:moveTo>
                <a:lnTo>
                  <a:pt x="18990" y="0"/>
                </a:lnTo>
              </a:path>
            </a:pathLst>
          </a:custGeom>
          <a:noFill/>
          <a:ln w="12700">
            <a:solidFill>
              <a:srgbClr val="000000"/>
            </a:solidFill>
          </a:ln>
        </p:spPr>
        <p:txBody>
          <a:bodyPr/>
          <a:lstStyle/>
          <a:p>
            <a:endParaRPr lang="en-US"/>
          </a:p>
        </p:txBody>
      </p:sp>
      <p:sp>
        <p:nvSpPr>
          <p:cNvPr id="126" name="Freeform 125"/>
          <p:cNvSpPr/>
          <p:nvPr/>
        </p:nvSpPr>
        <p:spPr>
          <a:xfrm>
            <a:off x="2151496" y="5919888"/>
            <a:ext cx="27456" cy="43904"/>
          </a:xfrm>
          <a:custGeom>
            <a:avLst/>
            <a:gdLst/>
            <a:ahLst/>
            <a:cxnLst/>
            <a:rect l="0" t="0" r="0" b="0"/>
            <a:pathLst>
              <a:path w="76158" h="101544">
                <a:moveTo>
                  <a:pt x="0" y="52665"/>
                </a:moveTo>
                <a:lnTo>
                  <a:pt x="23425" y="0"/>
                </a:lnTo>
              </a:path>
            </a:pathLst>
          </a:custGeom>
          <a:noFill/>
          <a:ln w="12700">
            <a:solidFill>
              <a:srgbClr val="000000"/>
            </a:solidFill>
          </a:ln>
        </p:spPr>
        <p:txBody>
          <a:bodyPr/>
          <a:lstStyle/>
          <a:p>
            <a:endParaRPr lang="en-US"/>
          </a:p>
        </p:txBody>
      </p:sp>
      <p:sp>
        <p:nvSpPr>
          <p:cNvPr id="127" name="Freeform 126"/>
          <p:cNvSpPr/>
          <p:nvPr/>
        </p:nvSpPr>
        <p:spPr>
          <a:xfrm>
            <a:off x="2037271" y="5864499"/>
            <a:ext cx="29861" cy="42712"/>
          </a:xfrm>
          <a:custGeom>
            <a:avLst/>
            <a:gdLst/>
            <a:ahLst/>
            <a:cxnLst/>
            <a:rect l="0" t="0" r="0" b="0"/>
            <a:pathLst>
              <a:path w="88851" h="101544">
                <a:moveTo>
                  <a:pt x="0" y="50547"/>
                </a:moveTo>
                <a:lnTo>
                  <a:pt x="27700" y="0"/>
                </a:lnTo>
              </a:path>
            </a:pathLst>
          </a:custGeom>
          <a:noFill/>
          <a:ln w="12700">
            <a:solidFill>
              <a:srgbClr val="000000"/>
            </a:solidFill>
          </a:ln>
        </p:spPr>
        <p:txBody>
          <a:bodyPr/>
          <a:lstStyle/>
          <a:p>
            <a:endParaRPr lang="en-US"/>
          </a:p>
        </p:txBody>
      </p:sp>
      <p:sp>
        <p:nvSpPr>
          <p:cNvPr id="128" name="Freeform 127"/>
          <p:cNvSpPr/>
          <p:nvPr/>
        </p:nvSpPr>
        <p:spPr>
          <a:xfrm>
            <a:off x="1928117" y="5759482"/>
            <a:ext cx="73258" cy="96176"/>
          </a:xfrm>
          <a:custGeom>
            <a:avLst/>
            <a:gdLst/>
            <a:ahLst/>
            <a:cxnLst/>
            <a:rect l="0" t="0" r="0" b="0"/>
            <a:pathLst>
              <a:path w="152316" h="190395">
                <a:moveTo>
                  <a:pt x="0" y="120208"/>
                </a:moveTo>
                <a:lnTo>
                  <a:pt x="79464" y="0"/>
                </a:lnTo>
              </a:path>
            </a:pathLst>
          </a:custGeom>
          <a:noFill/>
          <a:ln w="25400">
            <a:solidFill>
              <a:srgbClr val="000000"/>
            </a:solidFill>
          </a:ln>
        </p:spPr>
        <p:txBody>
          <a:bodyPr/>
          <a:lstStyle/>
          <a:p>
            <a:endParaRPr lang="en-US"/>
          </a:p>
        </p:txBody>
      </p:sp>
      <p:sp>
        <p:nvSpPr>
          <p:cNvPr id="129" name="Rectangle 128"/>
          <p:cNvSpPr/>
          <p:nvPr/>
        </p:nvSpPr>
        <p:spPr>
          <a:xfrm>
            <a:off x="1963167" y="5656189"/>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0" name="Freeform 129"/>
          <p:cNvSpPr/>
          <p:nvPr/>
        </p:nvSpPr>
        <p:spPr>
          <a:xfrm>
            <a:off x="1824782" y="5726989"/>
            <a:ext cx="34334" cy="39755"/>
          </a:xfrm>
          <a:custGeom>
            <a:avLst/>
            <a:gdLst/>
            <a:ahLst/>
            <a:cxnLst/>
            <a:rect l="0" t="0" r="0" b="0"/>
            <a:pathLst>
              <a:path w="88851" h="88851">
                <a:moveTo>
                  <a:pt x="0" y="45290"/>
                </a:moveTo>
                <a:lnTo>
                  <a:pt x="35653" y="0"/>
                </a:lnTo>
              </a:path>
            </a:pathLst>
          </a:custGeom>
          <a:noFill/>
          <a:ln w="12700">
            <a:solidFill>
              <a:srgbClr val="000000"/>
            </a:solidFill>
          </a:ln>
        </p:spPr>
        <p:txBody>
          <a:bodyPr/>
          <a:lstStyle/>
          <a:p>
            <a:endParaRPr lang="en-US"/>
          </a:p>
        </p:txBody>
      </p:sp>
      <p:sp>
        <p:nvSpPr>
          <p:cNvPr id="131" name="Freeform 130"/>
          <p:cNvSpPr/>
          <p:nvPr/>
        </p:nvSpPr>
        <p:spPr>
          <a:xfrm>
            <a:off x="1727972" y="5645810"/>
            <a:ext cx="36372" cy="38009"/>
          </a:xfrm>
          <a:custGeom>
            <a:avLst/>
            <a:gdLst/>
            <a:ahLst/>
            <a:cxnLst/>
            <a:rect l="0" t="0" r="0" b="0"/>
            <a:pathLst>
              <a:path w="88851" h="76158">
                <a:moveTo>
                  <a:pt x="0" y="42186"/>
                </a:moveTo>
                <a:lnTo>
                  <a:pt x="39276" y="0"/>
                </a:lnTo>
              </a:path>
            </a:pathLst>
          </a:custGeom>
          <a:noFill/>
          <a:ln w="12700">
            <a:solidFill>
              <a:srgbClr val="000000"/>
            </a:solidFill>
          </a:ln>
        </p:spPr>
        <p:txBody>
          <a:bodyPr/>
          <a:lstStyle/>
          <a:p>
            <a:endParaRPr lang="en-US"/>
          </a:p>
        </p:txBody>
      </p:sp>
      <p:sp>
        <p:nvSpPr>
          <p:cNvPr id="132" name="Freeform 131"/>
          <p:cNvSpPr/>
          <p:nvPr/>
        </p:nvSpPr>
        <p:spPr>
          <a:xfrm>
            <a:off x="1638352" y="5557072"/>
            <a:ext cx="38260" cy="36101"/>
          </a:xfrm>
          <a:custGeom>
            <a:avLst/>
            <a:gdLst/>
            <a:ahLst/>
            <a:cxnLst/>
            <a:rect l="0" t="0" r="0" b="0"/>
            <a:pathLst>
              <a:path w="101544" h="88851">
                <a:moveTo>
                  <a:pt x="0" y="38794"/>
                </a:moveTo>
                <a:lnTo>
                  <a:pt x="42631" y="0"/>
                </a:lnTo>
              </a:path>
            </a:pathLst>
          </a:custGeom>
          <a:noFill/>
          <a:ln w="12700">
            <a:solidFill>
              <a:srgbClr val="000000"/>
            </a:solidFill>
          </a:ln>
        </p:spPr>
        <p:txBody>
          <a:bodyPr/>
          <a:lstStyle/>
          <a:p>
            <a:endParaRPr lang="en-US"/>
          </a:p>
        </p:txBody>
      </p:sp>
      <p:sp>
        <p:nvSpPr>
          <p:cNvPr id="133" name="Freeform 132"/>
          <p:cNvSpPr/>
          <p:nvPr/>
        </p:nvSpPr>
        <p:spPr>
          <a:xfrm>
            <a:off x="1556535" y="5461383"/>
            <a:ext cx="39982" cy="34043"/>
          </a:xfrm>
          <a:custGeom>
            <a:avLst/>
            <a:gdLst/>
            <a:ahLst/>
            <a:cxnLst/>
            <a:rect l="0" t="0" r="0" b="0"/>
            <a:pathLst>
              <a:path w="101544" h="76158">
                <a:moveTo>
                  <a:pt x="0" y="35135"/>
                </a:moveTo>
                <a:lnTo>
                  <a:pt x="45693" y="0"/>
                </a:lnTo>
              </a:path>
            </a:pathLst>
          </a:custGeom>
          <a:noFill/>
          <a:ln w="12700">
            <a:solidFill>
              <a:srgbClr val="000000"/>
            </a:solidFill>
          </a:ln>
        </p:spPr>
        <p:txBody>
          <a:bodyPr/>
          <a:lstStyle/>
          <a:p>
            <a:endParaRPr lang="en-US"/>
          </a:p>
        </p:txBody>
      </p:sp>
      <p:sp>
        <p:nvSpPr>
          <p:cNvPr id="134" name="Freeform 133"/>
          <p:cNvSpPr/>
          <p:nvPr/>
        </p:nvSpPr>
        <p:spPr>
          <a:xfrm>
            <a:off x="1483082" y="5333042"/>
            <a:ext cx="96681" cy="72485"/>
          </a:xfrm>
          <a:custGeom>
            <a:avLst/>
            <a:gdLst/>
            <a:ahLst/>
            <a:cxnLst/>
            <a:rect l="0" t="0" r="0" b="0"/>
            <a:pathLst>
              <a:path w="203088" h="139623">
                <a:moveTo>
                  <a:pt x="0" y="78090"/>
                </a:moveTo>
                <a:lnTo>
                  <a:pt x="121105" y="0"/>
                </a:lnTo>
              </a:path>
            </a:pathLst>
          </a:custGeom>
          <a:noFill/>
          <a:ln w="25400">
            <a:solidFill>
              <a:srgbClr val="000000"/>
            </a:solidFill>
          </a:ln>
        </p:spPr>
        <p:txBody>
          <a:bodyPr/>
          <a:lstStyle/>
          <a:p>
            <a:endParaRPr lang="en-US"/>
          </a:p>
        </p:txBody>
      </p:sp>
      <p:sp>
        <p:nvSpPr>
          <p:cNvPr id="135" name="Rectangle 134"/>
          <p:cNvSpPr/>
          <p:nvPr/>
        </p:nvSpPr>
        <p:spPr>
          <a:xfrm>
            <a:off x="1541918" y="5234940"/>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6" name="Freeform 135"/>
          <p:cNvSpPr/>
          <p:nvPr/>
        </p:nvSpPr>
        <p:spPr>
          <a:xfrm>
            <a:off x="1418496" y="5251815"/>
            <a:ext cx="42888" cy="29536"/>
          </a:xfrm>
          <a:custGeom>
            <a:avLst/>
            <a:gdLst/>
            <a:ahLst/>
            <a:cxnLst/>
            <a:rect l="0" t="0" r="0" b="0"/>
            <a:pathLst>
              <a:path w="114237" h="76158">
                <a:moveTo>
                  <a:pt x="0" y="27123"/>
                </a:moveTo>
                <a:lnTo>
                  <a:pt x="50859" y="0"/>
                </a:lnTo>
              </a:path>
            </a:pathLst>
          </a:custGeom>
          <a:noFill/>
          <a:ln w="12700">
            <a:solidFill>
              <a:srgbClr val="000000"/>
            </a:solidFill>
          </a:ln>
        </p:spPr>
        <p:txBody>
          <a:bodyPr/>
          <a:lstStyle/>
          <a:p>
            <a:endParaRPr lang="en-US"/>
          </a:p>
        </p:txBody>
      </p:sp>
      <p:sp>
        <p:nvSpPr>
          <p:cNvPr id="137" name="Freeform 136"/>
          <p:cNvSpPr/>
          <p:nvPr/>
        </p:nvSpPr>
        <p:spPr>
          <a:xfrm>
            <a:off x="1363219" y="5139372"/>
            <a:ext cx="44052" cy="27118"/>
          </a:xfrm>
          <a:custGeom>
            <a:avLst/>
            <a:gdLst/>
            <a:ahLst/>
            <a:cxnLst/>
            <a:rect l="0" t="0" r="0" b="0"/>
            <a:pathLst>
              <a:path w="114237" h="63465">
                <a:moveTo>
                  <a:pt x="0" y="22824"/>
                </a:moveTo>
                <a:lnTo>
                  <a:pt x="52928" y="0"/>
                </a:lnTo>
              </a:path>
            </a:pathLst>
          </a:custGeom>
          <a:noFill/>
          <a:ln w="12700">
            <a:solidFill>
              <a:srgbClr val="000000"/>
            </a:solidFill>
          </a:ln>
        </p:spPr>
        <p:txBody>
          <a:bodyPr/>
          <a:lstStyle/>
          <a:p>
            <a:endParaRPr lang="en-US"/>
          </a:p>
        </p:txBody>
      </p:sp>
      <p:sp>
        <p:nvSpPr>
          <p:cNvPr id="138" name="Freeform 137"/>
          <p:cNvSpPr/>
          <p:nvPr/>
        </p:nvSpPr>
        <p:spPr>
          <a:xfrm>
            <a:off x="1317631" y="5022839"/>
            <a:ext cx="45011" cy="24612"/>
          </a:xfrm>
          <a:custGeom>
            <a:avLst/>
            <a:gdLst/>
            <a:ahLst/>
            <a:cxnLst/>
            <a:rect l="0" t="0" r="0" b="0"/>
            <a:pathLst>
              <a:path w="114237" h="63465">
                <a:moveTo>
                  <a:pt x="0" y="18369"/>
                </a:moveTo>
                <a:lnTo>
                  <a:pt x="54634" y="0"/>
                </a:lnTo>
              </a:path>
            </a:pathLst>
          </a:custGeom>
          <a:noFill/>
          <a:ln w="12700">
            <a:solidFill>
              <a:srgbClr val="000000"/>
            </a:solidFill>
          </a:ln>
        </p:spPr>
        <p:txBody>
          <a:bodyPr/>
          <a:lstStyle/>
          <a:p>
            <a:endParaRPr lang="en-US"/>
          </a:p>
        </p:txBody>
      </p:sp>
      <p:sp>
        <p:nvSpPr>
          <p:cNvPr id="139" name="Freeform 138"/>
          <p:cNvSpPr/>
          <p:nvPr/>
        </p:nvSpPr>
        <p:spPr>
          <a:xfrm>
            <a:off x="1282042" y="4903015"/>
            <a:ext cx="45761" cy="22035"/>
          </a:xfrm>
          <a:custGeom>
            <a:avLst/>
            <a:gdLst/>
            <a:ahLst/>
            <a:cxnLst/>
            <a:rect l="0" t="0" r="0" b="0"/>
            <a:pathLst>
              <a:path w="114237" h="50772">
                <a:moveTo>
                  <a:pt x="0" y="13788"/>
                </a:moveTo>
                <a:lnTo>
                  <a:pt x="55966" y="0"/>
                </a:lnTo>
              </a:path>
            </a:pathLst>
          </a:custGeom>
          <a:noFill/>
          <a:ln w="12700">
            <a:solidFill>
              <a:srgbClr val="000000"/>
            </a:solidFill>
          </a:ln>
        </p:spPr>
        <p:txBody>
          <a:bodyPr/>
          <a:lstStyle/>
          <a:p>
            <a:endParaRPr lang="en-US"/>
          </a:p>
        </p:txBody>
      </p:sp>
      <p:sp>
        <p:nvSpPr>
          <p:cNvPr id="140" name="Freeform 139"/>
          <p:cNvSpPr/>
          <p:nvPr/>
        </p:nvSpPr>
        <p:spPr>
          <a:xfrm>
            <a:off x="1256699" y="4773031"/>
            <a:ext cx="108596" cy="41374"/>
          </a:xfrm>
          <a:custGeom>
            <a:avLst/>
            <a:gdLst/>
            <a:ahLst/>
            <a:cxnLst/>
            <a:rect l="0" t="0" r="0" b="0"/>
            <a:pathLst>
              <a:path w="215781" h="101544">
                <a:moveTo>
                  <a:pt x="0" y="22781"/>
                </a:moveTo>
                <a:lnTo>
                  <a:pt x="142287" y="0"/>
                </a:lnTo>
              </a:path>
            </a:pathLst>
          </a:custGeom>
          <a:noFill/>
          <a:ln w="25400">
            <a:solidFill>
              <a:srgbClr val="000000"/>
            </a:solidFill>
          </a:ln>
        </p:spPr>
        <p:txBody>
          <a:bodyPr/>
          <a:lstStyle/>
          <a:p>
            <a:endParaRPr lang="en-US"/>
          </a:p>
        </p:txBody>
      </p:sp>
      <p:sp>
        <p:nvSpPr>
          <p:cNvPr id="141" name="Rectangle 140"/>
          <p:cNvSpPr/>
          <p:nvPr/>
        </p:nvSpPr>
        <p:spPr>
          <a:xfrm>
            <a:off x="1327724" y="4720873"/>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2" name="Freeform 141"/>
          <p:cNvSpPr/>
          <p:nvPr/>
        </p:nvSpPr>
        <p:spPr>
          <a:xfrm>
            <a:off x="1241774" y="4656792"/>
            <a:ext cx="46608" cy="16740"/>
          </a:xfrm>
          <a:custGeom>
            <a:avLst/>
            <a:gdLst/>
            <a:ahLst/>
            <a:cxnLst/>
            <a:rect l="0" t="0" r="0" b="0"/>
            <a:pathLst>
              <a:path w="114237" h="50772">
                <a:moveTo>
                  <a:pt x="0" y="4374"/>
                </a:moveTo>
                <a:lnTo>
                  <a:pt x="57473" y="0"/>
                </a:lnTo>
              </a:path>
            </a:pathLst>
          </a:custGeom>
          <a:noFill/>
          <a:ln w="12700">
            <a:solidFill>
              <a:srgbClr val="000000"/>
            </a:solidFill>
          </a:ln>
        </p:spPr>
        <p:txBody>
          <a:bodyPr/>
          <a:lstStyle/>
          <a:p>
            <a:endParaRPr lang="en-US"/>
          </a:p>
        </p:txBody>
      </p:sp>
      <p:sp>
        <p:nvSpPr>
          <p:cNvPr id="143" name="Freeform 142"/>
          <p:cNvSpPr/>
          <p:nvPr/>
        </p:nvSpPr>
        <p:spPr>
          <a:xfrm>
            <a:off x="1237368" y="4531858"/>
            <a:ext cx="46701" cy="14501"/>
          </a:xfrm>
          <a:custGeom>
            <a:avLst/>
            <a:gdLst/>
            <a:ahLst/>
            <a:cxnLst/>
            <a:rect l="0" t="0" r="0" b="0"/>
            <a:pathLst>
              <a:path w="114237" h="63465">
                <a:moveTo>
                  <a:pt x="0" y="0"/>
                </a:moveTo>
                <a:lnTo>
                  <a:pt x="57638" y="394"/>
                </a:lnTo>
              </a:path>
            </a:pathLst>
          </a:custGeom>
          <a:noFill/>
          <a:ln w="12700">
            <a:solidFill>
              <a:srgbClr val="000000"/>
            </a:solidFill>
          </a:ln>
        </p:spPr>
        <p:txBody>
          <a:bodyPr/>
          <a:lstStyle/>
          <a:p>
            <a:endParaRPr lang="en-US"/>
          </a:p>
        </p:txBody>
      </p:sp>
      <p:sp>
        <p:nvSpPr>
          <p:cNvPr id="144" name="Freeform 143"/>
          <p:cNvSpPr/>
          <p:nvPr/>
        </p:nvSpPr>
        <p:spPr>
          <a:xfrm>
            <a:off x="1243514" y="4404537"/>
            <a:ext cx="46572" cy="17182"/>
          </a:xfrm>
          <a:custGeom>
            <a:avLst/>
            <a:gdLst/>
            <a:ahLst/>
            <a:cxnLst/>
            <a:rect l="0" t="0" r="0" b="0"/>
            <a:pathLst>
              <a:path w="114237" h="63465">
                <a:moveTo>
                  <a:pt x="0" y="0"/>
                </a:moveTo>
                <a:lnTo>
                  <a:pt x="57408" y="5159"/>
                </a:lnTo>
              </a:path>
            </a:pathLst>
          </a:custGeom>
          <a:noFill/>
          <a:ln w="12700">
            <a:solidFill>
              <a:srgbClr val="000000"/>
            </a:solidFill>
          </a:ln>
        </p:spPr>
        <p:txBody>
          <a:bodyPr/>
          <a:lstStyle/>
          <a:p>
            <a:endParaRPr lang="en-US"/>
          </a:p>
        </p:txBody>
      </p:sp>
      <p:sp>
        <p:nvSpPr>
          <p:cNvPr id="145" name="Freeform 144"/>
          <p:cNvSpPr/>
          <p:nvPr/>
        </p:nvSpPr>
        <p:spPr>
          <a:xfrm>
            <a:off x="1260167" y="4278160"/>
            <a:ext cx="46221" cy="19842"/>
          </a:xfrm>
          <a:custGeom>
            <a:avLst/>
            <a:gdLst/>
            <a:ahLst/>
            <a:cxnLst/>
            <a:rect l="0" t="0" r="0" b="0"/>
            <a:pathLst>
              <a:path w="114237" h="76158">
                <a:moveTo>
                  <a:pt x="0" y="0"/>
                </a:moveTo>
                <a:lnTo>
                  <a:pt x="56785" y="9889"/>
                </a:lnTo>
              </a:path>
            </a:pathLst>
          </a:custGeom>
          <a:noFill/>
          <a:ln w="12700">
            <a:solidFill>
              <a:srgbClr val="000000"/>
            </a:solidFill>
          </a:ln>
        </p:spPr>
        <p:txBody>
          <a:bodyPr/>
          <a:lstStyle/>
          <a:p>
            <a:endParaRPr lang="en-US"/>
          </a:p>
        </p:txBody>
      </p:sp>
      <p:sp>
        <p:nvSpPr>
          <p:cNvPr id="146" name="Freeform 145"/>
          <p:cNvSpPr/>
          <p:nvPr/>
        </p:nvSpPr>
        <p:spPr>
          <a:xfrm>
            <a:off x="1287215" y="4153592"/>
            <a:ext cx="106989" cy="49022"/>
          </a:xfrm>
          <a:custGeom>
            <a:avLst/>
            <a:gdLst/>
            <a:ahLst/>
            <a:cxnLst/>
            <a:rect l="0" t="0" r="0" b="0"/>
            <a:pathLst>
              <a:path w="215781" h="114237">
                <a:moveTo>
                  <a:pt x="0" y="0"/>
                </a:moveTo>
                <a:lnTo>
                  <a:pt x="139431" y="36378"/>
                </a:lnTo>
              </a:path>
            </a:pathLst>
          </a:custGeom>
          <a:noFill/>
          <a:ln w="25400">
            <a:solidFill>
              <a:srgbClr val="000000"/>
            </a:solidFill>
          </a:ln>
        </p:spPr>
        <p:txBody>
          <a:bodyPr/>
          <a:lstStyle/>
          <a:p>
            <a:endParaRPr lang="en-US"/>
          </a:p>
        </p:txBody>
      </p:sp>
      <p:sp>
        <p:nvSpPr>
          <p:cNvPr id="147" name="Rectangle 146"/>
          <p:cNvSpPr/>
          <p:nvPr/>
        </p:nvSpPr>
        <p:spPr>
          <a:xfrm>
            <a:off x="1356283" y="4121129"/>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48" name="Freeform 147"/>
          <p:cNvSpPr/>
          <p:nvPr/>
        </p:nvSpPr>
        <p:spPr>
          <a:xfrm>
            <a:off x="1324472" y="4031689"/>
            <a:ext cx="44867" cy="25031"/>
          </a:xfrm>
          <a:custGeom>
            <a:avLst/>
            <a:gdLst/>
            <a:ahLst/>
            <a:cxnLst/>
            <a:rect l="0" t="0" r="0" b="0"/>
            <a:pathLst>
              <a:path w="114237" h="76158">
                <a:moveTo>
                  <a:pt x="0" y="0"/>
                </a:moveTo>
                <a:lnTo>
                  <a:pt x="54378" y="19114"/>
                </a:lnTo>
              </a:path>
            </a:pathLst>
          </a:custGeom>
          <a:noFill/>
          <a:ln w="12700">
            <a:solidFill>
              <a:srgbClr val="000000"/>
            </a:solidFill>
          </a:ln>
        </p:spPr>
        <p:txBody>
          <a:bodyPr/>
          <a:lstStyle/>
          <a:p>
            <a:endParaRPr lang="en-US"/>
          </a:p>
        </p:txBody>
      </p:sp>
      <p:sp>
        <p:nvSpPr>
          <p:cNvPr id="149" name="Freeform 148"/>
          <p:cNvSpPr/>
          <p:nvPr/>
        </p:nvSpPr>
        <p:spPr>
          <a:xfrm>
            <a:off x="1371682" y="3913284"/>
            <a:ext cx="43873" cy="27524"/>
          </a:xfrm>
          <a:custGeom>
            <a:avLst/>
            <a:gdLst/>
            <a:ahLst/>
            <a:cxnLst/>
            <a:rect l="0" t="0" r="0" b="0"/>
            <a:pathLst>
              <a:path w="101544" h="88851">
                <a:moveTo>
                  <a:pt x="0" y="0"/>
                </a:moveTo>
                <a:lnTo>
                  <a:pt x="52611" y="23545"/>
                </a:lnTo>
              </a:path>
            </a:pathLst>
          </a:custGeom>
          <a:noFill/>
          <a:ln w="12700">
            <a:solidFill>
              <a:srgbClr val="000000"/>
            </a:solidFill>
          </a:ln>
        </p:spPr>
        <p:txBody>
          <a:bodyPr/>
          <a:lstStyle/>
          <a:p>
            <a:endParaRPr lang="en-US"/>
          </a:p>
        </p:txBody>
      </p:sp>
      <p:sp>
        <p:nvSpPr>
          <p:cNvPr id="150" name="Freeform 149"/>
          <p:cNvSpPr/>
          <p:nvPr/>
        </p:nvSpPr>
        <p:spPr>
          <a:xfrm>
            <a:off x="1428522" y="3799189"/>
            <a:ext cx="42677" cy="29926"/>
          </a:xfrm>
          <a:custGeom>
            <a:avLst/>
            <a:gdLst/>
            <a:ahLst/>
            <a:cxnLst/>
            <a:rect l="0" t="0" r="0" b="0"/>
            <a:pathLst>
              <a:path w="101544" h="88851">
                <a:moveTo>
                  <a:pt x="0" y="0"/>
                </a:moveTo>
                <a:lnTo>
                  <a:pt x="50484" y="27815"/>
                </a:lnTo>
              </a:path>
            </a:pathLst>
          </a:custGeom>
          <a:noFill/>
          <a:ln w="12700">
            <a:solidFill>
              <a:srgbClr val="000000"/>
            </a:solidFill>
          </a:ln>
        </p:spPr>
        <p:txBody>
          <a:bodyPr/>
          <a:lstStyle/>
          <a:p>
            <a:endParaRPr lang="en-US"/>
          </a:p>
        </p:txBody>
      </p:sp>
      <p:sp>
        <p:nvSpPr>
          <p:cNvPr id="151" name="Freeform 150"/>
          <p:cNvSpPr/>
          <p:nvPr/>
        </p:nvSpPr>
        <p:spPr>
          <a:xfrm>
            <a:off x="1494603" y="3690185"/>
            <a:ext cx="41286" cy="32221"/>
          </a:xfrm>
          <a:custGeom>
            <a:avLst/>
            <a:gdLst/>
            <a:ahLst/>
            <a:cxnLst/>
            <a:rect l="0" t="0" r="0" b="0"/>
            <a:pathLst>
              <a:path w="101544" h="88851">
                <a:moveTo>
                  <a:pt x="0" y="0"/>
                </a:moveTo>
                <a:lnTo>
                  <a:pt x="48011" y="31895"/>
                </a:lnTo>
              </a:path>
            </a:pathLst>
          </a:custGeom>
          <a:noFill/>
          <a:ln w="12700">
            <a:solidFill>
              <a:srgbClr val="000000"/>
            </a:solidFill>
          </a:ln>
        </p:spPr>
        <p:txBody>
          <a:bodyPr/>
          <a:lstStyle/>
          <a:p>
            <a:endParaRPr lang="en-US"/>
          </a:p>
        </p:txBody>
      </p:sp>
      <p:sp>
        <p:nvSpPr>
          <p:cNvPr id="152" name="Freeform 151"/>
          <p:cNvSpPr/>
          <p:nvPr/>
        </p:nvSpPr>
        <p:spPr>
          <a:xfrm>
            <a:off x="1569472" y="3587019"/>
            <a:ext cx="92134" cy="78841"/>
          </a:xfrm>
          <a:custGeom>
            <a:avLst/>
            <a:gdLst/>
            <a:ahLst/>
            <a:cxnLst/>
            <a:rect l="0" t="0" r="0" b="0"/>
            <a:pathLst>
              <a:path w="203088" h="165009">
                <a:moveTo>
                  <a:pt x="0" y="0"/>
                </a:moveTo>
                <a:lnTo>
                  <a:pt x="113021" y="89390"/>
                </a:lnTo>
              </a:path>
            </a:pathLst>
          </a:custGeom>
          <a:noFill/>
          <a:ln w="25400">
            <a:solidFill>
              <a:srgbClr val="000000"/>
            </a:solidFill>
          </a:ln>
        </p:spPr>
        <p:txBody>
          <a:bodyPr/>
          <a:lstStyle/>
          <a:p>
            <a:endParaRPr lang="en-US"/>
          </a:p>
        </p:txBody>
      </p:sp>
      <p:sp>
        <p:nvSpPr>
          <p:cNvPr id="153" name="Rectangle 152"/>
          <p:cNvSpPr/>
          <p:nvPr/>
        </p:nvSpPr>
        <p:spPr>
          <a:xfrm>
            <a:off x="1627596" y="3635622"/>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4" name="Freeform 153"/>
          <p:cNvSpPr/>
          <p:nvPr/>
        </p:nvSpPr>
        <p:spPr>
          <a:xfrm>
            <a:off x="1652618" y="3490399"/>
            <a:ext cx="37959" cy="36426"/>
          </a:xfrm>
          <a:custGeom>
            <a:avLst/>
            <a:gdLst/>
            <a:ahLst/>
            <a:cxnLst/>
            <a:rect l="0" t="0" r="0" b="0"/>
            <a:pathLst>
              <a:path w="101544" h="101544">
                <a:moveTo>
                  <a:pt x="0" y="0"/>
                </a:moveTo>
                <a:lnTo>
                  <a:pt x="42097" y="39372"/>
                </a:lnTo>
              </a:path>
            </a:pathLst>
          </a:custGeom>
          <a:noFill/>
          <a:ln w="12700">
            <a:solidFill>
              <a:srgbClr val="000000"/>
            </a:solidFill>
          </a:ln>
        </p:spPr>
        <p:txBody>
          <a:bodyPr/>
          <a:lstStyle/>
          <a:p>
            <a:endParaRPr lang="en-US"/>
          </a:p>
        </p:txBody>
      </p:sp>
      <p:sp>
        <p:nvSpPr>
          <p:cNvPr id="155" name="Freeform 154"/>
          <p:cNvSpPr/>
          <p:nvPr/>
        </p:nvSpPr>
        <p:spPr>
          <a:xfrm>
            <a:off x="1743467" y="3400986"/>
            <a:ext cx="36046" cy="38309"/>
          </a:xfrm>
          <a:custGeom>
            <a:avLst/>
            <a:gdLst/>
            <a:ahLst/>
            <a:cxnLst/>
            <a:rect l="0" t="0" r="0" b="0"/>
            <a:pathLst>
              <a:path w="88851" h="101544">
                <a:moveTo>
                  <a:pt x="0" y="0"/>
                </a:moveTo>
                <a:lnTo>
                  <a:pt x="38696" y="42719"/>
                </a:lnTo>
              </a:path>
            </a:pathLst>
          </a:custGeom>
          <a:noFill/>
          <a:ln w="12700">
            <a:solidFill>
              <a:srgbClr val="000000"/>
            </a:solidFill>
          </a:ln>
        </p:spPr>
        <p:txBody>
          <a:bodyPr/>
          <a:lstStyle/>
          <a:p>
            <a:endParaRPr lang="en-US"/>
          </a:p>
        </p:txBody>
      </p:sp>
      <p:sp>
        <p:nvSpPr>
          <p:cNvPr id="156" name="Freeform 155"/>
          <p:cNvSpPr/>
          <p:nvPr/>
        </p:nvSpPr>
        <p:spPr>
          <a:xfrm>
            <a:off x="1841401" y="3319391"/>
            <a:ext cx="33985" cy="40027"/>
          </a:xfrm>
          <a:custGeom>
            <a:avLst/>
            <a:gdLst/>
            <a:ahLst/>
            <a:cxnLst/>
            <a:rect l="0" t="0" r="0" b="0"/>
            <a:pathLst>
              <a:path w="101544" h="101544">
                <a:moveTo>
                  <a:pt x="0" y="0"/>
                </a:moveTo>
                <a:lnTo>
                  <a:pt x="35031" y="45773"/>
                </a:lnTo>
              </a:path>
            </a:pathLst>
          </a:custGeom>
          <a:noFill/>
          <a:ln w="12700">
            <a:solidFill>
              <a:srgbClr val="000000"/>
            </a:solidFill>
          </a:ln>
        </p:spPr>
        <p:txBody>
          <a:bodyPr/>
          <a:lstStyle/>
          <a:p>
            <a:endParaRPr lang="en-US"/>
          </a:p>
        </p:txBody>
      </p:sp>
      <p:sp>
        <p:nvSpPr>
          <p:cNvPr id="157" name="Freeform 156"/>
          <p:cNvSpPr/>
          <p:nvPr/>
        </p:nvSpPr>
        <p:spPr>
          <a:xfrm>
            <a:off x="1945746" y="3246176"/>
            <a:ext cx="31788" cy="41568"/>
          </a:xfrm>
          <a:custGeom>
            <a:avLst/>
            <a:gdLst/>
            <a:ahLst/>
            <a:cxnLst/>
            <a:rect l="0" t="0" r="0" b="0"/>
            <a:pathLst>
              <a:path w="88851" h="101544">
                <a:moveTo>
                  <a:pt x="0" y="0"/>
                </a:moveTo>
                <a:lnTo>
                  <a:pt x="31126" y="48513"/>
                </a:lnTo>
              </a:path>
            </a:pathLst>
          </a:custGeom>
          <a:noFill/>
          <a:ln w="12700">
            <a:solidFill>
              <a:srgbClr val="000000"/>
            </a:solidFill>
          </a:ln>
        </p:spPr>
        <p:txBody>
          <a:bodyPr/>
          <a:lstStyle/>
          <a:p>
            <a:endParaRPr lang="en-US"/>
          </a:p>
        </p:txBody>
      </p:sp>
      <p:sp>
        <p:nvSpPr>
          <p:cNvPr id="158" name="Freeform 157"/>
          <p:cNvSpPr/>
          <p:nvPr/>
        </p:nvSpPr>
        <p:spPr>
          <a:xfrm>
            <a:off x="2055789" y="3181839"/>
            <a:ext cx="66538" cy="100167"/>
          </a:xfrm>
          <a:custGeom>
            <a:avLst/>
            <a:gdLst/>
            <a:ahLst/>
            <a:cxnLst/>
            <a:rect l="0" t="0" r="0" b="0"/>
            <a:pathLst>
              <a:path w="152316" h="203088">
                <a:moveTo>
                  <a:pt x="0" y="0"/>
                </a:moveTo>
                <a:lnTo>
                  <a:pt x="67518" y="127302"/>
                </a:lnTo>
              </a:path>
            </a:pathLst>
          </a:custGeom>
          <a:noFill/>
          <a:ln w="25400">
            <a:solidFill>
              <a:srgbClr val="000000"/>
            </a:solidFill>
          </a:ln>
        </p:spPr>
        <p:txBody>
          <a:bodyPr/>
          <a:lstStyle/>
          <a:p>
            <a:endParaRPr lang="en-US"/>
          </a:p>
        </p:txBody>
      </p:sp>
      <p:sp>
        <p:nvSpPr>
          <p:cNvPr id="159" name="Rectangle 158"/>
          <p:cNvSpPr/>
          <p:nvPr/>
        </p:nvSpPr>
        <p:spPr>
          <a:xfrm>
            <a:off x="2084544" y="3250072"/>
            <a:ext cx="216406" cy="103875"/>
          </a:xfrm>
          <a:prstGeom prst="rect">
            <a:avLst/>
          </a:prstGeom>
          <a:noFill/>
        </p:spPr>
        <p:txBody>
          <a:bodyPr wrap="none" lIns="0" tIns="0" rIns="0" bIns="0" rtlCol="0">
            <a:spAutoFit/>
          </a:bodyPr>
          <a:lstStyle/>
          <a:p>
            <a:r>
              <a:rPr sz="675" dirty="0">
                <a:solidFill>
                  <a:srgbClr val="000000"/>
                </a:solidFill>
                <a:latin typeface="Helvetica"/>
              </a:rPr>
              <a:t>7,000</a:t>
            </a:r>
          </a:p>
        </p:txBody>
      </p:sp>
      <p:sp>
        <p:nvSpPr>
          <p:cNvPr id="160" name="Freeform 159"/>
          <p:cNvSpPr/>
          <p:nvPr/>
        </p:nvSpPr>
        <p:spPr>
          <a:xfrm>
            <a:off x="2170776" y="3126824"/>
            <a:ext cx="27051" cy="44081"/>
          </a:xfrm>
          <a:custGeom>
            <a:avLst/>
            <a:gdLst/>
            <a:ahLst/>
            <a:cxnLst/>
            <a:rect l="0" t="0" r="0" b="0"/>
            <a:pathLst>
              <a:path w="76158" h="114237">
                <a:moveTo>
                  <a:pt x="0" y="0"/>
                </a:moveTo>
                <a:lnTo>
                  <a:pt x="22704" y="52980"/>
                </a:lnTo>
              </a:path>
            </a:pathLst>
          </a:custGeom>
          <a:noFill/>
          <a:ln w="12700">
            <a:solidFill>
              <a:srgbClr val="000000"/>
            </a:solidFill>
          </a:ln>
        </p:spPr>
        <p:txBody>
          <a:bodyPr/>
          <a:lstStyle/>
          <a:p>
            <a:endParaRPr lang="en-US"/>
          </a:p>
        </p:txBody>
      </p:sp>
      <p:sp>
        <p:nvSpPr>
          <p:cNvPr id="161" name="Freeform 160"/>
          <p:cNvSpPr/>
          <p:nvPr/>
        </p:nvSpPr>
        <p:spPr>
          <a:xfrm>
            <a:off x="2289918" y="3081507"/>
            <a:ext cx="24542" cy="45035"/>
          </a:xfrm>
          <a:custGeom>
            <a:avLst/>
            <a:gdLst/>
            <a:ahLst/>
            <a:cxnLst/>
            <a:rect l="0" t="0" r="0" b="0"/>
            <a:pathLst>
              <a:path w="76158" h="114237">
                <a:moveTo>
                  <a:pt x="0" y="0"/>
                </a:moveTo>
                <a:lnTo>
                  <a:pt x="18244" y="54676"/>
                </a:lnTo>
              </a:path>
            </a:pathLst>
          </a:custGeom>
          <a:noFill/>
          <a:ln w="12700">
            <a:solidFill>
              <a:srgbClr val="000000"/>
            </a:solidFill>
          </a:ln>
        </p:spPr>
        <p:txBody>
          <a:bodyPr/>
          <a:lstStyle/>
          <a:p>
            <a:endParaRPr lang="en-US"/>
          </a:p>
        </p:txBody>
      </p:sp>
      <p:sp>
        <p:nvSpPr>
          <p:cNvPr id="162" name="Freeform 161"/>
          <p:cNvSpPr/>
          <p:nvPr/>
        </p:nvSpPr>
        <p:spPr>
          <a:xfrm>
            <a:off x="2412400" y="3046199"/>
            <a:ext cx="21963" cy="45778"/>
          </a:xfrm>
          <a:custGeom>
            <a:avLst/>
            <a:gdLst/>
            <a:ahLst/>
            <a:cxnLst/>
            <a:rect l="0" t="0" r="0" b="0"/>
            <a:pathLst>
              <a:path w="76158" h="114237">
                <a:moveTo>
                  <a:pt x="0" y="0"/>
                </a:moveTo>
                <a:lnTo>
                  <a:pt x="13660" y="55997"/>
                </a:lnTo>
              </a:path>
            </a:pathLst>
          </a:custGeom>
          <a:noFill/>
          <a:ln w="12700">
            <a:solidFill>
              <a:srgbClr val="000000"/>
            </a:solidFill>
          </a:ln>
        </p:spPr>
        <p:txBody>
          <a:bodyPr/>
          <a:lstStyle/>
          <a:p>
            <a:endParaRPr lang="en-US"/>
          </a:p>
        </p:txBody>
      </p:sp>
      <p:sp>
        <p:nvSpPr>
          <p:cNvPr id="163" name="Freeform 162"/>
          <p:cNvSpPr/>
          <p:nvPr/>
        </p:nvSpPr>
        <p:spPr>
          <a:xfrm>
            <a:off x="2537382" y="3021140"/>
            <a:ext cx="19333" cy="46306"/>
          </a:xfrm>
          <a:custGeom>
            <a:avLst/>
            <a:gdLst/>
            <a:ahLst/>
            <a:cxnLst/>
            <a:rect l="0" t="0" r="0" b="0"/>
            <a:pathLst>
              <a:path w="63465" h="114237">
                <a:moveTo>
                  <a:pt x="0" y="0"/>
                </a:moveTo>
                <a:lnTo>
                  <a:pt x="8983" y="56935"/>
                </a:lnTo>
              </a:path>
            </a:pathLst>
          </a:custGeom>
          <a:noFill/>
          <a:ln w="12700">
            <a:solidFill>
              <a:srgbClr val="000000"/>
            </a:solidFill>
          </a:ln>
        </p:spPr>
        <p:txBody>
          <a:bodyPr/>
          <a:lstStyle/>
          <a:p>
            <a:endParaRPr lang="en-US"/>
          </a:p>
        </p:txBody>
      </p:sp>
      <p:sp>
        <p:nvSpPr>
          <p:cNvPr id="164" name="Freeform 163"/>
          <p:cNvSpPr/>
          <p:nvPr/>
        </p:nvSpPr>
        <p:spPr>
          <a:xfrm>
            <a:off x="2664009" y="3006502"/>
            <a:ext cx="34526" cy="109395"/>
          </a:xfrm>
          <a:custGeom>
            <a:avLst/>
            <a:gdLst/>
            <a:ahLst/>
            <a:cxnLst/>
            <a:rect l="0" t="0" r="0" b="0"/>
            <a:pathLst>
              <a:path w="88851" h="228474">
                <a:moveTo>
                  <a:pt x="0" y="0"/>
                </a:moveTo>
                <a:lnTo>
                  <a:pt x="10608" y="143708"/>
                </a:lnTo>
              </a:path>
            </a:pathLst>
          </a:custGeom>
          <a:noFill/>
          <a:ln w="25400">
            <a:solidFill>
              <a:srgbClr val="000000"/>
            </a:solidFill>
          </a:ln>
        </p:spPr>
        <p:txBody>
          <a:bodyPr/>
          <a:lstStyle/>
          <a:p>
            <a:endParaRPr lang="en-US"/>
          </a:p>
        </p:txBody>
      </p:sp>
      <p:sp>
        <p:nvSpPr>
          <p:cNvPr id="165" name="Rectangle 164"/>
          <p:cNvSpPr/>
          <p:nvPr/>
        </p:nvSpPr>
        <p:spPr>
          <a:xfrm>
            <a:off x="2562912" y="3085856"/>
            <a:ext cx="216406" cy="103875"/>
          </a:xfrm>
          <a:prstGeom prst="rect">
            <a:avLst/>
          </a:prstGeom>
          <a:noFill/>
        </p:spPr>
        <p:txBody>
          <a:bodyPr wrap="none" lIns="0" tIns="0" rIns="0" bIns="0" rtlCol="0">
            <a:spAutoFit/>
          </a:bodyPr>
          <a:lstStyle/>
          <a:p>
            <a:r>
              <a:rPr sz="675" dirty="0">
                <a:solidFill>
                  <a:srgbClr val="000000"/>
                </a:solidFill>
                <a:latin typeface="Helvetica"/>
              </a:rPr>
              <a:t>7,500</a:t>
            </a:r>
          </a:p>
        </p:txBody>
      </p:sp>
      <p:sp>
        <p:nvSpPr>
          <p:cNvPr id="167" name="Rectangle 166"/>
          <p:cNvSpPr/>
          <p:nvPr/>
        </p:nvSpPr>
        <p:spPr>
          <a:xfrm>
            <a:off x="1848930" y="4178247"/>
            <a:ext cx="1864054" cy="207749"/>
          </a:xfrm>
          <a:prstGeom prst="rect">
            <a:avLst/>
          </a:prstGeom>
          <a:noFill/>
        </p:spPr>
        <p:txBody>
          <a:bodyPr wrap="square" lIns="0" tIns="0" rIns="0" bIns="0" rtlCol="0">
            <a:spAutoFit/>
          </a:bodyPr>
          <a:lstStyle/>
          <a:p>
            <a:pPr algn="ctr"/>
            <a:r>
              <a:rPr sz="1350" dirty="0">
                <a:solidFill>
                  <a:srgbClr val="000000"/>
                </a:solidFill>
                <a:latin typeface="Helvetica"/>
              </a:rPr>
              <a:t>pRSII42K-TDH3-mNeon</a:t>
            </a:r>
          </a:p>
        </p:txBody>
      </p:sp>
      <p:sp>
        <p:nvSpPr>
          <p:cNvPr id="168" name="Rectangle 167"/>
          <p:cNvSpPr/>
          <p:nvPr/>
        </p:nvSpPr>
        <p:spPr>
          <a:xfrm>
            <a:off x="2468372" y="4706594"/>
            <a:ext cx="625171" cy="207749"/>
          </a:xfrm>
          <a:prstGeom prst="rect">
            <a:avLst/>
          </a:prstGeom>
          <a:noFill/>
        </p:spPr>
        <p:txBody>
          <a:bodyPr wrap="none" lIns="0" tIns="0" rIns="0" bIns="0" rtlCol="0">
            <a:spAutoFit/>
          </a:bodyPr>
          <a:lstStyle/>
          <a:p>
            <a:pPr algn="ctr"/>
            <a:r>
              <a:rPr sz="1350" dirty="0">
                <a:solidFill>
                  <a:srgbClr val="000000"/>
                </a:solidFill>
                <a:latin typeface="Helvetica"/>
              </a:rPr>
              <a:t>7589 bp</a:t>
            </a:r>
          </a:p>
        </p:txBody>
      </p:sp>
      <p:sp>
        <p:nvSpPr>
          <p:cNvPr id="169" name="Rectangle 168"/>
          <p:cNvSpPr/>
          <p:nvPr/>
        </p:nvSpPr>
        <p:spPr>
          <a:xfrm>
            <a:off x="4519220" y="5063584"/>
            <a:ext cx="718145" cy="155877"/>
          </a:xfrm>
          <a:prstGeom prst="rect">
            <a:avLst/>
          </a:prstGeom>
          <a:noFill/>
        </p:spPr>
        <p:txBody>
          <a:bodyPr wrap="none" lIns="0" tIns="0" rIns="0" bIns="0" rtlCol="0">
            <a:spAutoFit/>
          </a:bodyPr>
          <a:lstStyle/>
          <a:p>
            <a:r>
              <a:rPr sz="1013" dirty="0">
                <a:solidFill>
                  <a:srgbClr val="000000"/>
                </a:solidFill>
                <a:latin typeface="Helvetica"/>
              </a:rPr>
              <a:t>2μ ORI-STB</a:t>
            </a:r>
          </a:p>
        </p:txBody>
      </p:sp>
      <p:sp>
        <p:nvSpPr>
          <p:cNvPr id="170" name="Rectangle 169"/>
          <p:cNvSpPr/>
          <p:nvPr/>
        </p:nvSpPr>
        <p:spPr>
          <a:xfrm>
            <a:off x="285311" y="4885089"/>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23" name="TextBox 22">
            <a:extLst>
              <a:ext uri="{FF2B5EF4-FFF2-40B4-BE49-F238E27FC236}">
                <a16:creationId xmlns:a16="http://schemas.microsoft.com/office/drawing/2014/main" id="{129FCB76-4F38-C649-CB15-10A72F3AF87D}"/>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3557367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Freeform 164"/>
          <p:cNvSpPr/>
          <p:nvPr/>
        </p:nvSpPr>
        <p:spPr>
          <a:xfrm>
            <a:off x="4548796" y="4293902"/>
            <a:ext cx="46469" cy="18862"/>
          </a:xfrm>
          <a:custGeom>
            <a:avLst/>
            <a:gdLst/>
            <a:ahLst/>
            <a:cxnLst/>
            <a:rect l="0" t="0" r="0" b="0"/>
            <a:pathLst>
              <a:path w="114237" h="50772">
                <a:moveTo>
                  <a:pt x="0" y="8146"/>
                </a:moveTo>
                <a:lnTo>
                  <a:pt x="57226" y="0"/>
                </a:lnTo>
              </a:path>
            </a:pathLst>
          </a:custGeom>
          <a:noFill/>
          <a:ln w="12700">
            <a:solidFill>
              <a:srgbClr val="000000"/>
            </a:solidFill>
          </a:ln>
        </p:spPr>
        <p:txBody>
          <a:bodyPr/>
          <a:lstStyle/>
          <a:p>
            <a:endParaRPr lang="en-US"/>
          </a:p>
        </p:txBody>
      </p:sp>
      <p:sp>
        <p:nvSpPr>
          <p:cNvPr id="2" name="Freeform 1"/>
          <p:cNvSpPr/>
          <p:nvPr/>
        </p:nvSpPr>
        <p:spPr>
          <a:xfrm>
            <a:off x="4299100" y="3592494"/>
            <a:ext cx="41929" cy="31387"/>
          </a:xfrm>
          <a:custGeom>
            <a:avLst/>
            <a:gdLst/>
            <a:ahLst/>
            <a:cxnLst/>
            <a:rect l="0" t="0" r="0" b="0"/>
            <a:pathLst>
              <a:path w="101544" h="76158">
                <a:moveTo>
                  <a:pt x="0" y="30413"/>
                </a:moveTo>
                <a:lnTo>
                  <a:pt x="49155" y="0"/>
                </a:lnTo>
              </a:path>
            </a:pathLst>
          </a:custGeom>
          <a:noFill/>
          <a:ln w="12700">
            <a:solidFill>
              <a:srgbClr val="000000"/>
            </a:solidFill>
          </a:ln>
        </p:spPr>
        <p:txBody>
          <a:bodyPr/>
          <a:lstStyle/>
          <a:p>
            <a:endParaRPr lang="en-US"/>
          </a:p>
        </p:txBody>
      </p:sp>
      <p:sp>
        <p:nvSpPr>
          <p:cNvPr id="3" name="Freeform 2"/>
          <p:cNvSpPr/>
          <p:nvPr/>
        </p:nvSpPr>
        <p:spPr>
          <a:xfrm>
            <a:off x="3224343" y="2787252"/>
            <a:ext cx="22388" cy="45766"/>
          </a:xfrm>
          <a:custGeom>
            <a:avLst/>
            <a:gdLst/>
            <a:ahLst/>
            <a:cxnLst/>
            <a:rect l="0" t="0" r="0" b="0"/>
            <a:pathLst>
              <a:path w="76158" h="101544">
                <a:moveTo>
                  <a:pt x="0" y="55976"/>
                </a:moveTo>
                <a:lnTo>
                  <a:pt x="14415" y="0"/>
                </a:lnTo>
              </a:path>
            </a:pathLst>
          </a:custGeom>
          <a:noFill/>
          <a:ln w="12700">
            <a:solidFill>
              <a:srgbClr val="000000"/>
            </a:solidFill>
          </a:ln>
        </p:spPr>
        <p:txBody>
          <a:bodyPr/>
          <a:lstStyle/>
          <a:p>
            <a:endParaRPr lang="en-US"/>
          </a:p>
        </p:txBody>
      </p:sp>
      <p:sp>
        <p:nvSpPr>
          <p:cNvPr id="4" name="Freeform 3"/>
          <p:cNvSpPr/>
          <p:nvPr/>
        </p:nvSpPr>
        <p:spPr>
          <a:xfrm>
            <a:off x="4346785" y="5409573"/>
            <a:ext cx="42796" cy="29899"/>
          </a:xfrm>
          <a:custGeom>
            <a:avLst/>
            <a:gdLst/>
            <a:ahLst/>
            <a:cxnLst/>
            <a:rect l="0" t="0" r="0" b="0"/>
            <a:pathLst>
              <a:path w="114237" h="88851">
                <a:moveTo>
                  <a:pt x="0" y="0"/>
                </a:moveTo>
                <a:lnTo>
                  <a:pt x="50696" y="27768"/>
                </a:lnTo>
              </a:path>
            </a:pathLst>
          </a:custGeom>
          <a:noFill/>
          <a:ln w="12700">
            <a:solidFill>
              <a:srgbClr val="000000"/>
            </a:solidFill>
          </a:ln>
        </p:spPr>
        <p:txBody>
          <a:bodyPr/>
          <a:lstStyle/>
          <a:p>
            <a:endParaRPr lang="en-US"/>
          </a:p>
        </p:txBody>
      </p:sp>
      <p:sp>
        <p:nvSpPr>
          <p:cNvPr id="5" name="Freeform 4"/>
          <p:cNvSpPr/>
          <p:nvPr/>
        </p:nvSpPr>
        <p:spPr>
          <a:xfrm>
            <a:off x="968556" y="4746444"/>
            <a:ext cx="46598" cy="17842"/>
          </a:xfrm>
          <a:custGeom>
            <a:avLst/>
            <a:gdLst/>
            <a:ahLst/>
            <a:cxnLst/>
            <a:rect l="0" t="0" r="0" b="0"/>
            <a:pathLst>
              <a:path w="101544" h="63465">
                <a:moveTo>
                  <a:pt x="57455" y="0"/>
                </a:moveTo>
                <a:lnTo>
                  <a:pt x="0" y="6333"/>
                </a:lnTo>
              </a:path>
            </a:pathLst>
          </a:custGeom>
          <a:noFill/>
          <a:ln w="12700">
            <a:solidFill>
              <a:srgbClr val="000000"/>
            </a:solidFill>
          </a:ln>
        </p:spPr>
        <p:txBody>
          <a:bodyPr/>
          <a:lstStyle/>
          <a:p>
            <a:endParaRPr lang="en-US"/>
          </a:p>
        </p:txBody>
      </p:sp>
      <p:sp>
        <p:nvSpPr>
          <p:cNvPr id="6" name="Freeform 5"/>
          <p:cNvSpPr/>
          <p:nvPr/>
        </p:nvSpPr>
        <p:spPr>
          <a:xfrm>
            <a:off x="1009263" y="4973501"/>
            <a:ext cx="45871" cy="21971"/>
          </a:xfrm>
          <a:custGeom>
            <a:avLst/>
            <a:gdLst/>
            <a:ahLst/>
            <a:cxnLst/>
            <a:rect l="0" t="0" r="0" b="0"/>
            <a:pathLst>
              <a:path w="101544" h="63465">
                <a:moveTo>
                  <a:pt x="56162" y="0"/>
                </a:moveTo>
                <a:lnTo>
                  <a:pt x="0" y="13673"/>
                </a:lnTo>
              </a:path>
            </a:pathLst>
          </a:custGeom>
          <a:noFill/>
          <a:ln w="12700">
            <a:solidFill>
              <a:srgbClr val="000000"/>
            </a:solidFill>
          </a:ln>
        </p:spPr>
        <p:txBody>
          <a:bodyPr/>
          <a:lstStyle/>
          <a:p>
            <a:endParaRPr lang="en-US"/>
          </a:p>
        </p:txBody>
      </p:sp>
      <p:sp>
        <p:nvSpPr>
          <p:cNvPr id="7" name="Freeform 6"/>
          <p:cNvSpPr/>
          <p:nvPr/>
        </p:nvSpPr>
        <p:spPr>
          <a:xfrm>
            <a:off x="2243461" y="6259862"/>
            <a:ext cx="23831" cy="45359"/>
          </a:xfrm>
          <a:custGeom>
            <a:avLst/>
            <a:gdLst/>
            <a:ahLst/>
            <a:cxnLst/>
            <a:rect l="0" t="0" r="0" b="0"/>
            <a:pathLst>
              <a:path w="63465" h="114237">
                <a:moveTo>
                  <a:pt x="16981" y="0"/>
                </a:moveTo>
                <a:lnTo>
                  <a:pt x="0" y="55252"/>
                </a:lnTo>
              </a:path>
            </a:pathLst>
          </a:custGeom>
          <a:noFill/>
          <a:ln w="12700">
            <a:solidFill>
              <a:srgbClr val="000000"/>
            </a:solidFill>
          </a:ln>
        </p:spPr>
        <p:txBody>
          <a:bodyPr/>
          <a:lstStyle/>
          <a:p>
            <a:endParaRPr lang="en-US"/>
          </a:p>
        </p:txBody>
      </p:sp>
      <p:sp>
        <p:nvSpPr>
          <p:cNvPr id="8" name="Freeform 7"/>
          <p:cNvSpPr/>
          <p:nvPr/>
        </p:nvSpPr>
        <p:spPr>
          <a:xfrm>
            <a:off x="1042340" y="4001483"/>
            <a:ext cx="45280" cy="24083"/>
          </a:xfrm>
          <a:custGeom>
            <a:avLst/>
            <a:gdLst/>
            <a:ahLst/>
            <a:cxnLst/>
            <a:rect l="0" t="0" r="0" b="0"/>
            <a:pathLst>
              <a:path w="101544" h="63465">
                <a:moveTo>
                  <a:pt x="55112" y="17429"/>
                </a:moveTo>
                <a:lnTo>
                  <a:pt x="0" y="0"/>
                </a:lnTo>
              </a:path>
            </a:pathLst>
          </a:custGeom>
          <a:noFill/>
          <a:ln w="12700">
            <a:solidFill>
              <a:srgbClr val="000000"/>
            </a:solidFill>
          </a:ln>
        </p:spPr>
        <p:txBody>
          <a:bodyPr/>
          <a:lstStyle/>
          <a:p>
            <a:endParaRPr lang="en-US"/>
          </a:p>
        </p:txBody>
      </p:sp>
      <p:sp>
        <p:nvSpPr>
          <p:cNvPr id="9" name="Freeform 8"/>
          <p:cNvSpPr/>
          <p:nvPr/>
        </p:nvSpPr>
        <p:spPr>
          <a:xfrm>
            <a:off x="1644267" y="3126061"/>
            <a:ext cx="34531" cy="39716"/>
          </a:xfrm>
          <a:custGeom>
            <a:avLst/>
            <a:gdLst/>
            <a:ahLst/>
            <a:cxnLst/>
            <a:rect l="0" t="0" r="0" b="0"/>
            <a:pathLst>
              <a:path w="88851" h="88851">
                <a:moveTo>
                  <a:pt x="36003" y="45220"/>
                </a:moveTo>
                <a:lnTo>
                  <a:pt x="0" y="0"/>
                </a:lnTo>
              </a:path>
            </a:pathLst>
          </a:custGeom>
          <a:noFill/>
          <a:ln w="12700">
            <a:solidFill>
              <a:srgbClr val="000000"/>
            </a:solidFill>
          </a:ln>
        </p:spPr>
        <p:txBody>
          <a:bodyPr/>
          <a:lstStyle/>
          <a:p>
            <a:endParaRPr lang="en-US"/>
          </a:p>
        </p:txBody>
      </p:sp>
      <p:sp>
        <p:nvSpPr>
          <p:cNvPr id="10" name="Freeform 9"/>
          <p:cNvSpPr/>
          <p:nvPr/>
        </p:nvSpPr>
        <p:spPr>
          <a:xfrm>
            <a:off x="2122938" y="2851786"/>
            <a:ext cx="25984" cy="44614"/>
          </a:xfrm>
          <a:custGeom>
            <a:avLst/>
            <a:gdLst/>
            <a:ahLst/>
            <a:cxnLst/>
            <a:rect l="0" t="0" r="0" b="0"/>
            <a:pathLst>
              <a:path w="63465" h="101544">
                <a:moveTo>
                  <a:pt x="20808" y="53928"/>
                </a:moveTo>
                <a:lnTo>
                  <a:pt x="0" y="0"/>
                </a:lnTo>
              </a:path>
            </a:pathLst>
          </a:custGeom>
          <a:noFill/>
          <a:ln w="12700">
            <a:solidFill>
              <a:srgbClr val="000000"/>
            </a:solidFill>
          </a:ln>
        </p:spPr>
        <p:txBody>
          <a:bodyPr/>
          <a:lstStyle/>
          <a:p>
            <a:endParaRPr lang="en-US"/>
          </a:p>
        </p:txBody>
      </p:sp>
      <p:sp>
        <p:nvSpPr>
          <p:cNvPr id="11" name="Freeform 10"/>
          <p:cNvSpPr/>
          <p:nvPr/>
        </p:nvSpPr>
        <p:spPr>
          <a:xfrm>
            <a:off x="4387849" y="4298484"/>
            <a:ext cx="175227" cy="37191"/>
          </a:xfrm>
          <a:custGeom>
            <a:avLst/>
            <a:gdLst/>
            <a:ahLst/>
            <a:cxnLst/>
            <a:rect l="0" t="0" r="0" b="0"/>
            <a:pathLst>
              <a:path w="342711" h="88851">
                <a:moveTo>
                  <a:pt x="0" y="40731"/>
                </a:moveTo>
                <a:lnTo>
                  <a:pt x="286129" y="0"/>
                </a:lnTo>
              </a:path>
            </a:pathLst>
          </a:custGeom>
          <a:noFill/>
          <a:ln w="12700">
            <a:solidFill>
              <a:srgbClr val="000000"/>
            </a:solidFill>
          </a:ln>
        </p:spPr>
        <p:txBody>
          <a:bodyPr/>
          <a:lstStyle/>
          <a:p>
            <a:endParaRPr lang="en-US"/>
          </a:p>
        </p:txBody>
      </p:sp>
      <p:sp>
        <p:nvSpPr>
          <p:cNvPr id="12" name="Freeform 11"/>
          <p:cNvSpPr/>
          <p:nvPr/>
        </p:nvSpPr>
        <p:spPr>
          <a:xfrm>
            <a:off x="4160852" y="3609601"/>
            <a:ext cx="152528" cy="99816"/>
          </a:xfrm>
          <a:custGeom>
            <a:avLst/>
            <a:gdLst/>
            <a:ahLst/>
            <a:cxnLst/>
            <a:rect l="0" t="0" r="0" b="0"/>
            <a:pathLst>
              <a:path w="304632" h="203088">
                <a:moveTo>
                  <a:pt x="0" y="152065"/>
                </a:moveTo>
                <a:lnTo>
                  <a:pt x="245774" y="0"/>
                </a:lnTo>
              </a:path>
            </a:pathLst>
          </a:custGeom>
          <a:noFill/>
          <a:ln w="12700">
            <a:solidFill>
              <a:srgbClr val="000000"/>
            </a:solidFill>
          </a:ln>
        </p:spPr>
        <p:txBody>
          <a:bodyPr/>
          <a:lstStyle/>
          <a:p>
            <a:endParaRPr lang="en-US"/>
          </a:p>
        </p:txBody>
      </p:sp>
      <p:sp>
        <p:nvSpPr>
          <p:cNvPr id="13" name="Freeform 12"/>
          <p:cNvSpPr/>
          <p:nvPr/>
        </p:nvSpPr>
        <p:spPr>
          <a:xfrm>
            <a:off x="3183801" y="2818739"/>
            <a:ext cx="54822" cy="171713"/>
          </a:xfrm>
          <a:custGeom>
            <a:avLst/>
            <a:gdLst/>
            <a:ahLst/>
            <a:cxnLst/>
            <a:rect l="0" t="0" r="0" b="0"/>
            <a:pathLst>
              <a:path w="139623" h="317325">
                <a:moveTo>
                  <a:pt x="0" y="279882"/>
                </a:moveTo>
                <a:lnTo>
                  <a:pt x="72076" y="0"/>
                </a:lnTo>
              </a:path>
            </a:pathLst>
          </a:custGeom>
          <a:noFill/>
          <a:ln w="12700">
            <a:solidFill>
              <a:srgbClr val="000000"/>
            </a:solidFill>
          </a:ln>
        </p:spPr>
        <p:txBody>
          <a:bodyPr/>
          <a:lstStyle/>
          <a:p>
            <a:endParaRPr lang="en-US"/>
          </a:p>
        </p:txBody>
      </p:sp>
      <p:sp>
        <p:nvSpPr>
          <p:cNvPr id="14" name="Freeform 13"/>
          <p:cNvSpPr/>
          <p:nvPr/>
        </p:nvSpPr>
        <p:spPr>
          <a:xfrm>
            <a:off x="4204202" y="5331476"/>
            <a:ext cx="156862" cy="92377"/>
          </a:xfrm>
          <a:custGeom>
            <a:avLst/>
            <a:gdLst/>
            <a:ahLst/>
            <a:cxnLst/>
            <a:rect l="0" t="0" r="0" b="0"/>
            <a:pathLst>
              <a:path w="317325" h="190395">
                <a:moveTo>
                  <a:pt x="0" y="0"/>
                </a:moveTo>
                <a:lnTo>
                  <a:pt x="253480" y="138839"/>
                </a:lnTo>
              </a:path>
            </a:pathLst>
          </a:custGeom>
          <a:noFill/>
          <a:ln w="12700">
            <a:solidFill>
              <a:srgbClr val="000000"/>
            </a:solidFill>
          </a:ln>
        </p:spPr>
        <p:txBody>
          <a:bodyPr/>
          <a:lstStyle/>
          <a:p>
            <a:endParaRPr lang="en-US"/>
          </a:p>
        </p:txBody>
      </p:sp>
      <p:sp>
        <p:nvSpPr>
          <p:cNvPr id="15" name="Freeform 14"/>
          <p:cNvSpPr/>
          <p:nvPr/>
        </p:nvSpPr>
        <p:spPr>
          <a:xfrm>
            <a:off x="1000874" y="4728633"/>
            <a:ext cx="175871" cy="32092"/>
          </a:xfrm>
          <a:custGeom>
            <a:avLst/>
            <a:gdLst/>
            <a:ahLst/>
            <a:cxnLst/>
            <a:rect l="0" t="0" r="0" b="0"/>
            <a:pathLst>
              <a:path w="330018" h="88851">
                <a:moveTo>
                  <a:pt x="287273" y="0"/>
                </a:moveTo>
                <a:lnTo>
                  <a:pt x="0" y="31667"/>
                </a:lnTo>
              </a:path>
            </a:pathLst>
          </a:custGeom>
          <a:noFill/>
          <a:ln w="12700">
            <a:solidFill>
              <a:srgbClr val="000000"/>
            </a:solidFill>
          </a:ln>
        </p:spPr>
        <p:txBody>
          <a:bodyPr/>
          <a:lstStyle/>
          <a:p>
            <a:endParaRPr lang="en-US"/>
          </a:p>
        </p:txBody>
      </p:sp>
      <p:sp>
        <p:nvSpPr>
          <p:cNvPr id="16" name="Freeform 15"/>
          <p:cNvSpPr/>
          <p:nvPr/>
        </p:nvSpPr>
        <p:spPr>
          <a:xfrm>
            <a:off x="1040855" y="4935047"/>
            <a:ext cx="172236" cy="52734"/>
          </a:xfrm>
          <a:custGeom>
            <a:avLst/>
            <a:gdLst/>
            <a:ahLst/>
            <a:cxnLst/>
            <a:rect l="0" t="0" r="0" b="0"/>
            <a:pathLst>
              <a:path w="317325" h="126930">
                <a:moveTo>
                  <a:pt x="280811" y="0"/>
                </a:moveTo>
                <a:lnTo>
                  <a:pt x="0" y="68363"/>
                </a:lnTo>
              </a:path>
            </a:pathLst>
          </a:custGeom>
          <a:noFill/>
          <a:ln w="12700">
            <a:solidFill>
              <a:srgbClr val="000000"/>
            </a:solidFill>
          </a:ln>
        </p:spPr>
        <p:txBody>
          <a:bodyPr/>
          <a:lstStyle/>
          <a:p>
            <a:endParaRPr lang="en-US"/>
          </a:p>
        </p:txBody>
      </p:sp>
      <p:sp>
        <p:nvSpPr>
          <p:cNvPr id="17" name="Freeform 16"/>
          <p:cNvSpPr/>
          <p:nvPr/>
        </p:nvSpPr>
        <p:spPr>
          <a:xfrm>
            <a:off x="2253013" y="6104466"/>
            <a:ext cx="62040" cy="169676"/>
          </a:xfrm>
          <a:custGeom>
            <a:avLst/>
            <a:gdLst/>
            <a:ahLst/>
            <a:cxnLst/>
            <a:rect l="0" t="0" r="0" b="0"/>
            <a:pathLst>
              <a:path w="126930" h="342711">
                <a:moveTo>
                  <a:pt x="84907" y="0"/>
                </a:moveTo>
                <a:lnTo>
                  <a:pt x="0" y="276260"/>
                </a:lnTo>
              </a:path>
            </a:pathLst>
          </a:custGeom>
          <a:noFill/>
          <a:ln w="12700">
            <a:solidFill>
              <a:srgbClr val="000000"/>
            </a:solidFill>
          </a:ln>
        </p:spPr>
        <p:txBody>
          <a:bodyPr/>
          <a:lstStyle/>
          <a:p>
            <a:endParaRPr lang="en-US"/>
          </a:p>
        </p:txBody>
      </p:sp>
      <p:sp>
        <p:nvSpPr>
          <p:cNvPr id="18" name="Freeform 17"/>
          <p:cNvSpPr/>
          <p:nvPr/>
        </p:nvSpPr>
        <p:spPr>
          <a:xfrm>
            <a:off x="1073341" y="4011287"/>
            <a:ext cx="169283" cy="63300"/>
          </a:xfrm>
          <a:custGeom>
            <a:avLst/>
            <a:gdLst/>
            <a:ahLst/>
            <a:cxnLst/>
            <a:rect l="0" t="0" r="0" b="0"/>
            <a:pathLst>
              <a:path w="330018" h="126930">
                <a:moveTo>
                  <a:pt x="275561" y="87147"/>
                </a:moveTo>
                <a:lnTo>
                  <a:pt x="0" y="0"/>
                </a:lnTo>
              </a:path>
            </a:pathLst>
          </a:custGeom>
          <a:noFill/>
          <a:ln w="12700">
            <a:solidFill>
              <a:srgbClr val="000000"/>
            </a:solidFill>
          </a:ln>
        </p:spPr>
        <p:txBody>
          <a:bodyPr/>
          <a:lstStyle/>
          <a:p>
            <a:endParaRPr lang="en-US"/>
          </a:p>
        </p:txBody>
      </p:sp>
      <p:sp>
        <p:nvSpPr>
          <p:cNvPr id="19" name="Freeform 18"/>
          <p:cNvSpPr/>
          <p:nvPr/>
        </p:nvSpPr>
        <p:spPr>
          <a:xfrm>
            <a:off x="1664519" y="3151497"/>
            <a:ext cx="115539" cy="141462"/>
          </a:xfrm>
          <a:custGeom>
            <a:avLst/>
            <a:gdLst/>
            <a:ahLst/>
            <a:cxnLst/>
            <a:rect l="0" t="0" r="0" b="0"/>
            <a:pathLst>
              <a:path w="228474" h="279246">
                <a:moveTo>
                  <a:pt x="180017" y="226102"/>
                </a:moveTo>
                <a:lnTo>
                  <a:pt x="0" y="0"/>
                </a:lnTo>
              </a:path>
            </a:pathLst>
          </a:custGeom>
          <a:noFill/>
          <a:ln w="12700">
            <a:solidFill>
              <a:srgbClr val="000000"/>
            </a:solidFill>
          </a:ln>
        </p:spPr>
        <p:txBody>
          <a:bodyPr/>
          <a:lstStyle/>
          <a:p>
            <a:endParaRPr lang="en-US"/>
          </a:p>
        </p:txBody>
      </p:sp>
      <p:sp>
        <p:nvSpPr>
          <p:cNvPr id="20" name="Freeform 19"/>
          <p:cNvSpPr/>
          <p:nvPr/>
        </p:nvSpPr>
        <p:spPr>
          <a:xfrm>
            <a:off x="2134642" y="2882121"/>
            <a:ext cx="72801" cy="165951"/>
          </a:xfrm>
          <a:custGeom>
            <a:avLst/>
            <a:gdLst/>
            <a:ahLst/>
            <a:cxnLst/>
            <a:rect l="0" t="0" r="0" b="0"/>
            <a:pathLst>
              <a:path w="152316" h="317325">
                <a:moveTo>
                  <a:pt x="104038" y="269638"/>
                </a:moveTo>
                <a:lnTo>
                  <a:pt x="0" y="0"/>
                </a:lnTo>
              </a:path>
            </a:pathLst>
          </a:custGeom>
          <a:noFill/>
          <a:ln w="12700">
            <a:solidFill>
              <a:srgbClr val="000000"/>
            </a:solidFill>
          </a:ln>
        </p:spPr>
        <p:txBody>
          <a:bodyPr/>
          <a:lstStyle/>
          <a:p>
            <a:endParaRPr lang="en-US"/>
          </a:p>
        </p:txBody>
      </p:sp>
      <p:sp>
        <p:nvSpPr>
          <p:cNvPr id="21" name="Oval 20"/>
          <p:cNvSpPr/>
          <p:nvPr/>
        </p:nvSpPr>
        <p:spPr>
          <a:xfrm>
            <a:off x="1144549" y="2916679"/>
            <a:ext cx="3251397" cy="3251397"/>
          </a:xfrm>
          <a:prstGeom prst="ellipse">
            <a:avLst/>
          </a:prstGeom>
          <a:noFill/>
          <a:ln w="25400">
            <a:solidFill>
              <a:srgbClr val="000000"/>
            </a:solidFill>
          </a:ln>
        </p:spPr>
        <p:txBody>
          <a:bodyPr/>
          <a:lstStyle/>
          <a:p>
            <a:endParaRPr lang="en-US"/>
          </a:p>
        </p:txBody>
      </p:sp>
      <p:sp>
        <p:nvSpPr>
          <p:cNvPr id="22" name="Oval 21"/>
          <p:cNvSpPr/>
          <p:nvPr/>
        </p:nvSpPr>
        <p:spPr>
          <a:xfrm>
            <a:off x="1144549" y="2916679"/>
            <a:ext cx="3251397" cy="3251397"/>
          </a:xfrm>
          <a:prstGeom prst="ellipse">
            <a:avLst/>
          </a:prstGeom>
          <a:noFill/>
          <a:ln w="0">
            <a:solidFill>
              <a:srgbClr val="FFFFFF"/>
            </a:solidFill>
          </a:ln>
        </p:spPr>
        <p:txBody>
          <a:bodyPr/>
          <a:lstStyle/>
          <a:p>
            <a:endParaRPr lang="en-US"/>
          </a:p>
        </p:txBody>
      </p:sp>
      <p:sp>
        <p:nvSpPr>
          <p:cNvPr id="27" name="Rectangle 26"/>
          <p:cNvSpPr/>
          <p:nvPr/>
        </p:nvSpPr>
        <p:spPr>
          <a:xfrm>
            <a:off x="4576338" y="4149688"/>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8" name="Rectangle 27"/>
          <p:cNvSpPr/>
          <p:nvPr/>
        </p:nvSpPr>
        <p:spPr>
          <a:xfrm>
            <a:off x="4319306" y="3449987"/>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9" name="Rectangle 28"/>
          <p:cNvSpPr/>
          <p:nvPr/>
        </p:nvSpPr>
        <p:spPr>
          <a:xfrm>
            <a:off x="3226914"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30" name="Rectangle 29"/>
          <p:cNvSpPr/>
          <p:nvPr/>
        </p:nvSpPr>
        <p:spPr>
          <a:xfrm>
            <a:off x="-281" y="4749432"/>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1" name="Rectangle 30"/>
          <p:cNvSpPr/>
          <p:nvPr/>
        </p:nvSpPr>
        <p:spPr>
          <a:xfrm>
            <a:off x="292451" y="4977906"/>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2" name="Rectangle 31"/>
          <p:cNvSpPr/>
          <p:nvPr/>
        </p:nvSpPr>
        <p:spPr>
          <a:xfrm>
            <a:off x="1870350" y="6291632"/>
            <a:ext cx="362279" cy="155877"/>
          </a:xfrm>
          <a:prstGeom prst="rect">
            <a:avLst/>
          </a:prstGeom>
          <a:noFill/>
        </p:spPr>
        <p:txBody>
          <a:bodyPr wrap="none" lIns="0" tIns="0" rIns="0" bIns="0" rtlCol="0">
            <a:spAutoFit/>
          </a:bodyPr>
          <a:lstStyle/>
          <a:p>
            <a:r>
              <a:rPr sz="1013" dirty="0">
                <a:solidFill>
                  <a:srgbClr val="000000"/>
                </a:solidFill>
                <a:latin typeface="Helvetica"/>
              </a:rPr>
              <a:t>natAC</a:t>
            </a:r>
          </a:p>
        </p:txBody>
      </p:sp>
      <p:sp>
        <p:nvSpPr>
          <p:cNvPr id="33" name="Rectangle 32"/>
          <p:cNvSpPr/>
          <p:nvPr/>
        </p:nvSpPr>
        <p:spPr>
          <a:xfrm>
            <a:off x="256752" y="3856956"/>
            <a:ext cx="780663" cy="155877"/>
          </a:xfrm>
          <a:prstGeom prst="rect">
            <a:avLst/>
          </a:prstGeom>
          <a:noFill/>
        </p:spPr>
        <p:txBody>
          <a:bodyPr wrap="none" lIns="0" tIns="0" rIns="0" bIns="0" rtlCol="0">
            <a:spAutoFit/>
          </a:bodyPr>
          <a:lstStyle/>
          <a:p>
            <a:r>
              <a:rPr sz="1013" dirty="0">
                <a:solidFill>
                  <a:srgbClr val="000000"/>
                </a:solidFill>
                <a:latin typeface="Helvetica"/>
              </a:rPr>
              <a:t>mNeonGreen</a:t>
            </a:r>
          </a:p>
        </p:txBody>
      </p:sp>
      <p:sp>
        <p:nvSpPr>
          <p:cNvPr id="34" name="Rectangle 33"/>
          <p:cNvSpPr/>
          <p:nvPr/>
        </p:nvSpPr>
        <p:spPr>
          <a:xfrm>
            <a:off x="742259" y="2985899"/>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5" name="Rectangle 34"/>
          <p:cNvSpPr/>
          <p:nvPr/>
        </p:nvSpPr>
        <p:spPr>
          <a:xfrm>
            <a:off x="1406262" y="270744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6" name="Arc 35"/>
          <p:cNvSpPr/>
          <p:nvPr/>
        </p:nvSpPr>
        <p:spPr>
          <a:xfrm>
            <a:off x="1144549" y="2916679"/>
            <a:ext cx="3251397" cy="3251397"/>
          </a:xfrm>
          <a:prstGeom prst="arc">
            <a:avLst>
              <a:gd name="adj1" fmla="val 10955210"/>
              <a:gd name="adj2" fmla="val 12916837"/>
            </a:avLst>
          </a:prstGeom>
          <a:ln w="88900">
            <a:solidFill>
              <a:srgbClr val="005500"/>
            </a:solidFill>
          </a:ln>
        </p:spPr>
        <p:txBody>
          <a:bodyPr/>
          <a:lstStyle/>
          <a:p>
            <a:endParaRPr lang="en-US"/>
          </a:p>
        </p:txBody>
      </p:sp>
      <p:sp>
        <p:nvSpPr>
          <p:cNvPr id="37" name="Freeform 36"/>
          <p:cNvSpPr/>
          <p:nvPr/>
        </p:nvSpPr>
        <p:spPr>
          <a:xfrm>
            <a:off x="1110745" y="4463048"/>
            <a:ext cx="99876" cy="101633"/>
          </a:xfrm>
          <a:custGeom>
            <a:avLst/>
            <a:gdLst/>
            <a:ahLst/>
            <a:cxnLst/>
            <a:rect l="0" t="0" r="0" b="0"/>
            <a:pathLst>
              <a:path w="177702" h="177702">
                <a:moveTo>
                  <a:pt x="31696" y="1515"/>
                </a:moveTo>
                <a:lnTo>
                  <a:pt x="0" y="0"/>
                </a:lnTo>
                <a:lnTo>
                  <a:pt x="60117" y="129908"/>
                </a:lnTo>
                <a:lnTo>
                  <a:pt x="126785" y="6061"/>
                </a:lnTo>
                <a:lnTo>
                  <a:pt x="95089" y="4546"/>
                </a:lnTo>
                <a:close/>
              </a:path>
            </a:pathLst>
          </a:custGeom>
          <a:solidFill>
            <a:srgbClr val="000000"/>
          </a:solidFill>
          <a:ln w="25400">
            <a:solidFill>
              <a:srgbClr val="005500"/>
            </a:solidFill>
          </a:ln>
        </p:spPr>
        <p:txBody>
          <a:bodyPr/>
          <a:lstStyle/>
          <a:p>
            <a:endParaRPr lang="en-US"/>
          </a:p>
        </p:txBody>
      </p:sp>
      <p:sp>
        <p:nvSpPr>
          <p:cNvPr id="38" name="Arc 37"/>
          <p:cNvSpPr/>
          <p:nvPr/>
        </p:nvSpPr>
        <p:spPr>
          <a:xfrm>
            <a:off x="1144549" y="2916679"/>
            <a:ext cx="3251397" cy="3251397"/>
          </a:xfrm>
          <a:prstGeom prst="arc">
            <a:avLst>
              <a:gd name="adj1" fmla="val 10955210"/>
              <a:gd name="adj2" fmla="val 12901739"/>
            </a:avLst>
          </a:prstGeom>
          <a:ln w="63500">
            <a:solidFill>
              <a:srgbClr val="008E00"/>
            </a:solidFill>
          </a:ln>
        </p:spPr>
        <p:txBody>
          <a:bodyPr/>
          <a:lstStyle/>
          <a:p>
            <a:endParaRPr lang="en-US"/>
          </a:p>
        </p:txBody>
      </p:sp>
      <p:sp>
        <p:nvSpPr>
          <p:cNvPr id="39" name="Freeform 38"/>
          <p:cNvSpPr/>
          <p:nvPr/>
        </p:nvSpPr>
        <p:spPr>
          <a:xfrm>
            <a:off x="1110745" y="4463048"/>
            <a:ext cx="85596" cy="87353"/>
          </a:xfrm>
          <a:custGeom>
            <a:avLst/>
            <a:gdLst/>
            <a:ahLst/>
            <a:cxnLst/>
            <a:rect l="0" t="0" r="0" b="0"/>
            <a:pathLst>
              <a:path w="152316" h="152316">
                <a:moveTo>
                  <a:pt x="31696" y="1515"/>
                </a:moveTo>
                <a:lnTo>
                  <a:pt x="0" y="0"/>
                </a:lnTo>
                <a:lnTo>
                  <a:pt x="60117" y="129908"/>
                </a:lnTo>
                <a:lnTo>
                  <a:pt x="126785" y="6061"/>
                </a:lnTo>
                <a:lnTo>
                  <a:pt x="95089" y="4546"/>
                </a:lnTo>
                <a:close/>
              </a:path>
            </a:pathLst>
          </a:custGeom>
          <a:solidFill>
            <a:srgbClr val="008E00"/>
          </a:solidFill>
          <a:ln w="12700">
            <a:noFill/>
          </a:ln>
        </p:spPr>
        <p:txBody>
          <a:bodyPr/>
          <a:lstStyle/>
          <a:p>
            <a:endParaRPr lang="en-US"/>
          </a:p>
        </p:txBody>
      </p:sp>
      <p:sp>
        <p:nvSpPr>
          <p:cNvPr id="40" name="Arc 39"/>
          <p:cNvSpPr/>
          <p:nvPr/>
        </p:nvSpPr>
        <p:spPr>
          <a:xfrm>
            <a:off x="1144549" y="2916679"/>
            <a:ext cx="3251397" cy="3251397"/>
          </a:xfrm>
          <a:prstGeom prst="arc">
            <a:avLst>
              <a:gd name="adj1" fmla="val 10200355"/>
              <a:gd name="adj2" fmla="val 10810880"/>
            </a:avLst>
          </a:prstGeom>
          <a:ln w="88900">
            <a:solidFill>
              <a:srgbClr val="009799"/>
            </a:solidFill>
          </a:ln>
        </p:spPr>
        <p:txBody>
          <a:bodyPr/>
          <a:lstStyle/>
          <a:p>
            <a:endParaRPr lang="en-US"/>
          </a:p>
        </p:txBody>
      </p:sp>
      <p:sp>
        <p:nvSpPr>
          <p:cNvPr id="41" name="Freeform 40"/>
          <p:cNvSpPr/>
          <p:nvPr/>
        </p:nvSpPr>
        <p:spPr>
          <a:xfrm>
            <a:off x="1133311" y="4814216"/>
            <a:ext cx="98906" cy="104719"/>
          </a:xfrm>
          <a:custGeom>
            <a:avLst/>
            <a:gdLst/>
            <a:ahLst/>
            <a:cxnLst/>
            <a:rect l="0" t="0" r="0" b="0"/>
            <a:pathLst>
              <a:path w="177702" h="190395">
                <a:moveTo>
                  <a:pt x="31265" y="16276"/>
                </a:moveTo>
                <a:lnTo>
                  <a:pt x="0" y="21701"/>
                </a:lnTo>
                <a:lnTo>
                  <a:pt x="86970" y="135395"/>
                </a:lnTo>
                <a:lnTo>
                  <a:pt x="125061" y="0"/>
                </a:lnTo>
                <a:lnTo>
                  <a:pt x="93796" y="5425"/>
                </a:lnTo>
                <a:close/>
              </a:path>
            </a:pathLst>
          </a:custGeom>
          <a:solidFill>
            <a:srgbClr val="000000"/>
          </a:solidFill>
          <a:ln w="25400">
            <a:solidFill>
              <a:srgbClr val="009799"/>
            </a:solidFill>
          </a:ln>
        </p:spPr>
        <p:txBody>
          <a:bodyPr/>
          <a:lstStyle/>
          <a:p>
            <a:endParaRPr lang="en-US"/>
          </a:p>
        </p:txBody>
      </p:sp>
      <p:sp>
        <p:nvSpPr>
          <p:cNvPr id="42" name="Arc 41"/>
          <p:cNvSpPr/>
          <p:nvPr/>
        </p:nvSpPr>
        <p:spPr>
          <a:xfrm>
            <a:off x="1144549" y="2916679"/>
            <a:ext cx="3251397" cy="3251397"/>
          </a:xfrm>
          <a:prstGeom prst="arc">
            <a:avLst>
              <a:gd name="adj1" fmla="val 10200355"/>
              <a:gd name="adj2" fmla="val 10795782"/>
            </a:avLst>
          </a:prstGeom>
          <a:ln w="63500">
            <a:solidFill>
              <a:srgbClr val="00FCFF"/>
            </a:solidFill>
          </a:ln>
        </p:spPr>
        <p:txBody>
          <a:bodyPr/>
          <a:lstStyle/>
          <a:p>
            <a:endParaRPr lang="en-US"/>
          </a:p>
        </p:txBody>
      </p:sp>
      <p:sp>
        <p:nvSpPr>
          <p:cNvPr id="43" name="Freeform 42"/>
          <p:cNvSpPr/>
          <p:nvPr/>
        </p:nvSpPr>
        <p:spPr>
          <a:xfrm>
            <a:off x="1133311" y="4814216"/>
            <a:ext cx="84626" cy="90439"/>
          </a:xfrm>
          <a:custGeom>
            <a:avLst/>
            <a:gdLst/>
            <a:ahLst/>
            <a:cxnLst/>
            <a:rect l="0" t="0" r="0" b="0"/>
            <a:pathLst>
              <a:path w="152316" h="165009">
                <a:moveTo>
                  <a:pt x="31265" y="16276"/>
                </a:moveTo>
                <a:lnTo>
                  <a:pt x="0" y="21701"/>
                </a:lnTo>
                <a:lnTo>
                  <a:pt x="86970" y="135395"/>
                </a:lnTo>
                <a:lnTo>
                  <a:pt x="125061" y="0"/>
                </a:lnTo>
                <a:lnTo>
                  <a:pt x="93796" y="5425"/>
                </a:lnTo>
                <a:close/>
              </a:path>
            </a:pathLst>
          </a:custGeom>
          <a:solidFill>
            <a:srgbClr val="00FCFF"/>
          </a:solidFill>
          <a:ln w="12700">
            <a:noFill/>
          </a:ln>
        </p:spPr>
        <p:txBody>
          <a:bodyPr/>
          <a:lstStyle/>
          <a:p>
            <a:endParaRPr lang="en-US"/>
          </a:p>
        </p:txBody>
      </p:sp>
      <p:sp>
        <p:nvSpPr>
          <p:cNvPr id="44" name="Arc 43"/>
          <p:cNvSpPr/>
          <p:nvPr/>
        </p:nvSpPr>
        <p:spPr>
          <a:xfrm>
            <a:off x="1144549" y="2916679"/>
            <a:ext cx="3251397" cy="3251397"/>
          </a:xfrm>
          <a:prstGeom prst="arc">
            <a:avLst>
              <a:gd name="adj1" fmla="val 21484990"/>
              <a:gd name="adj2" fmla="val 3723473"/>
            </a:avLst>
          </a:prstGeom>
          <a:ln w="88900">
            <a:solidFill>
              <a:srgbClr val="581357"/>
            </a:solidFill>
          </a:ln>
        </p:spPr>
        <p:txBody>
          <a:bodyPr/>
          <a:lstStyle/>
          <a:p>
            <a:endParaRPr lang="en-US"/>
          </a:p>
        </p:txBody>
      </p:sp>
      <p:sp>
        <p:nvSpPr>
          <p:cNvPr id="45" name="Freeform 44"/>
          <p:cNvSpPr/>
          <p:nvPr/>
        </p:nvSpPr>
        <p:spPr>
          <a:xfrm>
            <a:off x="4359491" y="4420961"/>
            <a:ext cx="99924" cy="100953"/>
          </a:xfrm>
          <a:custGeom>
            <a:avLst/>
            <a:gdLst/>
            <a:ahLst/>
            <a:cxnLst/>
            <a:rect l="0" t="0" r="0" b="0"/>
            <a:pathLst>
              <a:path w="177702" h="177702">
                <a:moveTo>
                  <a:pt x="95152" y="125765"/>
                </a:moveTo>
                <a:lnTo>
                  <a:pt x="126870" y="124786"/>
                </a:lnTo>
                <a:lnTo>
                  <a:pt x="56737" y="0"/>
                </a:lnTo>
                <a:lnTo>
                  <a:pt x="0" y="128700"/>
                </a:lnTo>
                <a:lnTo>
                  <a:pt x="31717" y="127721"/>
                </a:lnTo>
                <a:close/>
              </a:path>
            </a:pathLst>
          </a:custGeom>
          <a:solidFill>
            <a:srgbClr val="000000"/>
          </a:solidFill>
          <a:ln w="25400">
            <a:solidFill>
              <a:srgbClr val="581357"/>
            </a:solidFill>
          </a:ln>
        </p:spPr>
        <p:txBody>
          <a:bodyPr/>
          <a:lstStyle/>
          <a:p>
            <a:endParaRPr lang="en-US"/>
          </a:p>
        </p:txBody>
      </p:sp>
      <p:sp>
        <p:nvSpPr>
          <p:cNvPr id="46" name="Arc 45"/>
          <p:cNvSpPr/>
          <p:nvPr/>
        </p:nvSpPr>
        <p:spPr>
          <a:xfrm>
            <a:off x="1144549" y="2916679"/>
            <a:ext cx="3251397" cy="3251397"/>
          </a:xfrm>
          <a:prstGeom prst="arc">
            <a:avLst>
              <a:gd name="adj1" fmla="val 21484990"/>
              <a:gd name="adj2" fmla="val 3708375"/>
            </a:avLst>
          </a:prstGeom>
          <a:ln w="63500">
            <a:solidFill>
              <a:srgbClr val="932092"/>
            </a:solidFill>
          </a:ln>
        </p:spPr>
        <p:txBody>
          <a:bodyPr/>
          <a:lstStyle/>
          <a:p>
            <a:endParaRPr lang="en-US"/>
          </a:p>
        </p:txBody>
      </p:sp>
      <p:sp>
        <p:nvSpPr>
          <p:cNvPr id="47" name="Freeform 46"/>
          <p:cNvSpPr/>
          <p:nvPr/>
        </p:nvSpPr>
        <p:spPr>
          <a:xfrm>
            <a:off x="4359491" y="4420961"/>
            <a:ext cx="85644" cy="86673"/>
          </a:xfrm>
          <a:custGeom>
            <a:avLst/>
            <a:gdLst/>
            <a:ahLst/>
            <a:cxnLst/>
            <a:rect l="0" t="0" r="0" b="0"/>
            <a:pathLst>
              <a:path w="152316" h="152316">
                <a:moveTo>
                  <a:pt x="95152" y="125765"/>
                </a:moveTo>
                <a:lnTo>
                  <a:pt x="126870" y="124786"/>
                </a:lnTo>
                <a:lnTo>
                  <a:pt x="56737" y="0"/>
                </a:lnTo>
                <a:lnTo>
                  <a:pt x="0" y="128700"/>
                </a:lnTo>
                <a:lnTo>
                  <a:pt x="31717" y="127721"/>
                </a:lnTo>
                <a:close/>
              </a:path>
            </a:pathLst>
          </a:custGeom>
          <a:solidFill>
            <a:srgbClr val="932092"/>
          </a:solidFill>
          <a:ln w="12700">
            <a:noFill/>
          </a:ln>
        </p:spPr>
        <p:txBody>
          <a:bodyPr/>
          <a:lstStyle/>
          <a:p>
            <a:endParaRPr lang="en-US"/>
          </a:p>
        </p:txBody>
      </p:sp>
      <p:sp>
        <p:nvSpPr>
          <p:cNvPr id="48" name="Arc 47"/>
          <p:cNvSpPr/>
          <p:nvPr/>
        </p:nvSpPr>
        <p:spPr>
          <a:xfrm>
            <a:off x="1144549" y="2916679"/>
            <a:ext cx="3251397" cy="3251397"/>
          </a:xfrm>
          <a:prstGeom prst="arc">
            <a:avLst>
              <a:gd name="adj1" fmla="val 21100219"/>
              <a:gd name="adj2" fmla="val 21290728"/>
            </a:avLst>
          </a:prstGeom>
          <a:ln w="88900">
            <a:solidFill>
              <a:srgbClr val="000000"/>
            </a:solidFill>
          </a:ln>
        </p:spPr>
        <p:txBody>
          <a:bodyPr/>
          <a:lstStyle/>
          <a:p>
            <a:endParaRPr lang="en-US"/>
          </a:p>
        </p:txBody>
      </p:sp>
      <p:sp>
        <p:nvSpPr>
          <p:cNvPr id="49" name="Freeform 48"/>
          <p:cNvSpPr/>
          <p:nvPr/>
        </p:nvSpPr>
        <p:spPr>
          <a:xfrm>
            <a:off x="4344071" y="4240651"/>
            <a:ext cx="99231" cy="104064"/>
          </a:xfrm>
          <a:custGeom>
            <a:avLst/>
            <a:gdLst/>
            <a:ahLst/>
            <a:cxnLst/>
            <a:rect l="0" t="0" r="0" b="0"/>
            <a:pathLst>
              <a:path w="177702" h="177702">
                <a:moveTo>
                  <a:pt x="94229" y="120687"/>
                </a:moveTo>
                <a:lnTo>
                  <a:pt x="125639" y="116172"/>
                </a:lnTo>
                <a:lnTo>
                  <a:pt x="42007" y="0"/>
                </a:lnTo>
                <a:lnTo>
                  <a:pt x="0" y="134231"/>
                </a:lnTo>
                <a:lnTo>
                  <a:pt x="31410" y="129717"/>
                </a:lnTo>
                <a:close/>
              </a:path>
            </a:pathLst>
          </a:custGeom>
          <a:solidFill>
            <a:srgbClr val="000000"/>
          </a:solidFill>
          <a:ln w="25400">
            <a:solidFill>
              <a:srgbClr val="000000"/>
            </a:solidFill>
          </a:ln>
        </p:spPr>
        <p:txBody>
          <a:bodyPr/>
          <a:lstStyle/>
          <a:p>
            <a:endParaRPr lang="en-US"/>
          </a:p>
        </p:txBody>
      </p:sp>
      <p:sp>
        <p:nvSpPr>
          <p:cNvPr id="50" name="Arc 49"/>
          <p:cNvSpPr/>
          <p:nvPr/>
        </p:nvSpPr>
        <p:spPr>
          <a:xfrm>
            <a:off x="1144549" y="2916679"/>
            <a:ext cx="3251397" cy="3251397"/>
          </a:xfrm>
          <a:prstGeom prst="arc">
            <a:avLst>
              <a:gd name="adj1" fmla="val 21100219"/>
              <a:gd name="adj2" fmla="val 21275630"/>
            </a:avLst>
          </a:prstGeom>
          <a:ln w="63500">
            <a:solidFill>
              <a:srgbClr val="000000"/>
            </a:solidFill>
          </a:ln>
        </p:spPr>
        <p:txBody>
          <a:bodyPr/>
          <a:lstStyle/>
          <a:p>
            <a:endParaRPr lang="en-US"/>
          </a:p>
        </p:txBody>
      </p:sp>
      <p:sp>
        <p:nvSpPr>
          <p:cNvPr id="51" name="Freeform 50"/>
          <p:cNvSpPr/>
          <p:nvPr/>
        </p:nvSpPr>
        <p:spPr>
          <a:xfrm>
            <a:off x="4344071" y="4240651"/>
            <a:ext cx="84952" cy="89785"/>
          </a:xfrm>
          <a:custGeom>
            <a:avLst/>
            <a:gdLst/>
            <a:ahLst/>
            <a:cxnLst/>
            <a:rect l="0" t="0" r="0" b="0"/>
            <a:pathLst>
              <a:path w="152316" h="152316">
                <a:moveTo>
                  <a:pt x="94229" y="120687"/>
                </a:moveTo>
                <a:lnTo>
                  <a:pt x="125639" y="116172"/>
                </a:lnTo>
                <a:lnTo>
                  <a:pt x="42007" y="0"/>
                </a:lnTo>
                <a:lnTo>
                  <a:pt x="0" y="134231"/>
                </a:lnTo>
                <a:lnTo>
                  <a:pt x="31410" y="129717"/>
                </a:lnTo>
                <a:close/>
              </a:path>
            </a:pathLst>
          </a:custGeom>
          <a:solidFill>
            <a:srgbClr val="000000"/>
          </a:solidFill>
          <a:ln w="12700">
            <a:noFill/>
          </a:ln>
        </p:spPr>
        <p:txBody>
          <a:bodyPr/>
          <a:lstStyle/>
          <a:p>
            <a:endParaRPr lang="en-US"/>
          </a:p>
        </p:txBody>
      </p:sp>
      <p:sp>
        <p:nvSpPr>
          <p:cNvPr id="52" name="Arc 51"/>
          <p:cNvSpPr/>
          <p:nvPr/>
        </p:nvSpPr>
        <p:spPr>
          <a:xfrm>
            <a:off x="1144549" y="2916679"/>
            <a:ext cx="3251397" cy="3251397"/>
          </a:xfrm>
          <a:prstGeom prst="arc">
            <a:avLst>
              <a:gd name="adj1" fmla="val 18571310"/>
              <a:gd name="adj2" fmla="val 20982325"/>
            </a:avLst>
          </a:prstGeom>
          <a:ln w="88900">
            <a:solidFill>
              <a:srgbClr val="000000"/>
            </a:solidFill>
          </a:ln>
        </p:spPr>
        <p:txBody>
          <a:bodyPr/>
          <a:lstStyle/>
          <a:p>
            <a:endParaRPr lang="en-US"/>
          </a:p>
        </p:txBody>
      </p:sp>
      <p:sp>
        <p:nvSpPr>
          <p:cNvPr id="53" name="Freeform 52"/>
          <p:cNvSpPr/>
          <p:nvPr/>
        </p:nvSpPr>
        <p:spPr>
          <a:xfrm>
            <a:off x="3752138" y="3246697"/>
            <a:ext cx="107288" cy="100396"/>
          </a:xfrm>
          <a:custGeom>
            <a:avLst/>
            <a:gdLst/>
            <a:ahLst/>
            <a:cxnLst/>
            <a:rect l="0" t="0" r="0" b="0"/>
            <a:pathLst>
              <a:path w="190395" h="177702">
                <a:moveTo>
                  <a:pt x="119705" y="54435"/>
                </a:moveTo>
                <a:lnTo>
                  <a:pt x="139963" y="30010"/>
                </a:lnTo>
                <a:lnTo>
                  <a:pt x="0" y="0"/>
                </a:lnTo>
                <a:lnTo>
                  <a:pt x="58932" y="127710"/>
                </a:lnTo>
                <a:lnTo>
                  <a:pt x="79190" y="103285"/>
                </a:lnTo>
                <a:close/>
              </a:path>
            </a:pathLst>
          </a:custGeom>
          <a:solidFill>
            <a:srgbClr val="000000"/>
          </a:solidFill>
          <a:ln w="25400">
            <a:solidFill>
              <a:srgbClr val="000000"/>
            </a:solidFill>
          </a:ln>
        </p:spPr>
        <p:txBody>
          <a:bodyPr/>
          <a:lstStyle/>
          <a:p>
            <a:endParaRPr lang="en-US"/>
          </a:p>
        </p:txBody>
      </p:sp>
      <p:sp>
        <p:nvSpPr>
          <p:cNvPr id="54" name="Arc 53"/>
          <p:cNvSpPr/>
          <p:nvPr/>
        </p:nvSpPr>
        <p:spPr>
          <a:xfrm>
            <a:off x="1144549" y="2916679"/>
            <a:ext cx="3251397" cy="3251397"/>
          </a:xfrm>
          <a:prstGeom prst="arc">
            <a:avLst>
              <a:gd name="adj1" fmla="val 18571310"/>
              <a:gd name="adj2" fmla="val 20967227"/>
            </a:avLst>
          </a:prstGeom>
          <a:ln w="63500">
            <a:solidFill>
              <a:srgbClr val="000000"/>
            </a:solidFill>
          </a:ln>
        </p:spPr>
        <p:txBody>
          <a:bodyPr/>
          <a:lstStyle/>
          <a:p>
            <a:endParaRPr lang="en-US"/>
          </a:p>
        </p:txBody>
      </p:sp>
      <p:sp>
        <p:nvSpPr>
          <p:cNvPr id="55" name="Freeform 54"/>
          <p:cNvSpPr/>
          <p:nvPr/>
        </p:nvSpPr>
        <p:spPr>
          <a:xfrm>
            <a:off x="3752137" y="3246697"/>
            <a:ext cx="93009" cy="86117"/>
          </a:xfrm>
          <a:custGeom>
            <a:avLst/>
            <a:gdLst/>
            <a:ahLst/>
            <a:cxnLst/>
            <a:rect l="0" t="0" r="0" b="0"/>
            <a:pathLst>
              <a:path w="165009" h="152316">
                <a:moveTo>
                  <a:pt x="119705" y="54435"/>
                </a:moveTo>
                <a:lnTo>
                  <a:pt x="139963" y="30010"/>
                </a:lnTo>
                <a:lnTo>
                  <a:pt x="0" y="0"/>
                </a:lnTo>
                <a:lnTo>
                  <a:pt x="58932" y="127710"/>
                </a:lnTo>
                <a:lnTo>
                  <a:pt x="79190" y="103285"/>
                </a:lnTo>
                <a:close/>
              </a:path>
            </a:pathLst>
          </a:custGeom>
          <a:solidFill>
            <a:srgbClr val="000000"/>
          </a:solidFill>
          <a:ln w="12700">
            <a:noFill/>
          </a:ln>
        </p:spPr>
        <p:txBody>
          <a:bodyPr/>
          <a:lstStyle/>
          <a:p>
            <a:endParaRPr lang="en-US"/>
          </a:p>
        </p:txBody>
      </p:sp>
      <p:sp>
        <p:nvSpPr>
          <p:cNvPr id="56" name="Arc 55"/>
          <p:cNvSpPr/>
          <p:nvPr/>
        </p:nvSpPr>
        <p:spPr>
          <a:xfrm>
            <a:off x="1144549" y="2916679"/>
            <a:ext cx="3251397" cy="3251397"/>
          </a:xfrm>
          <a:prstGeom prst="arc">
            <a:avLst>
              <a:gd name="adj1" fmla="val 13081726"/>
              <a:gd name="adj2" fmla="val 14858311"/>
            </a:avLst>
          </a:prstGeom>
          <a:ln w="88900">
            <a:solidFill>
              <a:srgbClr val="009799"/>
            </a:solidFill>
          </a:ln>
        </p:spPr>
        <p:txBody>
          <a:bodyPr/>
          <a:lstStyle/>
          <a:p>
            <a:endParaRPr lang="en-US"/>
          </a:p>
        </p:txBody>
      </p:sp>
      <p:sp>
        <p:nvSpPr>
          <p:cNvPr id="57" name="Freeform 56"/>
          <p:cNvSpPr/>
          <p:nvPr/>
        </p:nvSpPr>
        <p:spPr>
          <a:xfrm>
            <a:off x="1449423" y="3515440"/>
            <a:ext cx="99508" cy="107701"/>
          </a:xfrm>
          <a:custGeom>
            <a:avLst/>
            <a:gdLst/>
            <a:ahLst/>
            <a:cxnLst/>
            <a:rect l="0" t="0" r="0" b="0"/>
            <a:pathLst>
              <a:path w="177702" h="190395">
                <a:moveTo>
                  <a:pt x="51297" y="19614"/>
                </a:moveTo>
                <a:lnTo>
                  <a:pt x="26353" y="0"/>
                </a:lnTo>
                <a:lnTo>
                  <a:pt x="0" y="140697"/>
                </a:lnTo>
                <a:lnTo>
                  <a:pt x="126131" y="78458"/>
                </a:lnTo>
                <a:lnTo>
                  <a:pt x="101186" y="58843"/>
                </a:lnTo>
                <a:close/>
              </a:path>
            </a:pathLst>
          </a:custGeom>
          <a:solidFill>
            <a:srgbClr val="000000"/>
          </a:solidFill>
          <a:ln w="25400">
            <a:solidFill>
              <a:srgbClr val="009799"/>
            </a:solidFill>
          </a:ln>
        </p:spPr>
        <p:txBody>
          <a:bodyPr/>
          <a:lstStyle/>
          <a:p>
            <a:endParaRPr lang="en-US"/>
          </a:p>
        </p:txBody>
      </p:sp>
      <p:sp>
        <p:nvSpPr>
          <p:cNvPr id="58" name="Arc 57"/>
          <p:cNvSpPr/>
          <p:nvPr/>
        </p:nvSpPr>
        <p:spPr>
          <a:xfrm>
            <a:off x="1144549" y="2916679"/>
            <a:ext cx="3251397" cy="3251397"/>
          </a:xfrm>
          <a:prstGeom prst="arc">
            <a:avLst>
              <a:gd name="adj1" fmla="val 13081726"/>
              <a:gd name="adj2" fmla="val 14843213"/>
            </a:avLst>
          </a:prstGeom>
          <a:ln w="63500">
            <a:solidFill>
              <a:srgbClr val="00FCFF"/>
            </a:solidFill>
          </a:ln>
        </p:spPr>
        <p:txBody>
          <a:bodyPr/>
          <a:lstStyle/>
          <a:p>
            <a:endParaRPr lang="en-US"/>
          </a:p>
        </p:txBody>
      </p:sp>
      <p:sp>
        <p:nvSpPr>
          <p:cNvPr id="59" name="Freeform 58"/>
          <p:cNvSpPr/>
          <p:nvPr/>
        </p:nvSpPr>
        <p:spPr>
          <a:xfrm>
            <a:off x="1449423" y="3515440"/>
            <a:ext cx="85228" cy="93422"/>
          </a:xfrm>
          <a:custGeom>
            <a:avLst/>
            <a:gdLst/>
            <a:ahLst/>
            <a:cxnLst/>
            <a:rect l="0" t="0" r="0" b="0"/>
            <a:pathLst>
              <a:path w="152316" h="165009">
                <a:moveTo>
                  <a:pt x="51297" y="19614"/>
                </a:moveTo>
                <a:lnTo>
                  <a:pt x="26353" y="0"/>
                </a:lnTo>
                <a:lnTo>
                  <a:pt x="0" y="140697"/>
                </a:lnTo>
                <a:lnTo>
                  <a:pt x="126131" y="78458"/>
                </a:lnTo>
                <a:lnTo>
                  <a:pt x="101186" y="58843"/>
                </a:lnTo>
                <a:close/>
              </a:path>
            </a:pathLst>
          </a:custGeom>
          <a:solidFill>
            <a:srgbClr val="00FCFF"/>
          </a:solidFill>
          <a:ln w="12700">
            <a:noFill/>
          </a:ln>
        </p:spPr>
        <p:txBody>
          <a:bodyPr/>
          <a:lstStyle/>
          <a:p>
            <a:endParaRPr lang="en-US"/>
          </a:p>
        </p:txBody>
      </p:sp>
      <p:sp>
        <p:nvSpPr>
          <p:cNvPr id="60" name="Arc 59"/>
          <p:cNvSpPr/>
          <p:nvPr/>
        </p:nvSpPr>
        <p:spPr>
          <a:xfrm>
            <a:off x="1144549" y="2916679"/>
            <a:ext cx="3251397" cy="3251397"/>
          </a:xfrm>
          <a:prstGeom prst="arc">
            <a:avLst>
              <a:gd name="adj1" fmla="val 5587791"/>
              <a:gd name="adj2" fmla="val 7126464"/>
            </a:avLst>
          </a:prstGeom>
          <a:ln w="88900">
            <a:solidFill>
              <a:srgbClr val="989700"/>
            </a:solidFill>
          </a:ln>
        </p:spPr>
        <p:txBody>
          <a:bodyPr/>
          <a:lstStyle/>
          <a:p>
            <a:endParaRPr lang="en-US"/>
          </a:p>
        </p:txBody>
      </p:sp>
      <p:sp>
        <p:nvSpPr>
          <p:cNvPr id="61" name="Freeform 60"/>
          <p:cNvSpPr/>
          <p:nvPr/>
        </p:nvSpPr>
        <p:spPr>
          <a:xfrm>
            <a:off x="1935649" y="5937491"/>
            <a:ext cx="107580" cy="95267"/>
          </a:xfrm>
          <a:custGeom>
            <a:avLst/>
            <a:gdLst/>
            <a:ahLst/>
            <a:cxnLst/>
            <a:rect l="0" t="0" r="0" b="0"/>
            <a:pathLst>
              <a:path w="190395" h="177702">
                <a:moveTo>
                  <a:pt x="95243" y="90671"/>
                </a:moveTo>
                <a:lnTo>
                  <a:pt x="80163" y="118592"/>
                </a:lnTo>
                <a:lnTo>
                  <a:pt x="0" y="0"/>
                </a:lnTo>
                <a:lnTo>
                  <a:pt x="140481" y="6909"/>
                </a:lnTo>
                <a:lnTo>
                  <a:pt x="125402" y="34830"/>
                </a:lnTo>
                <a:close/>
              </a:path>
            </a:pathLst>
          </a:custGeom>
          <a:solidFill>
            <a:srgbClr val="000000"/>
          </a:solidFill>
          <a:ln w="25400">
            <a:solidFill>
              <a:srgbClr val="989700"/>
            </a:solidFill>
          </a:ln>
        </p:spPr>
        <p:txBody>
          <a:bodyPr/>
          <a:lstStyle/>
          <a:p>
            <a:endParaRPr lang="en-US"/>
          </a:p>
        </p:txBody>
      </p:sp>
      <p:sp>
        <p:nvSpPr>
          <p:cNvPr id="62" name="Arc 61"/>
          <p:cNvSpPr/>
          <p:nvPr/>
        </p:nvSpPr>
        <p:spPr>
          <a:xfrm>
            <a:off x="1144549" y="2916679"/>
            <a:ext cx="3251397" cy="3251397"/>
          </a:xfrm>
          <a:prstGeom prst="arc">
            <a:avLst>
              <a:gd name="adj1" fmla="val 5587791"/>
              <a:gd name="adj2" fmla="val 7111366"/>
            </a:avLst>
          </a:prstGeom>
          <a:ln w="63500">
            <a:solidFill>
              <a:srgbClr val="FEFB00"/>
            </a:solidFill>
          </a:ln>
        </p:spPr>
        <p:txBody>
          <a:bodyPr/>
          <a:lstStyle/>
          <a:p>
            <a:endParaRPr lang="en-US"/>
          </a:p>
        </p:txBody>
      </p:sp>
      <p:sp>
        <p:nvSpPr>
          <p:cNvPr id="63" name="Freeform 62"/>
          <p:cNvSpPr/>
          <p:nvPr/>
        </p:nvSpPr>
        <p:spPr>
          <a:xfrm>
            <a:off x="1935650" y="5937491"/>
            <a:ext cx="93300" cy="80988"/>
          </a:xfrm>
          <a:custGeom>
            <a:avLst/>
            <a:gdLst/>
            <a:ahLst/>
            <a:cxnLst/>
            <a:rect l="0" t="0" r="0" b="0"/>
            <a:pathLst>
              <a:path w="165009" h="152316">
                <a:moveTo>
                  <a:pt x="95243" y="90671"/>
                </a:moveTo>
                <a:lnTo>
                  <a:pt x="80163" y="118592"/>
                </a:lnTo>
                <a:lnTo>
                  <a:pt x="0" y="0"/>
                </a:lnTo>
                <a:lnTo>
                  <a:pt x="140481" y="6909"/>
                </a:lnTo>
                <a:lnTo>
                  <a:pt x="125402" y="34830"/>
                </a:lnTo>
                <a:close/>
              </a:path>
            </a:pathLst>
          </a:custGeom>
          <a:solidFill>
            <a:srgbClr val="FEFB00"/>
          </a:solidFill>
          <a:ln w="12700">
            <a:noFill/>
          </a:ln>
        </p:spPr>
        <p:txBody>
          <a:bodyPr/>
          <a:lstStyle/>
          <a:p>
            <a:endParaRPr lang="en-US"/>
          </a:p>
        </p:txBody>
      </p:sp>
      <p:sp>
        <p:nvSpPr>
          <p:cNvPr id="64" name="Arc 63"/>
          <p:cNvSpPr/>
          <p:nvPr/>
        </p:nvSpPr>
        <p:spPr>
          <a:xfrm>
            <a:off x="1144549" y="2916679"/>
            <a:ext cx="3251397" cy="3251397"/>
          </a:xfrm>
          <a:prstGeom prst="arc">
            <a:avLst>
              <a:gd name="adj1" fmla="val 9940687"/>
              <a:gd name="adj2" fmla="val 9955785"/>
            </a:avLst>
          </a:prstGeom>
          <a:ln w="88900">
            <a:solidFill>
              <a:srgbClr val="000000"/>
            </a:solidFill>
          </a:ln>
        </p:spPr>
        <p:txBody>
          <a:bodyPr/>
          <a:lstStyle/>
          <a:p>
            <a:endParaRPr lang="en-US"/>
          </a:p>
        </p:txBody>
      </p:sp>
      <p:sp>
        <p:nvSpPr>
          <p:cNvPr id="65" name="Freeform 64"/>
          <p:cNvSpPr/>
          <p:nvPr/>
        </p:nvSpPr>
        <p:spPr>
          <a:xfrm>
            <a:off x="1165199" y="4892824"/>
            <a:ext cx="97536" cy="107137"/>
          </a:xfrm>
          <a:custGeom>
            <a:avLst/>
            <a:gdLst/>
            <a:ahLst/>
            <a:cxnLst/>
            <a:rect l="0" t="0" r="0" b="0"/>
            <a:pathLst>
              <a:path w="177702" h="190395">
                <a:moveTo>
                  <a:pt x="30656" y="131499"/>
                </a:moveTo>
                <a:lnTo>
                  <a:pt x="0" y="139694"/>
                </a:lnTo>
                <a:lnTo>
                  <a:pt x="31238" y="0"/>
                </a:lnTo>
                <a:lnTo>
                  <a:pt x="122625" y="106917"/>
                </a:lnTo>
                <a:lnTo>
                  <a:pt x="91969" y="115111"/>
                </a:lnTo>
                <a:close/>
              </a:path>
            </a:pathLst>
          </a:custGeom>
          <a:solidFill>
            <a:srgbClr val="000000"/>
          </a:solidFill>
          <a:ln w="25400">
            <a:solidFill>
              <a:srgbClr val="000000"/>
            </a:solidFill>
          </a:ln>
        </p:spPr>
        <p:txBody>
          <a:bodyPr/>
          <a:lstStyle/>
          <a:p>
            <a:endParaRPr lang="en-US"/>
          </a:p>
        </p:txBody>
      </p:sp>
      <p:sp>
        <p:nvSpPr>
          <p:cNvPr id="66" name="Arc 65"/>
          <p:cNvSpPr/>
          <p:nvPr/>
        </p:nvSpPr>
        <p:spPr>
          <a:xfrm>
            <a:off x="1144549" y="2916679"/>
            <a:ext cx="3251397" cy="3251397"/>
          </a:xfrm>
          <a:prstGeom prst="arc">
            <a:avLst>
              <a:gd name="adj1" fmla="val 9940687"/>
              <a:gd name="adj2" fmla="val 9960687"/>
            </a:avLst>
          </a:prstGeom>
          <a:ln w="63500">
            <a:solidFill>
              <a:srgbClr val="000000"/>
            </a:solidFill>
          </a:ln>
        </p:spPr>
        <p:txBody>
          <a:bodyPr/>
          <a:lstStyle/>
          <a:p>
            <a:endParaRPr lang="en-US"/>
          </a:p>
        </p:txBody>
      </p:sp>
      <p:sp>
        <p:nvSpPr>
          <p:cNvPr id="67" name="Freeform 66"/>
          <p:cNvSpPr/>
          <p:nvPr/>
        </p:nvSpPr>
        <p:spPr>
          <a:xfrm>
            <a:off x="1165199" y="4892823"/>
            <a:ext cx="83256" cy="92858"/>
          </a:xfrm>
          <a:custGeom>
            <a:avLst/>
            <a:gdLst/>
            <a:ahLst/>
            <a:cxnLst/>
            <a:rect l="0" t="0" r="0" b="0"/>
            <a:pathLst>
              <a:path w="152316" h="165009">
                <a:moveTo>
                  <a:pt x="30656" y="131499"/>
                </a:moveTo>
                <a:lnTo>
                  <a:pt x="0" y="139694"/>
                </a:lnTo>
                <a:lnTo>
                  <a:pt x="31238" y="0"/>
                </a:lnTo>
                <a:lnTo>
                  <a:pt x="122625" y="106917"/>
                </a:lnTo>
                <a:lnTo>
                  <a:pt x="91969" y="115111"/>
                </a:lnTo>
                <a:close/>
              </a:path>
            </a:pathLst>
          </a:custGeom>
          <a:solidFill>
            <a:srgbClr val="000000"/>
          </a:solidFill>
          <a:ln w="12700">
            <a:noFill/>
          </a:ln>
        </p:spPr>
        <p:txBody>
          <a:bodyPr/>
          <a:lstStyle/>
          <a:p>
            <a:endParaRPr lang="en-US"/>
          </a:p>
        </p:txBody>
      </p:sp>
      <p:sp>
        <p:nvSpPr>
          <p:cNvPr id="68" name="Arc 67"/>
          <p:cNvSpPr/>
          <p:nvPr/>
        </p:nvSpPr>
        <p:spPr>
          <a:xfrm>
            <a:off x="1144549" y="2916679"/>
            <a:ext cx="3251397" cy="3251397"/>
          </a:xfrm>
          <a:prstGeom prst="arc">
            <a:avLst>
              <a:gd name="adj1" fmla="val 14999104"/>
              <a:gd name="adj2" fmla="val 15014202"/>
            </a:avLst>
          </a:prstGeom>
          <a:ln w="88900">
            <a:solidFill>
              <a:srgbClr val="000000"/>
            </a:solidFill>
          </a:ln>
        </p:spPr>
        <p:txBody>
          <a:bodyPr/>
          <a:lstStyle/>
          <a:p>
            <a:endParaRPr lang="en-US"/>
          </a:p>
        </p:txBody>
      </p:sp>
      <p:sp>
        <p:nvSpPr>
          <p:cNvPr id="69" name="Freeform 68"/>
          <p:cNvSpPr/>
          <p:nvPr/>
        </p:nvSpPr>
        <p:spPr>
          <a:xfrm>
            <a:off x="2151233" y="2979839"/>
            <a:ext cx="107286" cy="95709"/>
          </a:xfrm>
          <a:custGeom>
            <a:avLst/>
            <a:gdLst/>
            <a:ahLst/>
            <a:cxnLst/>
            <a:rect l="0" t="0" r="0" b="0"/>
            <a:pathLst>
              <a:path w="190395" h="177702">
                <a:moveTo>
                  <a:pt x="107609" y="29844"/>
                </a:moveTo>
                <a:lnTo>
                  <a:pt x="96826" y="0"/>
                </a:lnTo>
                <a:lnTo>
                  <a:pt x="0" y="105427"/>
                </a:lnTo>
                <a:lnTo>
                  <a:pt x="139958" y="119377"/>
                </a:lnTo>
                <a:lnTo>
                  <a:pt x="129175" y="89533"/>
                </a:lnTo>
                <a:close/>
              </a:path>
            </a:pathLst>
          </a:custGeom>
          <a:solidFill>
            <a:srgbClr val="000000"/>
          </a:solidFill>
          <a:ln w="25400">
            <a:solidFill>
              <a:srgbClr val="000000"/>
            </a:solidFill>
          </a:ln>
        </p:spPr>
        <p:txBody>
          <a:bodyPr/>
          <a:lstStyle/>
          <a:p>
            <a:endParaRPr lang="en-US"/>
          </a:p>
        </p:txBody>
      </p:sp>
      <p:sp>
        <p:nvSpPr>
          <p:cNvPr id="70" name="Arc 69"/>
          <p:cNvSpPr/>
          <p:nvPr/>
        </p:nvSpPr>
        <p:spPr>
          <a:xfrm>
            <a:off x="1144549" y="2916679"/>
            <a:ext cx="3251397" cy="3251397"/>
          </a:xfrm>
          <a:prstGeom prst="arc">
            <a:avLst>
              <a:gd name="adj1" fmla="val 14999104"/>
              <a:gd name="adj2" fmla="val 15019104"/>
            </a:avLst>
          </a:prstGeom>
          <a:ln w="63500">
            <a:solidFill>
              <a:srgbClr val="000000"/>
            </a:solidFill>
          </a:ln>
        </p:spPr>
        <p:txBody>
          <a:bodyPr/>
          <a:lstStyle/>
          <a:p>
            <a:endParaRPr lang="en-US"/>
          </a:p>
        </p:txBody>
      </p:sp>
      <p:sp>
        <p:nvSpPr>
          <p:cNvPr id="71" name="Freeform 70"/>
          <p:cNvSpPr/>
          <p:nvPr/>
        </p:nvSpPr>
        <p:spPr>
          <a:xfrm>
            <a:off x="2151233" y="2979840"/>
            <a:ext cx="93006" cy="81429"/>
          </a:xfrm>
          <a:custGeom>
            <a:avLst/>
            <a:gdLst/>
            <a:ahLst/>
            <a:cxnLst/>
            <a:rect l="0" t="0" r="0" b="0"/>
            <a:pathLst>
              <a:path w="165009" h="152316">
                <a:moveTo>
                  <a:pt x="107609" y="29844"/>
                </a:moveTo>
                <a:lnTo>
                  <a:pt x="96826" y="0"/>
                </a:lnTo>
                <a:lnTo>
                  <a:pt x="0" y="105427"/>
                </a:lnTo>
                <a:lnTo>
                  <a:pt x="139958" y="119377"/>
                </a:lnTo>
                <a:lnTo>
                  <a:pt x="129175" y="89533"/>
                </a:lnTo>
                <a:close/>
              </a:path>
            </a:pathLst>
          </a:custGeom>
          <a:solidFill>
            <a:srgbClr val="000000"/>
          </a:solidFill>
          <a:ln w="12700">
            <a:noFill/>
          </a:ln>
        </p:spPr>
        <p:txBody>
          <a:bodyPr/>
          <a:lstStyle/>
          <a:p>
            <a:endParaRPr lang="en-US"/>
          </a:p>
        </p:txBody>
      </p:sp>
      <p:sp>
        <p:nvSpPr>
          <p:cNvPr id="72" name="Arc 71"/>
          <p:cNvSpPr/>
          <p:nvPr/>
        </p:nvSpPr>
        <p:spPr>
          <a:xfrm>
            <a:off x="1144549" y="2916679"/>
            <a:ext cx="3251397" cy="3251397"/>
          </a:xfrm>
          <a:prstGeom prst="arc">
            <a:avLst>
              <a:gd name="adj1" fmla="val 16341993"/>
              <a:gd name="adj2" fmla="val 17954096"/>
            </a:avLst>
          </a:prstGeom>
          <a:ln w="88900">
            <a:solidFill>
              <a:srgbClr val="000000"/>
            </a:solidFill>
          </a:ln>
        </p:spPr>
        <p:txBody>
          <a:bodyPr/>
          <a:lstStyle/>
          <a:p>
            <a:endParaRPr lang="en-US"/>
          </a:p>
        </p:txBody>
      </p:sp>
      <p:sp>
        <p:nvSpPr>
          <p:cNvPr id="73" name="Freeform 72"/>
          <p:cNvSpPr/>
          <p:nvPr/>
        </p:nvSpPr>
        <p:spPr>
          <a:xfrm>
            <a:off x="2770253" y="2882582"/>
            <a:ext cx="101502" cy="99889"/>
          </a:xfrm>
          <a:custGeom>
            <a:avLst/>
            <a:gdLst/>
            <a:ahLst/>
            <a:cxnLst/>
            <a:rect l="0" t="0" r="0" b="0"/>
            <a:pathLst>
              <a:path w="177702" h="177702">
                <a:moveTo>
                  <a:pt x="128282" y="31702"/>
                </a:moveTo>
                <a:lnTo>
                  <a:pt x="129676" y="0"/>
                </a:lnTo>
                <a:lnTo>
                  <a:pt x="0" y="60617"/>
                </a:lnTo>
                <a:lnTo>
                  <a:pt x="124103" y="126808"/>
                </a:lnTo>
                <a:lnTo>
                  <a:pt x="125496" y="95106"/>
                </a:lnTo>
                <a:close/>
              </a:path>
            </a:pathLst>
          </a:custGeom>
          <a:solidFill>
            <a:srgbClr val="000000"/>
          </a:solidFill>
          <a:ln w="25400">
            <a:solidFill>
              <a:srgbClr val="000000"/>
            </a:solidFill>
          </a:ln>
        </p:spPr>
        <p:txBody>
          <a:bodyPr/>
          <a:lstStyle/>
          <a:p>
            <a:endParaRPr lang="en-US"/>
          </a:p>
        </p:txBody>
      </p:sp>
      <p:sp>
        <p:nvSpPr>
          <p:cNvPr id="74" name="Arc 73"/>
          <p:cNvSpPr/>
          <p:nvPr/>
        </p:nvSpPr>
        <p:spPr>
          <a:xfrm>
            <a:off x="1144549" y="2916679"/>
            <a:ext cx="3251397" cy="3251397"/>
          </a:xfrm>
          <a:prstGeom prst="arc">
            <a:avLst>
              <a:gd name="adj1" fmla="val 16341993"/>
              <a:gd name="adj2" fmla="val 17938998"/>
            </a:avLst>
          </a:prstGeom>
          <a:ln w="63500">
            <a:solidFill>
              <a:srgbClr val="000000"/>
            </a:solidFill>
          </a:ln>
        </p:spPr>
        <p:txBody>
          <a:bodyPr/>
          <a:lstStyle/>
          <a:p>
            <a:endParaRPr lang="en-US"/>
          </a:p>
        </p:txBody>
      </p:sp>
      <p:sp>
        <p:nvSpPr>
          <p:cNvPr id="75" name="Freeform 74"/>
          <p:cNvSpPr/>
          <p:nvPr/>
        </p:nvSpPr>
        <p:spPr>
          <a:xfrm>
            <a:off x="2770253" y="2882583"/>
            <a:ext cx="87222" cy="85609"/>
          </a:xfrm>
          <a:custGeom>
            <a:avLst/>
            <a:gdLst/>
            <a:ahLst/>
            <a:cxnLst/>
            <a:rect l="0" t="0" r="0" b="0"/>
            <a:pathLst>
              <a:path w="152316" h="152316">
                <a:moveTo>
                  <a:pt x="128282" y="31702"/>
                </a:moveTo>
                <a:lnTo>
                  <a:pt x="129676" y="0"/>
                </a:lnTo>
                <a:lnTo>
                  <a:pt x="0" y="60617"/>
                </a:lnTo>
                <a:lnTo>
                  <a:pt x="124103" y="126808"/>
                </a:lnTo>
                <a:lnTo>
                  <a:pt x="125496" y="95106"/>
                </a:lnTo>
                <a:close/>
              </a:path>
            </a:pathLst>
          </a:custGeom>
          <a:solidFill>
            <a:srgbClr val="000000"/>
          </a:solidFill>
          <a:ln w="12700">
            <a:noFill/>
          </a:ln>
        </p:spPr>
        <p:txBody>
          <a:bodyPr/>
          <a:lstStyle/>
          <a:p>
            <a:endParaRPr lang="en-US"/>
          </a:p>
        </p:txBody>
      </p:sp>
      <p:sp>
        <p:nvSpPr>
          <p:cNvPr id="76" name="Freeform 75"/>
          <p:cNvSpPr/>
          <p:nvPr/>
        </p:nvSpPr>
        <p:spPr>
          <a:xfrm>
            <a:off x="2770247" y="2997965"/>
            <a:ext cx="28559" cy="109844"/>
          </a:xfrm>
          <a:custGeom>
            <a:avLst/>
            <a:gdLst/>
            <a:ahLst/>
            <a:cxnLst/>
            <a:rect l="0" t="0" r="0" b="0"/>
            <a:pathLst>
              <a:path w="76158" h="228474">
                <a:moveTo>
                  <a:pt x="0" y="0"/>
                </a:moveTo>
                <a:lnTo>
                  <a:pt x="0" y="144507"/>
                </a:lnTo>
              </a:path>
            </a:pathLst>
          </a:custGeom>
          <a:noFill/>
          <a:ln w="25400">
            <a:solidFill>
              <a:srgbClr val="000000"/>
            </a:solidFill>
          </a:ln>
        </p:spPr>
        <p:txBody>
          <a:bodyPr/>
          <a:lstStyle/>
          <a:p>
            <a:endParaRPr lang="en-US"/>
          </a:p>
        </p:txBody>
      </p:sp>
      <p:sp>
        <p:nvSpPr>
          <p:cNvPr id="77" name="Rectangle 76"/>
          <p:cNvSpPr/>
          <p:nvPr/>
        </p:nvSpPr>
        <p:spPr>
          <a:xfrm>
            <a:off x="2741407" y="3078716"/>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8" name="Freeform 77"/>
          <p:cNvSpPr/>
          <p:nvPr/>
        </p:nvSpPr>
        <p:spPr>
          <a:xfrm>
            <a:off x="2899266" y="3003598"/>
            <a:ext cx="17054" cy="46675"/>
          </a:xfrm>
          <a:custGeom>
            <a:avLst/>
            <a:gdLst/>
            <a:ahLst/>
            <a:cxnLst/>
            <a:rect l="0" t="0" r="0" b="0"/>
            <a:pathLst>
              <a:path w="50772" h="114237">
                <a:moveTo>
                  <a:pt x="4933" y="0"/>
                </a:moveTo>
                <a:lnTo>
                  <a:pt x="0" y="57592"/>
                </a:lnTo>
              </a:path>
            </a:pathLst>
          </a:custGeom>
          <a:noFill/>
          <a:ln w="12700">
            <a:solidFill>
              <a:srgbClr val="000000"/>
            </a:solidFill>
          </a:ln>
        </p:spPr>
        <p:txBody>
          <a:bodyPr/>
          <a:lstStyle/>
          <a:p>
            <a:endParaRPr lang="en-US"/>
          </a:p>
        </p:txBody>
      </p:sp>
      <p:sp>
        <p:nvSpPr>
          <p:cNvPr id="79" name="Freeform 78"/>
          <p:cNvSpPr/>
          <p:nvPr/>
        </p:nvSpPr>
        <p:spPr>
          <a:xfrm>
            <a:off x="3027343" y="3020458"/>
            <a:ext cx="19808" cy="46320"/>
          </a:xfrm>
          <a:custGeom>
            <a:avLst/>
            <a:gdLst/>
            <a:ahLst/>
            <a:cxnLst/>
            <a:rect l="0" t="0" r="0" b="0"/>
            <a:pathLst>
              <a:path w="50772" h="114237">
                <a:moveTo>
                  <a:pt x="9829" y="0"/>
                </a:moveTo>
                <a:lnTo>
                  <a:pt x="0" y="56961"/>
                </a:lnTo>
              </a:path>
            </a:pathLst>
          </a:custGeom>
          <a:noFill/>
          <a:ln w="12700">
            <a:solidFill>
              <a:srgbClr val="000000"/>
            </a:solidFill>
          </a:ln>
        </p:spPr>
        <p:txBody>
          <a:bodyPr/>
          <a:lstStyle/>
          <a:p>
            <a:endParaRPr lang="en-US"/>
          </a:p>
        </p:txBody>
      </p:sp>
      <p:sp>
        <p:nvSpPr>
          <p:cNvPr id="80" name="Freeform 79"/>
          <p:cNvSpPr/>
          <p:nvPr/>
        </p:nvSpPr>
        <p:spPr>
          <a:xfrm>
            <a:off x="3153544" y="3048420"/>
            <a:ext cx="22523" cy="45731"/>
          </a:xfrm>
          <a:custGeom>
            <a:avLst/>
            <a:gdLst/>
            <a:ahLst/>
            <a:cxnLst/>
            <a:rect l="0" t="0" r="0" b="0"/>
            <a:pathLst>
              <a:path w="50772" h="114237">
                <a:moveTo>
                  <a:pt x="14654" y="0"/>
                </a:moveTo>
                <a:lnTo>
                  <a:pt x="0" y="55914"/>
                </a:lnTo>
              </a:path>
            </a:pathLst>
          </a:custGeom>
          <a:noFill/>
          <a:ln w="12700">
            <a:solidFill>
              <a:srgbClr val="000000"/>
            </a:solidFill>
          </a:ln>
        </p:spPr>
        <p:txBody>
          <a:bodyPr/>
          <a:lstStyle/>
          <a:p>
            <a:endParaRPr lang="en-US"/>
          </a:p>
        </p:txBody>
      </p:sp>
      <p:sp>
        <p:nvSpPr>
          <p:cNvPr id="81" name="Freeform 80"/>
          <p:cNvSpPr/>
          <p:nvPr/>
        </p:nvSpPr>
        <p:spPr>
          <a:xfrm>
            <a:off x="3276949" y="3087281"/>
            <a:ext cx="25176" cy="44913"/>
          </a:xfrm>
          <a:custGeom>
            <a:avLst/>
            <a:gdLst/>
            <a:ahLst/>
            <a:cxnLst/>
            <a:rect l="0" t="0" r="0" b="0"/>
            <a:pathLst>
              <a:path w="63465" h="101544">
                <a:moveTo>
                  <a:pt x="19372" y="0"/>
                </a:moveTo>
                <a:lnTo>
                  <a:pt x="0" y="54460"/>
                </a:lnTo>
              </a:path>
            </a:pathLst>
          </a:custGeom>
          <a:noFill/>
          <a:ln w="12700">
            <a:solidFill>
              <a:srgbClr val="000000"/>
            </a:solidFill>
          </a:ln>
        </p:spPr>
        <p:txBody>
          <a:bodyPr/>
          <a:lstStyle/>
          <a:p>
            <a:endParaRPr lang="en-US"/>
          </a:p>
        </p:txBody>
      </p:sp>
      <p:sp>
        <p:nvSpPr>
          <p:cNvPr id="82" name="Freeform 81"/>
          <p:cNvSpPr/>
          <p:nvPr/>
        </p:nvSpPr>
        <p:spPr>
          <a:xfrm>
            <a:off x="3376450" y="3136758"/>
            <a:ext cx="62237" cy="102539"/>
          </a:xfrm>
          <a:custGeom>
            <a:avLst/>
            <a:gdLst/>
            <a:ahLst/>
            <a:cxnLst/>
            <a:rect l="0" t="0" r="0" b="0"/>
            <a:pathLst>
              <a:path w="126930" h="203088">
                <a:moveTo>
                  <a:pt x="59872" y="0"/>
                </a:moveTo>
                <a:lnTo>
                  <a:pt x="0" y="131520"/>
                </a:lnTo>
              </a:path>
            </a:pathLst>
          </a:custGeom>
          <a:noFill/>
          <a:ln w="25400">
            <a:solidFill>
              <a:srgbClr val="000000"/>
            </a:solidFill>
          </a:ln>
        </p:spPr>
        <p:txBody>
          <a:bodyPr/>
          <a:lstStyle/>
          <a:p>
            <a:endParaRPr lang="en-US"/>
          </a:p>
        </p:txBody>
      </p:sp>
      <p:sp>
        <p:nvSpPr>
          <p:cNvPr id="83" name="Rectangle 82"/>
          <p:cNvSpPr/>
          <p:nvPr/>
        </p:nvSpPr>
        <p:spPr>
          <a:xfrm>
            <a:off x="3226914" y="3207233"/>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4" name="Freeform 83"/>
          <p:cNvSpPr/>
          <p:nvPr/>
        </p:nvSpPr>
        <p:spPr>
          <a:xfrm>
            <a:off x="3511796" y="3196490"/>
            <a:ext cx="30227" cy="42614"/>
          </a:xfrm>
          <a:custGeom>
            <a:avLst/>
            <a:gdLst/>
            <a:ahLst/>
            <a:cxnLst/>
            <a:rect l="0" t="0" r="0" b="0"/>
            <a:pathLst>
              <a:path w="76158" h="101544">
                <a:moveTo>
                  <a:pt x="28351" y="0"/>
                </a:moveTo>
                <a:lnTo>
                  <a:pt x="0" y="50372"/>
                </a:lnTo>
              </a:path>
            </a:pathLst>
          </a:custGeom>
          <a:noFill/>
          <a:ln w="12700">
            <a:solidFill>
              <a:srgbClr val="000000"/>
            </a:solidFill>
          </a:ln>
        </p:spPr>
        <p:txBody>
          <a:bodyPr/>
          <a:lstStyle/>
          <a:p>
            <a:endParaRPr lang="en-US"/>
          </a:p>
        </p:txBody>
      </p:sp>
      <p:sp>
        <p:nvSpPr>
          <p:cNvPr id="85" name="Freeform 84"/>
          <p:cNvSpPr/>
          <p:nvPr/>
        </p:nvSpPr>
        <p:spPr>
          <a:xfrm>
            <a:off x="3621524" y="3266041"/>
            <a:ext cx="32587" cy="41150"/>
          </a:xfrm>
          <a:custGeom>
            <a:avLst/>
            <a:gdLst/>
            <a:ahLst/>
            <a:cxnLst/>
            <a:rect l="0" t="0" r="0" b="0"/>
            <a:pathLst>
              <a:path w="76158" h="101544">
                <a:moveTo>
                  <a:pt x="32546" y="0"/>
                </a:moveTo>
                <a:lnTo>
                  <a:pt x="0" y="47769"/>
                </a:lnTo>
              </a:path>
            </a:pathLst>
          </a:custGeom>
          <a:noFill/>
          <a:ln w="12700">
            <a:solidFill>
              <a:srgbClr val="000000"/>
            </a:solidFill>
          </a:ln>
        </p:spPr>
        <p:txBody>
          <a:bodyPr/>
          <a:lstStyle/>
          <a:p>
            <a:endParaRPr lang="en-US"/>
          </a:p>
        </p:txBody>
      </p:sp>
      <p:sp>
        <p:nvSpPr>
          <p:cNvPr id="86" name="Freeform 85"/>
          <p:cNvSpPr/>
          <p:nvPr/>
        </p:nvSpPr>
        <p:spPr>
          <a:xfrm>
            <a:off x="3725042" y="3344902"/>
            <a:ext cx="34813" cy="39490"/>
          </a:xfrm>
          <a:custGeom>
            <a:avLst/>
            <a:gdLst/>
            <a:ahLst/>
            <a:cxnLst/>
            <a:rect l="0" t="0" r="0" b="0"/>
            <a:pathLst>
              <a:path w="76158" h="101544">
                <a:moveTo>
                  <a:pt x="36504" y="0"/>
                </a:moveTo>
                <a:lnTo>
                  <a:pt x="0" y="44818"/>
                </a:lnTo>
              </a:path>
            </a:pathLst>
          </a:custGeom>
          <a:noFill/>
          <a:ln w="12700">
            <a:solidFill>
              <a:srgbClr val="000000"/>
            </a:solidFill>
          </a:ln>
        </p:spPr>
        <p:txBody>
          <a:bodyPr/>
          <a:lstStyle/>
          <a:p>
            <a:endParaRPr lang="en-US"/>
          </a:p>
        </p:txBody>
      </p:sp>
      <p:sp>
        <p:nvSpPr>
          <p:cNvPr id="87" name="Freeform 86"/>
          <p:cNvSpPr/>
          <p:nvPr/>
        </p:nvSpPr>
        <p:spPr>
          <a:xfrm>
            <a:off x="3821595" y="3432500"/>
            <a:ext cx="36889" cy="37645"/>
          </a:xfrm>
          <a:custGeom>
            <a:avLst/>
            <a:gdLst/>
            <a:ahLst/>
            <a:cxnLst/>
            <a:rect l="0" t="0" r="0" b="0"/>
            <a:pathLst>
              <a:path w="88851" h="101544">
                <a:moveTo>
                  <a:pt x="40195" y="0"/>
                </a:moveTo>
                <a:lnTo>
                  <a:pt x="0" y="41539"/>
                </a:lnTo>
              </a:path>
            </a:pathLst>
          </a:custGeom>
          <a:noFill/>
          <a:ln w="12700">
            <a:solidFill>
              <a:srgbClr val="000000"/>
            </a:solidFill>
          </a:ln>
        </p:spPr>
        <p:txBody>
          <a:bodyPr/>
          <a:lstStyle/>
          <a:p>
            <a:endParaRPr lang="en-US"/>
          </a:p>
        </p:txBody>
      </p:sp>
      <p:sp>
        <p:nvSpPr>
          <p:cNvPr id="88" name="Freeform 87"/>
          <p:cNvSpPr/>
          <p:nvPr/>
        </p:nvSpPr>
        <p:spPr>
          <a:xfrm>
            <a:off x="3873696" y="3528195"/>
            <a:ext cx="89862" cy="81937"/>
          </a:xfrm>
          <a:custGeom>
            <a:avLst/>
            <a:gdLst/>
            <a:ahLst/>
            <a:cxnLst/>
            <a:rect l="0" t="0" r="0" b="0"/>
            <a:pathLst>
              <a:path w="177702" h="177702">
                <a:moveTo>
                  <a:pt x="108983" y="0"/>
                </a:moveTo>
                <a:lnTo>
                  <a:pt x="0" y="94894"/>
                </a:lnTo>
              </a:path>
            </a:pathLst>
          </a:custGeom>
          <a:noFill/>
          <a:ln w="25400">
            <a:solidFill>
              <a:srgbClr val="000000"/>
            </a:solidFill>
          </a:ln>
        </p:spPr>
        <p:txBody>
          <a:bodyPr/>
          <a:lstStyle/>
          <a:p>
            <a:endParaRPr lang="en-US"/>
          </a:p>
        </p:txBody>
      </p:sp>
      <p:sp>
        <p:nvSpPr>
          <p:cNvPr id="89" name="Rectangle 88"/>
          <p:cNvSpPr/>
          <p:nvPr/>
        </p:nvSpPr>
        <p:spPr>
          <a:xfrm>
            <a:off x="3662443" y="3578503"/>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90" name="Freeform 89"/>
          <p:cNvSpPr/>
          <p:nvPr/>
        </p:nvSpPr>
        <p:spPr>
          <a:xfrm>
            <a:off x="3991042" y="3631288"/>
            <a:ext cx="40533" cy="33460"/>
          </a:xfrm>
          <a:custGeom>
            <a:avLst/>
            <a:gdLst/>
            <a:ahLst/>
            <a:cxnLst/>
            <a:rect l="0" t="0" r="0" b="0"/>
            <a:pathLst>
              <a:path w="88851" h="88851">
                <a:moveTo>
                  <a:pt x="46673" y="0"/>
                </a:moveTo>
                <a:lnTo>
                  <a:pt x="0" y="34099"/>
                </a:lnTo>
              </a:path>
            </a:pathLst>
          </a:custGeom>
          <a:noFill/>
          <a:ln w="12700">
            <a:solidFill>
              <a:srgbClr val="000000"/>
            </a:solidFill>
          </a:ln>
        </p:spPr>
        <p:txBody>
          <a:bodyPr/>
          <a:lstStyle/>
          <a:p>
            <a:endParaRPr lang="en-US"/>
          </a:p>
        </p:txBody>
      </p:sp>
      <p:sp>
        <p:nvSpPr>
          <p:cNvPr id="91" name="Freeform 90"/>
          <p:cNvSpPr/>
          <p:nvPr/>
        </p:nvSpPr>
        <p:spPr>
          <a:xfrm>
            <a:off x="4062700" y="3741028"/>
            <a:ext cx="42074" cy="31150"/>
          </a:xfrm>
          <a:custGeom>
            <a:avLst/>
            <a:gdLst/>
            <a:ahLst/>
            <a:cxnLst/>
            <a:rect l="0" t="0" r="0" b="0"/>
            <a:pathLst>
              <a:path w="88851" h="88851">
                <a:moveTo>
                  <a:pt x="49413" y="0"/>
                </a:moveTo>
                <a:lnTo>
                  <a:pt x="0" y="29992"/>
                </a:lnTo>
              </a:path>
            </a:pathLst>
          </a:custGeom>
          <a:noFill/>
          <a:ln w="12700">
            <a:solidFill>
              <a:srgbClr val="000000"/>
            </a:solidFill>
          </a:ln>
        </p:spPr>
        <p:txBody>
          <a:bodyPr/>
          <a:lstStyle/>
          <a:p>
            <a:endParaRPr lang="en-US"/>
          </a:p>
        </p:txBody>
      </p:sp>
      <p:sp>
        <p:nvSpPr>
          <p:cNvPr id="92" name="Freeform 91"/>
          <p:cNvSpPr/>
          <p:nvPr/>
        </p:nvSpPr>
        <p:spPr>
          <a:xfrm>
            <a:off x="4124929" y="3856615"/>
            <a:ext cx="43413" cy="28717"/>
          </a:xfrm>
          <a:custGeom>
            <a:avLst/>
            <a:gdLst/>
            <a:ahLst/>
            <a:cxnLst/>
            <a:rect l="0" t="0" r="0" b="0"/>
            <a:pathLst>
              <a:path w="88851" h="88851">
                <a:moveTo>
                  <a:pt x="51792" y="0"/>
                </a:moveTo>
                <a:lnTo>
                  <a:pt x="0" y="25666"/>
                </a:lnTo>
              </a:path>
            </a:pathLst>
          </a:custGeom>
          <a:noFill/>
          <a:ln w="12700">
            <a:solidFill>
              <a:srgbClr val="000000"/>
            </a:solidFill>
          </a:ln>
        </p:spPr>
        <p:txBody>
          <a:bodyPr/>
          <a:lstStyle/>
          <a:p>
            <a:endParaRPr lang="en-US"/>
          </a:p>
        </p:txBody>
      </p:sp>
      <p:sp>
        <p:nvSpPr>
          <p:cNvPr id="93" name="Freeform 92"/>
          <p:cNvSpPr/>
          <p:nvPr/>
        </p:nvSpPr>
        <p:spPr>
          <a:xfrm>
            <a:off x="4177276" y="3977204"/>
            <a:ext cx="44538" cy="26178"/>
          </a:xfrm>
          <a:custGeom>
            <a:avLst/>
            <a:gdLst/>
            <a:ahLst/>
            <a:cxnLst/>
            <a:rect l="0" t="0" r="0" b="0"/>
            <a:pathLst>
              <a:path w="101544" h="88851">
                <a:moveTo>
                  <a:pt x="53793" y="0"/>
                </a:moveTo>
                <a:lnTo>
                  <a:pt x="0" y="21153"/>
                </a:lnTo>
              </a:path>
            </a:pathLst>
          </a:custGeom>
          <a:noFill/>
          <a:ln w="12700">
            <a:solidFill>
              <a:srgbClr val="000000"/>
            </a:solidFill>
          </a:ln>
        </p:spPr>
        <p:txBody>
          <a:bodyPr/>
          <a:lstStyle/>
          <a:p>
            <a:endParaRPr lang="en-US"/>
          </a:p>
        </p:txBody>
      </p:sp>
      <p:sp>
        <p:nvSpPr>
          <p:cNvPr id="94" name="Freeform 93"/>
          <p:cNvSpPr/>
          <p:nvPr/>
        </p:nvSpPr>
        <p:spPr>
          <a:xfrm>
            <a:off x="4172611" y="4101917"/>
            <a:ext cx="106468" cy="51742"/>
          </a:xfrm>
          <a:custGeom>
            <a:avLst/>
            <a:gdLst/>
            <a:ahLst/>
            <a:cxnLst/>
            <a:rect l="0" t="0" r="0" b="0"/>
            <a:pathLst>
              <a:path w="215781" h="126930">
                <a:moveTo>
                  <a:pt x="138505" y="0"/>
                </a:moveTo>
                <a:lnTo>
                  <a:pt x="0" y="41213"/>
                </a:lnTo>
              </a:path>
            </a:pathLst>
          </a:custGeom>
          <a:noFill/>
          <a:ln w="25400">
            <a:solidFill>
              <a:srgbClr val="000000"/>
            </a:solidFill>
          </a:ln>
        </p:spPr>
        <p:txBody>
          <a:bodyPr/>
          <a:lstStyle/>
          <a:p>
            <a:endParaRPr lang="en-US"/>
          </a:p>
        </p:txBody>
      </p:sp>
      <p:sp>
        <p:nvSpPr>
          <p:cNvPr id="95" name="Rectangle 94"/>
          <p:cNvSpPr/>
          <p:nvPr/>
        </p:nvSpPr>
        <p:spPr>
          <a:xfrm>
            <a:off x="3955175" y="4078290"/>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6" name="Freeform 95"/>
          <p:cNvSpPr/>
          <p:nvPr/>
        </p:nvSpPr>
        <p:spPr>
          <a:xfrm>
            <a:off x="4250866" y="4229843"/>
            <a:ext cx="46121" cy="20859"/>
          </a:xfrm>
          <a:custGeom>
            <a:avLst/>
            <a:gdLst/>
            <a:ahLst/>
            <a:cxnLst/>
            <a:rect l="0" t="0" r="0" b="0"/>
            <a:pathLst>
              <a:path w="101544" h="63465">
                <a:moveTo>
                  <a:pt x="56607" y="0"/>
                </a:moveTo>
                <a:lnTo>
                  <a:pt x="0" y="11697"/>
                </a:lnTo>
              </a:path>
            </a:pathLst>
          </a:custGeom>
          <a:noFill/>
          <a:ln w="12700">
            <a:solidFill>
              <a:srgbClr val="000000"/>
            </a:solidFill>
          </a:ln>
        </p:spPr>
        <p:txBody>
          <a:bodyPr/>
          <a:lstStyle/>
          <a:p>
            <a:endParaRPr lang="en-US"/>
          </a:p>
        </p:txBody>
      </p:sp>
      <p:sp>
        <p:nvSpPr>
          <p:cNvPr id="97" name="Freeform 96"/>
          <p:cNvSpPr/>
          <p:nvPr/>
        </p:nvSpPr>
        <p:spPr>
          <a:xfrm>
            <a:off x="4271574" y="4360049"/>
            <a:ext cx="46566" cy="18118"/>
          </a:xfrm>
          <a:custGeom>
            <a:avLst/>
            <a:gdLst/>
            <a:ahLst/>
            <a:cxnLst/>
            <a:rect l="0" t="0" r="0" b="0"/>
            <a:pathLst>
              <a:path w="101544" h="63465">
                <a:moveTo>
                  <a:pt x="57398" y="0"/>
                </a:moveTo>
                <a:lnTo>
                  <a:pt x="0" y="6824"/>
                </a:lnTo>
              </a:path>
            </a:pathLst>
          </a:custGeom>
          <a:noFill/>
          <a:ln w="12700">
            <a:solidFill>
              <a:srgbClr val="000000"/>
            </a:solidFill>
          </a:ln>
        </p:spPr>
        <p:txBody>
          <a:bodyPr/>
          <a:lstStyle/>
          <a:p>
            <a:endParaRPr lang="en-US"/>
          </a:p>
        </p:txBody>
      </p:sp>
      <p:sp>
        <p:nvSpPr>
          <p:cNvPr id="98" name="Freeform 97"/>
          <p:cNvSpPr/>
          <p:nvPr/>
        </p:nvSpPr>
        <p:spPr>
          <a:xfrm>
            <a:off x="4281329" y="4491585"/>
            <a:ext cx="46776" cy="15349"/>
          </a:xfrm>
          <a:custGeom>
            <a:avLst/>
            <a:gdLst/>
            <a:ahLst/>
            <a:cxnLst/>
            <a:rect l="0" t="0" r="0" b="0"/>
            <a:pathLst>
              <a:path w="101544" h="63465">
                <a:moveTo>
                  <a:pt x="57771" y="0"/>
                </a:moveTo>
                <a:lnTo>
                  <a:pt x="0" y="1901"/>
                </a:lnTo>
              </a:path>
            </a:pathLst>
          </a:custGeom>
          <a:noFill/>
          <a:ln w="12700">
            <a:solidFill>
              <a:srgbClr val="000000"/>
            </a:solidFill>
          </a:ln>
        </p:spPr>
        <p:txBody>
          <a:bodyPr/>
          <a:lstStyle/>
          <a:p>
            <a:endParaRPr lang="en-US"/>
          </a:p>
        </p:txBody>
      </p:sp>
      <p:sp>
        <p:nvSpPr>
          <p:cNvPr id="99" name="Freeform 98"/>
          <p:cNvSpPr/>
          <p:nvPr/>
        </p:nvSpPr>
        <p:spPr>
          <a:xfrm>
            <a:off x="4280060" y="4621784"/>
            <a:ext cx="46749" cy="15987"/>
          </a:xfrm>
          <a:custGeom>
            <a:avLst/>
            <a:gdLst/>
            <a:ahLst/>
            <a:cxnLst/>
            <a:rect l="0" t="0" r="0" b="0"/>
            <a:pathLst>
              <a:path w="114237" h="50772">
                <a:moveTo>
                  <a:pt x="57723" y="3036"/>
                </a:moveTo>
                <a:lnTo>
                  <a:pt x="0" y="0"/>
                </a:lnTo>
              </a:path>
            </a:pathLst>
          </a:custGeom>
          <a:noFill/>
          <a:ln w="12700">
            <a:solidFill>
              <a:srgbClr val="000000"/>
            </a:solidFill>
          </a:ln>
        </p:spPr>
        <p:txBody>
          <a:bodyPr/>
          <a:lstStyle/>
          <a:p>
            <a:endParaRPr lang="en-US"/>
          </a:p>
        </p:txBody>
      </p:sp>
      <p:sp>
        <p:nvSpPr>
          <p:cNvPr id="100" name="Freeform 99"/>
          <p:cNvSpPr/>
          <p:nvPr/>
        </p:nvSpPr>
        <p:spPr>
          <a:xfrm>
            <a:off x="4219470" y="4743626"/>
            <a:ext cx="109072" cy="39740"/>
          </a:xfrm>
          <a:custGeom>
            <a:avLst/>
            <a:gdLst/>
            <a:ahLst/>
            <a:cxnLst/>
            <a:rect l="0" t="0" r="0" b="0"/>
            <a:pathLst>
              <a:path w="215781" h="88851">
                <a:moveTo>
                  <a:pt x="143133" y="19876"/>
                </a:moveTo>
                <a:lnTo>
                  <a:pt x="0" y="0"/>
                </a:lnTo>
              </a:path>
            </a:pathLst>
          </a:custGeom>
          <a:noFill/>
          <a:ln w="25400">
            <a:solidFill>
              <a:srgbClr val="000000"/>
            </a:solidFill>
          </a:ln>
        </p:spPr>
        <p:txBody>
          <a:bodyPr/>
          <a:lstStyle/>
          <a:p>
            <a:endParaRPr lang="en-US"/>
          </a:p>
        </p:txBody>
      </p:sp>
      <p:sp>
        <p:nvSpPr>
          <p:cNvPr id="101" name="Rectangle 100"/>
          <p:cNvSpPr/>
          <p:nvPr/>
        </p:nvSpPr>
        <p:spPr>
          <a:xfrm>
            <a:off x="4005154" y="4692314"/>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2" name="Freeform 101"/>
          <p:cNvSpPr/>
          <p:nvPr/>
        </p:nvSpPr>
        <p:spPr>
          <a:xfrm>
            <a:off x="4244568" y="4877368"/>
            <a:ext cx="45986" cy="21484"/>
          </a:xfrm>
          <a:custGeom>
            <a:avLst/>
            <a:gdLst/>
            <a:ahLst/>
            <a:cxnLst/>
            <a:rect l="0" t="0" r="0" b="0"/>
            <a:pathLst>
              <a:path w="101544" h="50772">
                <a:moveTo>
                  <a:pt x="56366" y="12807"/>
                </a:moveTo>
                <a:lnTo>
                  <a:pt x="0" y="0"/>
                </a:lnTo>
              </a:path>
            </a:pathLst>
          </a:custGeom>
          <a:noFill/>
          <a:ln w="12700">
            <a:solidFill>
              <a:srgbClr val="000000"/>
            </a:solidFill>
          </a:ln>
        </p:spPr>
        <p:txBody>
          <a:bodyPr/>
          <a:lstStyle/>
          <a:p>
            <a:endParaRPr lang="en-US"/>
          </a:p>
        </p:txBody>
      </p:sp>
      <p:sp>
        <p:nvSpPr>
          <p:cNvPr id="103" name="Freeform 102"/>
          <p:cNvSpPr/>
          <p:nvPr/>
        </p:nvSpPr>
        <p:spPr>
          <a:xfrm>
            <a:off x="4210604" y="5001957"/>
            <a:ext cx="45255" cy="24163"/>
          </a:xfrm>
          <a:custGeom>
            <a:avLst/>
            <a:gdLst/>
            <a:ahLst/>
            <a:cxnLst/>
            <a:rect l="0" t="0" r="0" b="0"/>
            <a:pathLst>
              <a:path w="101544" h="63465">
                <a:moveTo>
                  <a:pt x="55067" y="17571"/>
                </a:moveTo>
                <a:lnTo>
                  <a:pt x="0" y="0"/>
                </a:lnTo>
              </a:path>
            </a:pathLst>
          </a:custGeom>
          <a:noFill/>
          <a:ln w="12700">
            <a:solidFill>
              <a:srgbClr val="000000"/>
            </a:solidFill>
          </a:ln>
        </p:spPr>
        <p:txBody>
          <a:bodyPr/>
          <a:lstStyle/>
          <a:p>
            <a:endParaRPr lang="en-US"/>
          </a:p>
        </p:txBody>
      </p:sp>
      <p:sp>
        <p:nvSpPr>
          <p:cNvPr id="104" name="Freeform 103"/>
          <p:cNvSpPr/>
          <p:nvPr/>
        </p:nvSpPr>
        <p:spPr>
          <a:xfrm>
            <a:off x="4166132" y="5123194"/>
            <a:ext cx="44299" cy="26771"/>
          </a:xfrm>
          <a:custGeom>
            <a:avLst/>
            <a:gdLst/>
            <a:ahLst/>
            <a:cxnLst/>
            <a:rect l="0" t="0" r="0" b="0"/>
            <a:pathLst>
              <a:path w="88851" h="76158">
                <a:moveTo>
                  <a:pt x="53367" y="22206"/>
                </a:moveTo>
                <a:lnTo>
                  <a:pt x="0" y="0"/>
                </a:lnTo>
              </a:path>
            </a:pathLst>
          </a:custGeom>
          <a:noFill/>
          <a:ln w="12700">
            <a:solidFill>
              <a:srgbClr val="000000"/>
            </a:solidFill>
          </a:ln>
        </p:spPr>
        <p:txBody>
          <a:bodyPr/>
          <a:lstStyle/>
          <a:p>
            <a:endParaRPr lang="en-US"/>
          </a:p>
        </p:txBody>
      </p:sp>
      <p:sp>
        <p:nvSpPr>
          <p:cNvPr id="105" name="Freeform 104"/>
          <p:cNvSpPr/>
          <p:nvPr/>
        </p:nvSpPr>
        <p:spPr>
          <a:xfrm>
            <a:off x="4111476" y="5240193"/>
            <a:ext cx="43124" cy="29287"/>
          </a:xfrm>
          <a:custGeom>
            <a:avLst/>
            <a:gdLst/>
            <a:ahLst/>
            <a:cxnLst/>
            <a:rect l="0" t="0" r="0" b="0"/>
            <a:pathLst>
              <a:path w="88851" h="63465">
                <a:moveTo>
                  <a:pt x="51278" y="26679"/>
                </a:moveTo>
                <a:lnTo>
                  <a:pt x="0" y="0"/>
                </a:lnTo>
              </a:path>
            </a:pathLst>
          </a:custGeom>
          <a:noFill/>
          <a:ln w="12700">
            <a:solidFill>
              <a:srgbClr val="000000"/>
            </a:solidFill>
          </a:ln>
        </p:spPr>
        <p:txBody>
          <a:bodyPr/>
          <a:lstStyle/>
          <a:p>
            <a:endParaRPr lang="en-US"/>
          </a:p>
        </p:txBody>
      </p:sp>
      <p:sp>
        <p:nvSpPr>
          <p:cNvPr id="106" name="Freeform 105"/>
          <p:cNvSpPr/>
          <p:nvPr/>
        </p:nvSpPr>
        <p:spPr>
          <a:xfrm>
            <a:off x="4005849" y="5325981"/>
            <a:ext cx="97204" cy="72093"/>
          </a:xfrm>
          <a:custGeom>
            <a:avLst/>
            <a:gdLst/>
            <a:ahLst/>
            <a:cxnLst/>
            <a:rect l="0" t="0" r="0" b="0"/>
            <a:pathLst>
              <a:path w="190395" h="139623">
                <a:moveTo>
                  <a:pt x="122035" y="77393"/>
                </a:moveTo>
                <a:lnTo>
                  <a:pt x="0" y="0"/>
                </a:lnTo>
              </a:path>
            </a:pathLst>
          </a:custGeom>
          <a:noFill/>
          <a:ln w="25400">
            <a:solidFill>
              <a:srgbClr val="000000"/>
            </a:solidFill>
          </a:ln>
        </p:spPr>
        <p:txBody>
          <a:bodyPr/>
          <a:lstStyle/>
          <a:p>
            <a:endParaRPr lang="en-US"/>
          </a:p>
        </p:txBody>
      </p:sp>
      <p:sp>
        <p:nvSpPr>
          <p:cNvPr id="107" name="Rectangle 106"/>
          <p:cNvSpPr/>
          <p:nvPr/>
        </p:nvSpPr>
        <p:spPr>
          <a:xfrm>
            <a:off x="3790959" y="5227800"/>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8" name="Freeform 107"/>
          <p:cNvSpPr/>
          <p:nvPr/>
        </p:nvSpPr>
        <p:spPr>
          <a:xfrm>
            <a:off x="3973280" y="5458102"/>
            <a:ext cx="40151" cy="33973"/>
          </a:xfrm>
          <a:custGeom>
            <a:avLst/>
            <a:gdLst/>
            <a:ahLst/>
            <a:cxnLst/>
            <a:rect l="0" t="0" r="0" b="0"/>
            <a:pathLst>
              <a:path w="101544" h="88851">
                <a:moveTo>
                  <a:pt x="45994" y="35010"/>
                </a:moveTo>
                <a:lnTo>
                  <a:pt x="0" y="0"/>
                </a:lnTo>
              </a:path>
            </a:pathLst>
          </a:custGeom>
          <a:noFill/>
          <a:ln w="12700">
            <a:solidFill>
              <a:srgbClr val="000000"/>
            </a:solidFill>
          </a:ln>
        </p:spPr>
        <p:txBody>
          <a:bodyPr/>
          <a:lstStyle/>
          <a:p>
            <a:endParaRPr lang="en-US"/>
          </a:p>
        </p:txBody>
      </p:sp>
      <p:sp>
        <p:nvSpPr>
          <p:cNvPr id="109" name="Freeform 108"/>
          <p:cNvSpPr/>
          <p:nvPr/>
        </p:nvSpPr>
        <p:spPr>
          <a:xfrm>
            <a:off x="3890748" y="5557423"/>
            <a:ext cx="38377" cy="36109"/>
          </a:xfrm>
          <a:custGeom>
            <a:avLst/>
            <a:gdLst/>
            <a:ahLst/>
            <a:cxnLst/>
            <a:rect l="0" t="0" r="0" b="0"/>
            <a:pathLst>
              <a:path w="88851" h="88851">
                <a:moveTo>
                  <a:pt x="42839" y="38807"/>
                </a:moveTo>
                <a:lnTo>
                  <a:pt x="0" y="0"/>
                </a:lnTo>
              </a:path>
            </a:pathLst>
          </a:custGeom>
          <a:noFill/>
          <a:ln w="12700">
            <a:solidFill>
              <a:srgbClr val="000000"/>
            </a:solidFill>
          </a:ln>
        </p:spPr>
        <p:txBody>
          <a:bodyPr/>
          <a:lstStyle/>
          <a:p>
            <a:endParaRPr lang="en-US"/>
          </a:p>
        </p:txBody>
      </p:sp>
      <p:sp>
        <p:nvSpPr>
          <p:cNvPr id="110" name="Freeform 109"/>
          <p:cNvSpPr/>
          <p:nvPr/>
        </p:nvSpPr>
        <p:spPr>
          <a:xfrm>
            <a:off x="3800043" y="5649339"/>
            <a:ext cx="36426" cy="38085"/>
          </a:xfrm>
          <a:custGeom>
            <a:avLst/>
            <a:gdLst/>
            <a:ahLst/>
            <a:cxnLst/>
            <a:rect l="0" t="0" r="0" b="0"/>
            <a:pathLst>
              <a:path w="88851" h="88851">
                <a:moveTo>
                  <a:pt x="39371" y="42321"/>
                </a:moveTo>
                <a:lnTo>
                  <a:pt x="0" y="0"/>
                </a:lnTo>
              </a:path>
            </a:pathLst>
          </a:custGeom>
          <a:noFill/>
          <a:ln w="12700">
            <a:solidFill>
              <a:srgbClr val="000000"/>
            </a:solidFill>
          </a:ln>
        </p:spPr>
        <p:txBody>
          <a:bodyPr/>
          <a:lstStyle/>
          <a:p>
            <a:endParaRPr lang="en-US"/>
          </a:p>
        </p:txBody>
      </p:sp>
      <p:sp>
        <p:nvSpPr>
          <p:cNvPr id="111" name="Freeform 110"/>
          <p:cNvSpPr/>
          <p:nvPr/>
        </p:nvSpPr>
        <p:spPr>
          <a:xfrm>
            <a:off x="3701823" y="5733178"/>
            <a:ext cx="34314" cy="39888"/>
          </a:xfrm>
          <a:custGeom>
            <a:avLst/>
            <a:gdLst/>
            <a:ahLst/>
            <a:cxnLst/>
            <a:rect l="0" t="0" r="0" b="0"/>
            <a:pathLst>
              <a:path w="88851" h="88851">
                <a:moveTo>
                  <a:pt x="35616" y="45526"/>
                </a:moveTo>
                <a:lnTo>
                  <a:pt x="0" y="0"/>
                </a:lnTo>
              </a:path>
            </a:pathLst>
          </a:custGeom>
          <a:noFill/>
          <a:ln w="12700">
            <a:solidFill>
              <a:srgbClr val="000000"/>
            </a:solidFill>
          </a:ln>
        </p:spPr>
        <p:txBody>
          <a:bodyPr/>
          <a:lstStyle/>
          <a:p>
            <a:endParaRPr lang="en-US"/>
          </a:p>
        </p:txBody>
      </p:sp>
      <p:sp>
        <p:nvSpPr>
          <p:cNvPr id="112" name="Freeform 111"/>
          <p:cNvSpPr/>
          <p:nvPr/>
        </p:nvSpPr>
        <p:spPr>
          <a:xfrm>
            <a:off x="3570145" y="5767494"/>
            <a:ext cx="72998" cy="96621"/>
          </a:xfrm>
          <a:custGeom>
            <a:avLst/>
            <a:gdLst/>
            <a:ahLst/>
            <a:cxnLst/>
            <a:rect l="0" t="0" r="0" b="0"/>
            <a:pathLst>
              <a:path w="152316" h="190395">
                <a:moveTo>
                  <a:pt x="79002" y="120999"/>
                </a:moveTo>
                <a:lnTo>
                  <a:pt x="0" y="0"/>
                </a:lnTo>
              </a:path>
            </a:pathLst>
          </a:custGeom>
          <a:noFill/>
          <a:ln w="25400">
            <a:solidFill>
              <a:srgbClr val="000000"/>
            </a:solidFill>
          </a:ln>
        </p:spPr>
        <p:txBody>
          <a:bodyPr/>
          <a:lstStyle/>
          <a:p>
            <a:endParaRPr lang="en-US"/>
          </a:p>
        </p:txBody>
      </p:sp>
      <p:sp>
        <p:nvSpPr>
          <p:cNvPr id="113" name="Rectangle 112"/>
          <p:cNvSpPr/>
          <p:nvPr/>
        </p:nvSpPr>
        <p:spPr>
          <a:xfrm>
            <a:off x="3355431" y="5670468"/>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4" name="Freeform 113"/>
          <p:cNvSpPr/>
          <p:nvPr/>
        </p:nvSpPr>
        <p:spPr>
          <a:xfrm>
            <a:off x="3485763" y="5874248"/>
            <a:ext cx="29667" cy="42922"/>
          </a:xfrm>
          <a:custGeom>
            <a:avLst/>
            <a:gdLst/>
            <a:ahLst/>
            <a:cxnLst/>
            <a:rect l="0" t="0" r="0" b="0"/>
            <a:pathLst>
              <a:path w="76158" h="88851">
                <a:moveTo>
                  <a:pt x="27355" y="50920"/>
                </a:moveTo>
                <a:lnTo>
                  <a:pt x="0" y="0"/>
                </a:lnTo>
              </a:path>
            </a:pathLst>
          </a:custGeom>
          <a:noFill/>
          <a:ln w="12700">
            <a:solidFill>
              <a:srgbClr val="000000"/>
            </a:solidFill>
          </a:ln>
        </p:spPr>
        <p:txBody>
          <a:bodyPr/>
          <a:lstStyle/>
          <a:p>
            <a:endParaRPr lang="en-US"/>
          </a:p>
        </p:txBody>
      </p:sp>
      <p:sp>
        <p:nvSpPr>
          <p:cNvPr id="115" name="Freeform 114"/>
          <p:cNvSpPr/>
          <p:nvPr/>
        </p:nvSpPr>
        <p:spPr>
          <a:xfrm>
            <a:off x="3369497" y="5930448"/>
            <a:ext cx="27167" cy="44130"/>
          </a:xfrm>
          <a:custGeom>
            <a:avLst/>
            <a:gdLst/>
            <a:ahLst/>
            <a:cxnLst/>
            <a:rect l="0" t="0" r="0" b="0"/>
            <a:pathLst>
              <a:path w="63465" h="101544">
                <a:moveTo>
                  <a:pt x="22910" y="53068"/>
                </a:moveTo>
                <a:lnTo>
                  <a:pt x="0" y="0"/>
                </a:lnTo>
              </a:path>
            </a:pathLst>
          </a:custGeom>
          <a:noFill/>
          <a:ln w="12700">
            <a:solidFill>
              <a:srgbClr val="000000"/>
            </a:solidFill>
          </a:ln>
        </p:spPr>
        <p:txBody>
          <a:bodyPr/>
          <a:lstStyle/>
          <a:p>
            <a:endParaRPr lang="en-US"/>
          </a:p>
        </p:txBody>
      </p:sp>
      <p:sp>
        <p:nvSpPr>
          <p:cNvPr id="116" name="Freeform 115"/>
          <p:cNvSpPr/>
          <p:nvPr/>
        </p:nvSpPr>
        <p:spPr>
          <a:xfrm>
            <a:off x="3248861" y="5976522"/>
            <a:ext cx="24572" cy="45122"/>
          </a:xfrm>
          <a:custGeom>
            <a:avLst/>
            <a:gdLst/>
            <a:ahLst/>
            <a:cxnLst/>
            <a:rect l="0" t="0" r="0" b="0"/>
            <a:pathLst>
              <a:path w="63465" h="101544">
                <a:moveTo>
                  <a:pt x="18298" y="54830"/>
                </a:moveTo>
                <a:lnTo>
                  <a:pt x="0" y="0"/>
                </a:lnTo>
              </a:path>
            </a:pathLst>
          </a:custGeom>
          <a:noFill/>
          <a:ln w="12700">
            <a:solidFill>
              <a:srgbClr val="000000"/>
            </a:solidFill>
          </a:ln>
        </p:spPr>
        <p:txBody>
          <a:bodyPr/>
          <a:lstStyle/>
          <a:p>
            <a:endParaRPr lang="en-US"/>
          </a:p>
        </p:txBody>
      </p:sp>
      <p:sp>
        <p:nvSpPr>
          <p:cNvPr id="117" name="Freeform 116"/>
          <p:cNvSpPr/>
          <p:nvPr/>
        </p:nvSpPr>
        <p:spPr>
          <a:xfrm>
            <a:off x="3124732" y="6012134"/>
            <a:ext cx="21903" cy="45887"/>
          </a:xfrm>
          <a:custGeom>
            <a:avLst/>
            <a:gdLst/>
            <a:ahLst/>
            <a:cxnLst/>
            <a:rect l="0" t="0" r="0" b="0"/>
            <a:pathLst>
              <a:path w="50772" h="101544">
                <a:moveTo>
                  <a:pt x="13553" y="56191"/>
                </a:moveTo>
                <a:lnTo>
                  <a:pt x="0" y="0"/>
                </a:lnTo>
              </a:path>
            </a:pathLst>
          </a:custGeom>
          <a:noFill/>
          <a:ln w="12700">
            <a:solidFill>
              <a:srgbClr val="000000"/>
            </a:solidFill>
          </a:ln>
        </p:spPr>
        <p:txBody>
          <a:bodyPr/>
          <a:lstStyle/>
          <a:p>
            <a:endParaRPr lang="en-US"/>
          </a:p>
        </p:txBody>
      </p:sp>
      <p:sp>
        <p:nvSpPr>
          <p:cNvPr id="118" name="Freeform 117"/>
          <p:cNvSpPr/>
          <p:nvPr/>
        </p:nvSpPr>
        <p:spPr>
          <a:xfrm>
            <a:off x="2990670" y="5988808"/>
            <a:ext cx="40805" cy="108916"/>
          </a:xfrm>
          <a:custGeom>
            <a:avLst/>
            <a:gdLst/>
            <a:ahLst/>
            <a:cxnLst/>
            <a:rect l="0" t="0" r="0" b="0"/>
            <a:pathLst>
              <a:path w="88851" h="203088">
                <a:moveTo>
                  <a:pt x="21770" y="142857"/>
                </a:moveTo>
                <a:lnTo>
                  <a:pt x="0" y="0"/>
                </a:lnTo>
              </a:path>
            </a:pathLst>
          </a:custGeom>
          <a:noFill/>
          <a:ln w="25400">
            <a:solidFill>
              <a:srgbClr val="000000"/>
            </a:solidFill>
          </a:ln>
        </p:spPr>
        <p:txBody>
          <a:bodyPr/>
          <a:lstStyle/>
          <a:p>
            <a:endParaRPr lang="en-US"/>
          </a:p>
        </p:txBody>
      </p:sp>
      <p:sp>
        <p:nvSpPr>
          <p:cNvPr id="119" name="Rectangle 118"/>
          <p:cNvSpPr/>
          <p:nvPr/>
        </p:nvSpPr>
        <p:spPr>
          <a:xfrm>
            <a:off x="2884203" y="5891802"/>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20" name="Freeform 119"/>
          <p:cNvSpPr/>
          <p:nvPr/>
        </p:nvSpPr>
        <p:spPr>
          <a:xfrm>
            <a:off x="2869641" y="6051006"/>
            <a:ext cx="16417" cy="46724"/>
          </a:xfrm>
          <a:custGeom>
            <a:avLst/>
            <a:gdLst/>
            <a:ahLst/>
            <a:cxnLst/>
            <a:rect l="0" t="0" r="0" b="0"/>
            <a:pathLst>
              <a:path w="50772" h="101544">
                <a:moveTo>
                  <a:pt x="3800" y="57678"/>
                </a:moveTo>
                <a:lnTo>
                  <a:pt x="0" y="0"/>
                </a:lnTo>
              </a:path>
            </a:pathLst>
          </a:custGeom>
          <a:noFill/>
          <a:ln w="12700">
            <a:solidFill>
              <a:srgbClr val="000000"/>
            </a:solidFill>
          </a:ln>
        </p:spPr>
        <p:txBody>
          <a:bodyPr/>
          <a:lstStyle/>
          <a:p>
            <a:endParaRPr lang="en-US"/>
          </a:p>
        </p:txBody>
      </p:sp>
      <p:sp>
        <p:nvSpPr>
          <p:cNvPr id="121" name="Freeform 120"/>
          <p:cNvSpPr/>
          <p:nvPr/>
        </p:nvSpPr>
        <p:spPr>
          <a:xfrm>
            <a:off x="2739900" y="6053986"/>
            <a:ext cx="14919" cy="46787"/>
          </a:xfrm>
          <a:custGeom>
            <a:avLst/>
            <a:gdLst/>
            <a:ahLst/>
            <a:cxnLst/>
            <a:rect l="0" t="0" r="0" b="0"/>
            <a:pathLst>
              <a:path w="63465" h="101544">
                <a:moveTo>
                  <a:pt x="0" y="57791"/>
                </a:moveTo>
                <a:lnTo>
                  <a:pt x="1136" y="0"/>
                </a:lnTo>
              </a:path>
            </a:pathLst>
          </a:custGeom>
          <a:noFill/>
          <a:ln w="12700">
            <a:solidFill>
              <a:srgbClr val="000000"/>
            </a:solidFill>
          </a:ln>
        </p:spPr>
        <p:txBody>
          <a:bodyPr/>
          <a:lstStyle/>
          <a:p>
            <a:endParaRPr lang="en-US"/>
          </a:p>
        </p:txBody>
      </p:sp>
      <p:sp>
        <p:nvSpPr>
          <p:cNvPr id="122" name="Freeform 121"/>
          <p:cNvSpPr/>
          <p:nvPr/>
        </p:nvSpPr>
        <p:spPr>
          <a:xfrm>
            <a:off x="2608244" y="6045936"/>
            <a:ext cx="17690" cy="46614"/>
          </a:xfrm>
          <a:custGeom>
            <a:avLst/>
            <a:gdLst/>
            <a:ahLst/>
            <a:cxnLst/>
            <a:rect l="0" t="0" r="0" b="0"/>
            <a:pathLst>
              <a:path w="63465" h="101544">
                <a:moveTo>
                  <a:pt x="0" y="57484"/>
                </a:moveTo>
                <a:lnTo>
                  <a:pt x="6063" y="0"/>
                </a:lnTo>
              </a:path>
            </a:pathLst>
          </a:custGeom>
          <a:noFill/>
          <a:ln w="12700">
            <a:solidFill>
              <a:srgbClr val="000000"/>
            </a:solidFill>
          </a:ln>
        </p:spPr>
        <p:txBody>
          <a:bodyPr/>
          <a:lstStyle/>
          <a:p>
            <a:endParaRPr lang="en-US"/>
          </a:p>
        </p:txBody>
      </p:sp>
      <p:sp>
        <p:nvSpPr>
          <p:cNvPr id="123" name="Freeform 122"/>
          <p:cNvSpPr/>
          <p:nvPr/>
        </p:nvSpPr>
        <p:spPr>
          <a:xfrm>
            <a:off x="2477769" y="6026919"/>
            <a:ext cx="20437" cy="46205"/>
          </a:xfrm>
          <a:custGeom>
            <a:avLst/>
            <a:gdLst/>
            <a:ahLst/>
            <a:cxnLst/>
            <a:rect l="0" t="0" r="0" b="0"/>
            <a:pathLst>
              <a:path w="63465" h="101544">
                <a:moveTo>
                  <a:pt x="0" y="56757"/>
                </a:moveTo>
                <a:lnTo>
                  <a:pt x="10947" y="0"/>
                </a:lnTo>
              </a:path>
            </a:pathLst>
          </a:custGeom>
          <a:noFill/>
          <a:ln w="12700">
            <a:solidFill>
              <a:srgbClr val="000000"/>
            </a:solidFill>
          </a:ln>
        </p:spPr>
        <p:txBody>
          <a:bodyPr/>
          <a:lstStyle/>
          <a:p>
            <a:endParaRPr lang="en-US"/>
          </a:p>
        </p:txBody>
      </p:sp>
      <p:sp>
        <p:nvSpPr>
          <p:cNvPr id="124" name="Freeform 123"/>
          <p:cNvSpPr/>
          <p:nvPr/>
        </p:nvSpPr>
        <p:spPr>
          <a:xfrm>
            <a:off x="2349428" y="5950144"/>
            <a:ext cx="50708" cy="106769"/>
          </a:xfrm>
          <a:custGeom>
            <a:avLst/>
            <a:gdLst/>
            <a:ahLst/>
            <a:cxnLst/>
            <a:rect l="0" t="0" r="0" b="0"/>
            <a:pathLst>
              <a:path w="114237" h="215781">
                <a:moveTo>
                  <a:pt x="0" y="139039"/>
                </a:moveTo>
                <a:lnTo>
                  <a:pt x="39375" y="0"/>
                </a:lnTo>
              </a:path>
            </a:pathLst>
          </a:custGeom>
          <a:noFill/>
          <a:ln w="25400">
            <a:solidFill>
              <a:srgbClr val="000000"/>
            </a:solidFill>
          </a:ln>
        </p:spPr>
        <p:txBody>
          <a:bodyPr/>
          <a:lstStyle/>
          <a:p>
            <a:endParaRPr lang="en-US"/>
          </a:p>
        </p:txBody>
      </p:sp>
      <p:sp>
        <p:nvSpPr>
          <p:cNvPr id="125" name="Rectangle 124"/>
          <p:cNvSpPr/>
          <p:nvPr/>
        </p:nvSpPr>
        <p:spPr>
          <a:xfrm>
            <a:off x="2263040" y="5848963"/>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6" name="Freeform 125"/>
          <p:cNvSpPr/>
          <p:nvPr/>
        </p:nvSpPr>
        <p:spPr>
          <a:xfrm>
            <a:off x="2224157" y="5956609"/>
            <a:ext cx="25776" cy="44693"/>
          </a:xfrm>
          <a:custGeom>
            <a:avLst/>
            <a:gdLst/>
            <a:ahLst/>
            <a:cxnLst/>
            <a:rect l="0" t="0" r="0" b="0"/>
            <a:pathLst>
              <a:path w="76158" h="101544">
                <a:moveTo>
                  <a:pt x="0" y="54069"/>
                </a:moveTo>
                <a:lnTo>
                  <a:pt x="20438" y="0"/>
                </a:lnTo>
              </a:path>
            </a:pathLst>
          </a:custGeom>
          <a:noFill/>
          <a:ln w="12700">
            <a:solidFill>
              <a:srgbClr val="000000"/>
            </a:solidFill>
          </a:ln>
        </p:spPr>
        <p:txBody>
          <a:bodyPr/>
          <a:lstStyle/>
          <a:p>
            <a:endParaRPr lang="en-US"/>
          </a:p>
        </p:txBody>
      </p:sp>
      <p:sp>
        <p:nvSpPr>
          <p:cNvPr id="127" name="Freeform 126"/>
          <p:cNvSpPr/>
          <p:nvPr/>
        </p:nvSpPr>
        <p:spPr>
          <a:xfrm>
            <a:off x="2102870" y="5905831"/>
            <a:ext cx="28330" cy="43601"/>
          </a:xfrm>
          <a:custGeom>
            <a:avLst/>
            <a:gdLst/>
            <a:ahLst/>
            <a:cxnLst/>
            <a:rect l="0" t="0" r="0" b="0"/>
            <a:pathLst>
              <a:path w="76158" h="101544">
                <a:moveTo>
                  <a:pt x="0" y="52127"/>
                </a:moveTo>
                <a:lnTo>
                  <a:pt x="24978" y="0"/>
                </a:lnTo>
              </a:path>
            </a:pathLst>
          </a:custGeom>
          <a:noFill/>
          <a:ln w="12700">
            <a:solidFill>
              <a:srgbClr val="000000"/>
            </a:solidFill>
          </a:ln>
        </p:spPr>
        <p:txBody>
          <a:bodyPr/>
          <a:lstStyle/>
          <a:p>
            <a:endParaRPr lang="en-US"/>
          </a:p>
        </p:txBody>
      </p:sp>
      <p:sp>
        <p:nvSpPr>
          <p:cNvPr id="128" name="Freeform 127"/>
          <p:cNvSpPr/>
          <p:nvPr/>
        </p:nvSpPr>
        <p:spPr>
          <a:xfrm>
            <a:off x="1986452" y="5845105"/>
            <a:ext cx="30781" cy="42296"/>
          </a:xfrm>
          <a:custGeom>
            <a:avLst/>
            <a:gdLst/>
            <a:ahLst/>
            <a:cxnLst/>
            <a:rect l="0" t="0" r="0" b="0"/>
            <a:pathLst>
              <a:path w="88851" h="101544">
                <a:moveTo>
                  <a:pt x="0" y="49806"/>
                </a:moveTo>
                <a:lnTo>
                  <a:pt x="29335" y="0"/>
                </a:lnTo>
              </a:path>
            </a:pathLst>
          </a:custGeom>
          <a:noFill/>
          <a:ln w="12700">
            <a:solidFill>
              <a:srgbClr val="000000"/>
            </a:solidFill>
          </a:ln>
        </p:spPr>
        <p:txBody>
          <a:bodyPr/>
          <a:lstStyle/>
          <a:p>
            <a:endParaRPr lang="en-US"/>
          </a:p>
        </p:txBody>
      </p:sp>
      <p:sp>
        <p:nvSpPr>
          <p:cNvPr id="129" name="Freeform 128"/>
          <p:cNvSpPr/>
          <p:nvPr/>
        </p:nvSpPr>
        <p:spPr>
          <a:xfrm>
            <a:off x="1875752" y="5774877"/>
            <a:ext cx="33111" cy="40785"/>
          </a:xfrm>
          <a:custGeom>
            <a:avLst/>
            <a:gdLst/>
            <a:ahLst/>
            <a:cxnLst/>
            <a:rect l="0" t="0" r="0" b="0"/>
            <a:pathLst>
              <a:path w="88851" h="88851">
                <a:moveTo>
                  <a:pt x="0" y="47121"/>
                </a:moveTo>
                <a:lnTo>
                  <a:pt x="33478" y="0"/>
                </a:lnTo>
              </a:path>
            </a:pathLst>
          </a:custGeom>
          <a:noFill/>
          <a:ln w="12700">
            <a:solidFill>
              <a:srgbClr val="000000"/>
            </a:solidFill>
          </a:ln>
        </p:spPr>
        <p:txBody>
          <a:bodyPr/>
          <a:lstStyle/>
          <a:p>
            <a:endParaRPr lang="en-US"/>
          </a:p>
        </p:txBody>
      </p:sp>
      <p:sp>
        <p:nvSpPr>
          <p:cNvPr id="130" name="Freeform 129"/>
          <p:cNvSpPr/>
          <p:nvPr/>
        </p:nvSpPr>
        <p:spPr>
          <a:xfrm>
            <a:off x="1771578" y="5658453"/>
            <a:ext cx="81121" cy="90564"/>
          </a:xfrm>
          <a:custGeom>
            <a:avLst/>
            <a:gdLst/>
            <a:ahLst/>
            <a:cxnLst/>
            <a:rect l="0" t="0" r="0" b="0"/>
            <a:pathLst>
              <a:path w="165009" h="190395">
                <a:moveTo>
                  <a:pt x="0" y="110230"/>
                </a:moveTo>
                <a:lnTo>
                  <a:pt x="93443" y="0"/>
                </a:lnTo>
              </a:path>
            </a:pathLst>
          </a:custGeom>
          <a:noFill/>
          <a:ln w="25400">
            <a:solidFill>
              <a:srgbClr val="000000"/>
            </a:solidFill>
          </a:ln>
        </p:spPr>
        <p:txBody>
          <a:bodyPr/>
          <a:lstStyle/>
          <a:p>
            <a:endParaRPr lang="en-US"/>
          </a:p>
        </p:txBody>
      </p:sp>
      <p:sp>
        <p:nvSpPr>
          <p:cNvPr id="131" name="Rectangle 130"/>
          <p:cNvSpPr/>
          <p:nvPr/>
        </p:nvSpPr>
        <p:spPr>
          <a:xfrm>
            <a:off x="1813231" y="5556231"/>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2" name="Freeform 131"/>
          <p:cNvSpPr/>
          <p:nvPr/>
        </p:nvSpPr>
        <p:spPr>
          <a:xfrm>
            <a:off x="1674689" y="5608022"/>
            <a:ext cx="37344" cy="37196"/>
          </a:xfrm>
          <a:custGeom>
            <a:avLst/>
            <a:gdLst/>
            <a:ahLst/>
            <a:cxnLst/>
            <a:rect l="0" t="0" r="0" b="0"/>
            <a:pathLst>
              <a:path w="101544" h="88851">
                <a:moveTo>
                  <a:pt x="0" y="40741"/>
                </a:moveTo>
                <a:lnTo>
                  <a:pt x="41003" y="0"/>
                </a:lnTo>
              </a:path>
            </a:pathLst>
          </a:custGeom>
          <a:noFill/>
          <a:ln w="12700">
            <a:solidFill>
              <a:srgbClr val="000000"/>
            </a:solidFill>
          </a:ln>
        </p:spPr>
        <p:txBody>
          <a:bodyPr/>
          <a:lstStyle/>
          <a:p>
            <a:endParaRPr lang="en-US"/>
          </a:p>
        </p:txBody>
      </p:sp>
      <p:sp>
        <p:nvSpPr>
          <p:cNvPr id="133" name="Freeform 132"/>
          <p:cNvSpPr/>
          <p:nvPr/>
        </p:nvSpPr>
        <p:spPr>
          <a:xfrm>
            <a:off x="1585793" y="5512613"/>
            <a:ext cx="39215" cy="35145"/>
          </a:xfrm>
          <a:custGeom>
            <a:avLst/>
            <a:gdLst/>
            <a:ahLst/>
            <a:cxnLst/>
            <a:rect l="0" t="0" r="0" b="0"/>
            <a:pathLst>
              <a:path w="101544" h="76158">
                <a:moveTo>
                  <a:pt x="0" y="37094"/>
                </a:moveTo>
                <a:lnTo>
                  <a:pt x="44330" y="0"/>
                </a:lnTo>
              </a:path>
            </a:pathLst>
          </a:custGeom>
          <a:noFill/>
          <a:ln w="12700">
            <a:solidFill>
              <a:srgbClr val="000000"/>
            </a:solidFill>
          </a:ln>
        </p:spPr>
        <p:txBody>
          <a:bodyPr/>
          <a:lstStyle/>
          <a:p>
            <a:endParaRPr lang="en-US"/>
          </a:p>
        </p:txBody>
      </p:sp>
      <p:sp>
        <p:nvSpPr>
          <p:cNvPr id="134" name="Freeform 133"/>
          <p:cNvSpPr/>
          <p:nvPr/>
        </p:nvSpPr>
        <p:spPr>
          <a:xfrm>
            <a:off x="1505537" y="5410126"/>
            <a:ext cx="40905" cy="32941"/>
          </a:xfrm>
          <a:custGeom>
            <a:avLst/>
            <a:gdLst/>
            <a:ahLst/>
            <a:cxnLst/>
            <a:rect l="0" t="0" r="0" b="0"/>
            <a:pathLst>
              <a:path w="114237" h="76158">
                <a:moveTo>
                  <a:pt x="0" y="33176"/>
                </a:moveTo>
                <a:lnTo>
                  <a:pt x="47334" y="0"/>
                </a:lnTo>
              </a:path>
            </a:pathLst>
          </a:custGeom>
          <a:noFill/>
          <a:ln w="12700">
            <a:solidFill>
              <a:srgbClr val="000000"/>
            </a:solidFill>
          </a:ln>
        </p:spPr>
        <p:txBody>
          <a:bodyPr/>
          <a:lstStyle/>
          <a:p>
            <a:endParaRPr lang="en-US"/>
          </a:p>
        </p:txBody>
      </p:sp>
      <p:sp>
        <p:nvSpPr>
          <p:cNvPr id="135" name="Freeform 134"/>
          <p:cNvSpPr/>
          <p:nvPr/>
        </p:nvSpPr>
        <p:spPr>
          <a:xfrm>
            <a:off x="1434509" y="5301309"/>
            <a:ext cx="42401" cy="30601"/>
          </a:xfrm>
          <a:custGeom>
            <a:avLst/>
            <a:gdLst/>
            <a:ahLst/>
            <a:cxnLst/>
            <a:rect l="0" t="0" r="0" b="0"/>
            <a:pathLst>
              <a:path w="114237" h="76158">
                <a:moveTo>
                  <a:pt x="0" y="29015"/>
                </a:moveTo>
                <a:lnTo>
                  <a:pt x="49993" y="0"/>
                </a:lnTo>
              </a:path>
            </a:pathLst>
          </a:custGeom>
          <a:noFill/>
          <a:ln w="12700">
            <a:solidFill>
              <a:srgbClr val="000000"/>
            </a:solidFill>
          </a:ln>
        </p:spPr>
        <p:txBody>
          <a:bodyPr/>
          <a:lstStyle/>
          <a:p>
            <a:endParaRPr lang="en-US"/>
          </a:p>
        </p:txBody>
      </p:sp>
      <p:sp>
        <p:nvSpPr>
          <p:cNvPr id="136" name="Freeform 135"/>
          <p:cNvSpPr/>
          <p:nvPr/>
        </p:nvSpPr>
        <p:spPr>
          <a:xfrm>
            <a:off x="1373225" y="5166162"/>
            <a:ext cx="102087" cy="63214"/>
          </a:xfrm>
          <a:custGeom>
            <a:avLst/>
            <a:gdLst/>
            <a:ahLst/>
            <a:cxnLst/>
            <a:rect l="0" t="0" r="0" b="0"/>
            <a:pathLst>
              <a:path w="215781" h="139623">
                <a:moveTo>
                  <a:pt x="0" y="61608"/>
                </a:moveTo>
                <a:lnTo>
                  <a:pt x="130716" y="0"/>
                </a:lnTo>
              </a:path>
            </a:pathLst>
          </a:custGeom>
          <a:noFill/>
          <a:ln w="25400">
            <a:solidFill>
              <a:srgbClr val="000000"/>
            </a:solidFill>
          </a:ln>
        </p:spPr>
        <p:txBody>
          <a:bodyPr/>
          <a:lstStyle/>
          <a:p>
            <a:endParaRPr lang="en-US"/>
          </a:p>
        </p:txBody>
      </p:sp>
      <p:sp>
        <p:nvSpPr>
          <p:cNvPr id="137" name="Rectangle 136"/>
          <p:cNvSpPr/>
          <p:nvPr/>
        </p:nvSpPr>
        <p:spPr>
          <a:xfrm>
            <a:off x="1441961" y="5063584"/>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8" name="Freeform 137"/>
          <p:cNvSpPr/>
          <p:nvPr/>
        </p:nvSpPr>
        <p:spPr>
          <a:xfrm>
            <a:off x="1322133" y="5067899"/>
            <a:ext cx="44766" cy="25581"/>
          </a:xfrm>
          <a:custGeom>
            <a:avLst/>
            <a:gdLst/>
            <a:ahLst/>
            <a:cxnLst/>
            <a:rect l="0" t="0" r="0" b="0"/>
            <a:pathLst>
              <a:path w="101544" h="63465">
                <a:moveTo>
                  <a:pt x="0" y="20092"/>
                </a:moveTo>
                <a:lnTo>
                  <a:pt x="54198" y="0"/>
                </a:lnTo>
              </a:path>
            </a:pathLst>
          </a:custGeom>
          <a:noFill/>
          <a:ln w="12700">
            <a:solidFill>
              <a:srgbClr val="000000"/>
            </a:solidFill>
          </a:ln>
        </p:spPr>
        <p:txBody>
          <a:bodyPr/>
          <a:lstStyle/>
          <a:p>
            <a:endParaRPr lang="en-US"/>
          </a:p>
        </p:txBody>
      </p:sp>
      <p:sp>
        <p:nvSpPr>
          <p:cNvPr id="139" name="Freeform 138"/>
          <p:cNvSpPr/>
          <p:nvPr/>
        </p:nvSpPr>
        <p:spPr>
          <a:xfrm>
            <a:off x="1281606" y="4945008"/>
            <a:ext cx="45619" cy="22938"/>
          </a:xfrm>
          <a:custGeom>
            <a:avLst/>
            <a:gdLst/>
            <a:ahLst/>
            <a:cxnLst/>
            <a:rect l="0" t="0" r="0" b="0"/>
            <a:pathLst>
              <a:path w="114237" h="63465">
                <a:moveTo>
                  <a:pt x="0" y="15393"/>
                </a:moveTo>
                <a:lnTo>
                  <a:pt x="55715" y="0"/>
                </a:lnTo>
              </a:path>
            </a:pathLst>
          </a:custGeom>
          <a:noFill/>
          <a:ln w="12700">
            <a:solidFill>
              <a:srgbClr val="000000"/>
            </a:solidFill>
          </a:ln>
        </p:spPr>
        <p:txBody>
          <a:bodyPr/>
          <a:lstStyle/>
          <a:p>
            <a:endParaRPr lang="en-US"/>
          </a:p>
        </p:txBody>
      </p:sp>
      <p:sp>
        <p:nvSpPr>
          <p:cNvPr id="140" name="Freeform 139"/>
          <p:cNvSpPr/>
          <p:nvPr/>
        </p:nvSpPr>
        <p:spPr>
          <a:xfrm>
            <a:off x="1251938" y="4819180"/>
            <a:ext cx="46244" cy="20233"/>
          </a:xfrm>
          <a:custGeom>
            <a:avLst/>
            <a:gdLst/>
            <a:ahLst/>
            <a:cxnLst/>
            <a:rect l="0" t="0" r="0" b="0"/>
            <a:pathLst>
              <a:path w="114237" h="50772">
                <a:moveTo>
                  <a:pt x="0" y="10583"/>
                </a:moveTo>
                <a:lnTo>
                  <a:pt x="56826" y="0"/>
                </a:lnTo>
              </a:path>
            </a:pathLst>
          </a:custGeom>
          <a:noFill/>
          <a:ln w="12700">
            <a:solidFill>
              <a:srgbClr val="000000"/>
            </a:solidFill>
          </a:ln>
        </p:spPr>
        <p:txBody>
          <a:bodyPr/>
          <a:lstStyle/>
          <a:p>
            <a:endParaRPr lang="en-US"/>
          </a:p>
        </p:txBody>
      </p:sp>
      <p:sp>
        <p:nvSpPr>
          <p:cNvPr id="141" name="Freeform 140"/>
          <p:cNvSpPr/>
          <p:nvPr/>
        </p:nvSpPr>
        <p:spPr>
          <a:xfrm>
            <a:off x="1233348" y="4691333"/>
            <a:ext cx="46635" cy="17483"/>
          </a:xfrm>
          <a:custGeom>
            <a:avLst/>
            <a:gdLst/>
            <a:ahLst/>
            <a:cxnLst/>
            <a:rect l="0" t="0" r="0" b="0"/>
            <a:pathLst>
              <a:path w="114237" h="50772">
                <a:moveTo>
                  <a:pt x="0" y="5695"/>
                </a:moveTo>
                <a:lnTo>
                  <a:pt x="57521" y="0"/>
                </a:lnTo>
              </a:path>
            </a:pathLst>
          </a:custGeom>
          <a:noFill/>
          <a:ln w="12700">
            <a:solidFill>
              <a:srgbClr val="000000"/>
            </a:solidFill>
          </a:ln>
        </p:spPr>
        <p:txBody>
          <a:bodyPr/>
          <a:lstStyle/>
          <a:p>
            <a:endParaRPr lang="en-US"/>
          </a:p>
        </p:txBody>
      </p:sp>
      <p:sp>
        <p:nvSpPr>
          <p:cNvPr id="142" name="Freeform 141"/>
          <p:cNvSpPr/>
          <p:nvPr/>
        </p:nvSpPr>
        <p:spPr>
          <a:xfrm>
            <a:off x="1225969" y="4561753"/>
            <a:ext cx="109837" cy="29636"/>
          </a:xfrm>
          <a:custGeom>
            <a:avLst/>
            <a:gdLst/>
            <a:ahLst/>
            <a:cxnLst/>
            <a:rect l="0" t="0" r="0" b="0"/>
            <a:pathLst>
              <a:path w="228474" h="88851">
                <a:moveTo>
                  <a:pt x="0" y="1914"/>
                </a:moveTo>
                <a:lnTo>
                  <a:pt x="144494" y="0"/>
                </a:lnTo>
              </a:path>
            </a:pathLst>
          </a:custGeom>
          <a:noFill/>
          <a:ln w="25400">
            <a:solidFill>
              <a:srgbClr val="000000"/>
            </a:solidFill>
          </a:ln>
        </p:spPr>
        <p:txBody>
          <a:bodyPr/>
          <a:lstStyle/>
          <a:p>
            <a:endParaRPr lang="en-US"/>
          </a:p>
        </p:txBody>
      </p:sp>
      <p:sp>
        <p:nvSpPr>
          <p:cNvPr id="143" name="Rectangle 142"/>
          <p:cNvSpPr/>
          <p:nvPr/>
        </p:nvSpPr>
        <p:spPr>
          <a:xfrm>
            <a:off x="1299165" y="4513819"/>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4" name="Freeform 143"/>
          <p:cNvSpPr/>
          <p:nvPr/>
        </p:nvSpPr>
        <p:spPr>
          <a:xfrm>
            <a:off x="1229857" y="4430974"/>
            <a:ext cx="46709" cy="16625"/>
          </a:xfrm>
          <a:custGeom>
            <a:avLst/>
            <a:gdLst/>
            <a:ahLst/>
            <a:cxnLst/>
            <a:rect l="0" t="0" r="0" b="0"/>
            <a:pathLst>
              <a:path w="114237" h="63465">
                <a:moveTo>
                  <a:pt x="0" y="0"/>
                </a:moveTo>
                <a:lnTo>
                  <a:pt x="57652" y="4169"/>
                </a:lnTo>
              </a:path>
            </a:pathLst>
          </a:custGeom>
          <a:noFill/>
          <a:ln w="12700">
            <a:solidFill>
              <a:srgbClr val="000000"/>
            </a:solidFill>
          </a:ln>
        </p:spPr>
        <p:txBody>
          <a:bodyPr/>
          <a:lstStyle/>
          <a:p>
            <a:endParaRPr lang="en-US"/>
          </a:p>
        </p:txBody>
      </p:sp>
      <p:sp>
        <p:nvSpPr>
          <p:cNvPr id="145" name="Freeform 144"/>
          <p:cNvSpPr/>
          <p:nvPr/>
        </p:nvSpPr>
        <p:spPr>
          <a:xfrm>
            <a:off x="1244982" y="4299931"/>
            <a:ext cx="46391" cy="19384"/>
          </a:xfrm>
          <a:custGeom>
            <a:avLst/>
            <a:gdLst/>
            <a:ahLst/>
            <a:cxnLst/>
            <a:rect l="0" t="0" r="0" b="0"/>
            <a:pathLst>
              <a:path w="114237" h="63465">
                <a:moveTo>
                  <a:pt x="0" y="0"/>
                </a:moveTo>
                <a:lnTo>
                  <a:pt x="57086" y="9074"/>
                </a:lnTo>
              </a:path>
            </a:pathLst>
          </a:custGeom>
          <a:noFill/>
          <a:ln w="12700">
            <a:solidFill>
              <a:srgbClr val="000000"/>
            </a:solidFill>
          </a:ln>
        </p:spPr>
        <p:txBody>
          <a:bodyPr/>
          <a:lstStyle/>
          <a:p>
            <a:endParaRPr lang="en-US"/>
          </a:p>
        </p:txBody>
      </p:sp>
      <p:sp>
        <p:nvSpPr>
          <p:cNvPr id="146" name="Freeform 145"/>
          <p:cNvSpPr/>
          <p:nvPr/>
        </p:nvSpPr>
        <p:spPr>
          <a:xfrm>
            <a:off x="1271235" y="4170657"/>
            <a:ext cx="45838" cy="22105"/>
          </a:xfrm>
          <a:custGeom>
            <a:avLst/>
            <a:gdLst/>
            <a:ahLst/>
            <a:cxnLst/>
            <a:rect l="0" t="0" r="0" b="0"/>
            <a:pathLst>
              <a:path w="101544" h="76158">
                <a:moveTo>
                  <a:pt x="0" y="0"/>
                </a:moveTo>
                <a:lnTo>
                  <a:pt x="56103" y="13912"/>
                </a:lnTo>
              </a:path>
            </a:pathLst>
          </a:custGeom>
          <a:noFill/>
          <a:ln w="12700">
            <a:solidFill>
              <a:srgbClr val="000000"/>
            </a:solidFill>
          </a:ln>
        </p:spPr>
        <p:txBody>
          <a:bodyPr/>
          <a:lstStyle/>
          <a:p>
            <a:endParaRPr lang="en-US"/>
          </a:p>
        </p:txBody>
      </p:sp>
      <p:sp>
        <p:nvSpPr>
          <p:cNvPr id="147" name="Freeform 146"/>
          <p:cNvSpPr/>
          <p:nvPr/>
        </p:nvSpPr>
        <p:spPr>
          <a:xfrm>
            <a:off x="1308424" y="4044094"/>
            <a:ext cx="45055" cy="24770"/>
          </a:xfrm>
          <a:custGeom>
            <a:avLst/>
            <a:gdLst/>
            <a:ahLst/>
            <a:cxnLst/>
            <a:rect l="0" t="0" r="0" b="0"/>
            <a:pathLst>
              <a:path w="114237" h="76158">
                <a:moveTo>
                  <a:pt x="0" y="0"/>
                </a:moveTo>
                <a:lnTo>
                  <a:pt x="54712" y="18649"/>
                </a:lnTo>
              </a:path>
            </a:pathLst>
          </a:custGeom>
          <a:noFill/>
          <a:ln w="12700">
            <a:solidFill>
              <a:srgbClr val="000000"/>
            </a:solidFill>
          </a:ln>
        </p:spPr>
        <p:txBody>
          <a:bodyPr/>
          <a:lstStyle/>
          <a:p>
            <a:endParaRPr lang="en-US"/>
          </a:p>
        </p:txBody>
      </p:sp>
      <p:sp>
        <p:nvSpPr>
          <p:cNvPr id="148" name="Freeform 147"/>
          <p:cNvSpPr/>
          <p:nvPr/>
        </p:nvSpPr>
        <p:spPr>
          <a:xfrm>
            <a:off x="1356278" y="3921167"/>
            <a:ext cx="102979" cy="61255"/>
          </a:xfrm>
          <a:custGeom>
            <a:avLst/>
            <a:gdLst/>
            <a:ahLst/>
            <a:cxnLst/>
            <a:rect l="0" t="0" r="0" b="0"/>
            <a:pathLst>
              <a:path w="215781" h="152316">
                <a:moveTo>
                  <a:pt x="0" y="0"/>
                </a:moveTo>
                <a:lnTo>
                  <a:pt x="132301" y="58125"/>
                </a:lnTo>
              </a:path>
            </a:pathLst>
          </a:custGeom>
          <a:noFill/>
          <a:ln w="25400">
            <a:solidFill>
              <a:srgbClr val="000000"/>
            </a:solidFill>
          </a:ln>
        </p:spPr>
        <p:txBody>
          <a:bodyPr/>
          <a:lstStyle/>
          <a:p>
            <a:endParaRPr lang="en-US"/>
          </a:p>
        </p:txBody>
      </p:sp>
      <p:sp>
        <p:nvSpPr>
          <p:cNvPr id="149" name="Rectangle 148"/>
          <p:cNvSpPr/>
          <p:nvPr/>
        </p:nvSpPr>
        <p:spPr>
          <a:xfrm>
            <a:off x="1420542" y="3956913"/>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50" name="Freeform 149"/>
          <p:cNvSpPr/>
          <p:nvPr/>
        </p:nvSpPr>
        <p:spPr>
          <a:xfrm>
            <a:off x="1414446" y="3802772"/>
            <a:ext cx="42823" cy="29850"/>
          </a:xfrm>
          <a:custGeom>
            <a:avLst/>
            <a:gdLst/>
            <a:ahLst/>
            <a:cxnLst/>
            <a:rect l="0" t="0" r="0" b="0"/>
            <a:pathLst>
              <a:path w="101544" h="88851">
                <a:moveTo>
                  <a:pt x="0" y="0"/>
                </a:moveTo>
                <a:lnTo>
                  <a:pt x="50743" y="27681"/>
                </a:lnTo>
              </a:path>
            </a:pathLst>
          </a:custGeom>
          <a:noFill/>
          <a:ln w="12700">
            <a:solidFill>
              <a:srgbClr val="000000"/>
            </a:solidFill>
          </a:ln>
        </p:spPr>
        <p:txBody>
          <a:bodyPr/>
          <a:lstStyle/>
          <a:p>
            <a:endParaRPr lang="en-US"/>
          </a:p>
        </p:txBody>
      </p:sp>
      <p:sp>
        <p:nvSpPr>
          <p:cNvPr id="151" name="Freeform 150"/>
          <p:cNvSpPr/>
          <p:nvPr/>
        </p:nvSpPr>
        <p:spPr>
          <a:xfrm>
            <a:off x="1482506" y="3689772"/>
            <a:ext cx="41390" cy="32229"/>
          </a:xfrm>
          <a:custGeom>
            <a:avLst/>
            <a:gdLst/>
            <a:ahLst/>
            <a:cxnLst/>
            <a:rect l="0" t="0" r="0" b="0"/>
            <a:pathLst>
              <a:path w="101544" h="88851">
                <a:moveTo>
                  <a:pt x="0" y="0"/>
                </a:moveTo>
                <a:lnTo>
                  <a:pt x="48196" y="31910"/>
                </a:lnTo>
              </a:path>
            </a:pathLst>
          </a:custGeom>
          <a:noFill/>
          <a:ln w="12700">
            <a:solidFill>
              <a:srgbClr val="000000"/>
            </a:solidFill>
          </a:ln>
        </p:spPr>
        <p:txBody>
          <a:bodyPr/>
          <a:lstStyle/>
          <a:p>
            <a:endParaRPr lang="en-US"/>
          </a:p>
        </p:txBody>
      </p:sp>
      <p:sp>
        <p:nvSpPr>
          <p:cNvPr id="152" name="Freeform 151"/>
          <p:cNvSpPr/>
          <p:nvPr/>
        </p:nvSpPr>
        <p:spPr>
          <a:xfrm>
            <a:off x="1559961" y="3582993"/>
            <a:ext cx="39759" cy="34477"/>
          </a:xfrm>
          <a:custGeom>
            <a:avLst/>
            <a:gdLst/>
            <a:ahLst/>
            <a:cxnLst/>
            <a:rect l="0" t="0" r="0" b="0"/>
            <a:pathLst>
              <a:path w="101544" h="88851">
                <a:moveTo>
                  <a:pt x="0" y="0"/>
                </a:moveTo>
                <a:lnTo>
                  <a:pt x="45297" y="35907"/>
                </a:lnTo>
              </a:path>
            </a:pathLst>
          </a:custGeom>
          <a:noFill/>
          <a:ln w="12700">
            <a:solidFill>
              <a:srgbClr val="000000"/>
            </a:solidFill>
          </a:ln>
        </p:spPr>
        <p:txBody>
          <a:bodyPr/>
          <a:lstStyle/>
          <a:p>
            <a:endParaRPr lang="en-US"/>
          </a:p>
        </p:txBody>
      </p:sp>
      <p:sp>
        <p:nvSpPr>
          <p:cNvPr id="153" name="Freeform 152"/>
          <p:cNvSpPr/>
          <p:nvPr/>
        </p:nvSpPr>
        <p:spPr>
          <a:xfrm>
            <a:off x="1646245" y="3483212"/>
            <a:ext cx="37943" cy="36578"/>
          </a:xfrm>
          <a:custGeom>
            <a:avLst/>
            <a:gdLst/>
            <a:ahLst/>
            <a:cxnLst/>
            <a:rect l="0" t="0" r="0" b="0"/>
            <a:pathLst>
              <a:path w="101544" h="101544">
                <a:moveTo>
                  <a:pt x="0" y="0"/>
                </a:moveTo>
                <a:lnTo>
                  <a:pt x="42068" y="39641"/>
                </a:lnTo>
              </a:path>
            </a:pathLst>
          </a:custGeom>
          <a:noFill/>
          <a:ln w="12700">
            <a:solidFill>
              <a:srgbClr val="000000"/>
            </a:solidFill>
          </a:ln>
        </p:spPr>
        <p:txBody>
          <a:bodyPr/>
          <a:lstStyle/>
          <a:p>
            <a:endParaRPr lang="en-US"/>
          </a:p>
        </p:txBody>
      </p:sp>
      <p:sp>
        <p:nvSpPr>
          <p:cNvPr id="154" name="Freeform 153"/>
          <p:cNvSpPr/>
          <p:nvPr/>
        </p:nvSpPr>
        <p:spPr>
          <a:xfrm>
            <a:off x="1740729" y="3391159"/>
            <a:ext cx="82744" cy="89150"/>
          </a:xfrm>
          <a:custGeom>
            <a:avLst/>
            <a:gdLst/>
            <a:ahLst/>
            <a:cxnLst/>
            <a:rect l="0" t="0" r="0" b="0"/>
            <a:pathLst>
              <a:path w="177702" h="190395">
                <a:moveTo>
                  <a:pt x="0" y="0"/>
                </a:moveTo>
                <a:lnTo>
                  <a:pt x="96329" y="107716"/>
                </a:lnTo>
              </a:path>
            </a:pathLst>
          </a:custGeom>
          <a:noFill/>
          <a:ln w="25400">
            <a:solidFill>
              <a:srgbClr val="000000"/>
            </a:solidFill>
          </a:ln>
        </p:spPr>
        <p:txBody>
          <a:bodyPr/>
          <a:lstStyle/>
          <a:p>
            <a:endParaRPr lang="en-US"/>
          </a:p>
        </p:txBody>
      </p:sp>
      <p:sp>
        <p:nvSpPr>
          <p:cNvPr id="155" name="Rectangle 154"/>
          <p:cNvSpPr/>
          <p:nvPr/>
        </p:nvSpPr>
        <p:spPr>
          <a:xfrm>
            <a:off x="1784672" y="3449986"/>
            <a:ext cx="216406" cy="103875"/>
          </a:xfrm>
          <a:prstGeom prst="rect">
            <a:avLst/>
          </a:prstGeom>
          <a:noFill/>
        </p:spPr>
        <p:txBody>
          <a:bodyPr wrap="none" lIns="0" tIns="0" rIns="0" bIns="0" rtlCol="0">
            <a:spAutoFit/>
          </a:bodyPr>
          <a:lstStyle/>
          <a:p>
            <a:r>
              <a:rPr sz="675" dirty="0">
                <a:solidFill>
                  <a:srgbClr val="000000"/>
                </a:solidFill>
                <a:latin typeface="Helvetica"/>
              </a:rPr>
              <a:t>6,500</a:t>
            </a:r>
          </a:p>
        </p:txBody>
      </p:sp>
      <p:sp>
        <p:nvSpPr>
          <p:cNvPr id="156" name="Freeform 155"/>
          <p:cNvSpPr/>
          <p:nvPr/>
        </p:nvSpPr>
        <p:spPr>
          <a:xfrm>
            <a:off x="1842723" y="3307504"/>
            <a:ext cx="33806" cy="40277"/>
          </a:xfrm>
          <a:custGeom>
            <a:avLst/>
            <a:gdLst/>
            <a:ahLst/>
            <a:cxnLst/>
            <a:rect l="0" t="0" r="0" b="0"/>
            <a:pathLst>
              <a:path w="88851" h="101544">
                <a:moveTo>
                  <a:pt x="0" y="0"/>
                </a:moveTo>
                <a:lnTo>
                  <a:pt x="34714" y="46217"/>
                </a:lnTo>
              </a:path>
            </a:pathLst>
          </a:custGeom>
          <a:noFill/>
          <a:ln w="12700">
            <a:solidFill>
              <a:srgbClr val="000000"/>
            </a:solidFill>
          </a:ln>
        </p:spPr>
        <p:txBody>
          <a:bodyPr/>
          <a:lstStyle/>
          <a:p>
            <a:endParaRPr lang="en-US"/>
          </a:p>
        </p:txBody>
      </p:sp>
      <p:sp>
        <p:nvSpPr>
          <p:cNvPr id="157" name="Freeform 156"/>
          <p:cNvSpPr/>
          <p:nvPr/>
        </p:nvSpPr>
        <p:spPr>
          <a:xfrm>
            <a:off x="1951485" y="3232859"/>
            <a:ext cx="31517" cy="41848"/>
          </a:xfrm>
          <a:custGeom>
            <a:avLst/>
            <a:gdLst/>
            <a:ahLst/>
            <a:cxnLst/>
            <a:rect l="0" t="0" r="0" b="0"/>
            <a:pathLst>
              <a:path w="88851" h="101544">
                <a:moveTo>
                  <a:pt x="0" y="0"/>
                </a:moveTo>
                <a:lnTo>
                  <a:pt x="30644" y="49011"/>
                </a:lnTo>
              </a:path>
            </a:pathLst>
          </a:custGeom>
          <a:noFill/>
          <a:ln w="12700">
            <a:solidFill>
              <a:srgbClr val="000000"/>
            </a:solidFill>
          </a:ln>
        </p:spPr>
        <p:txBody>
          <a:bodyPr/>
          <a:lstStyle/>
          <a:p>
            <a:endParaRPr lang="en-US"/>
          </a:p>
        </p:txBody>
      </p:sp>
      <p:sp>
        <p:nvSpPr>
          <p:cNvPr id="158" name="Freeform 157"/>
          <p:cNvSpPr/>
          <p:nvPr/>
        </p:nvSpPr>
        <p:spPr>
          <a:xfrm>
            <a:off x="2066219" y="3167766"/>
            <a:ext cx="29102" cy="43219"/>
          </a:xfrm>
          <a:custGeom>
            <a:avLst/>
            <a:gdLst/>
            <a:ahLst/>
            <a:cxnLst/>
            <a:rect l="0" t="0" r="0" b="0"/>
            <a:pathLst>
              <a:path w="76158" h="114237">
                <a:moveTo>
                  <a:pt x="0" y="0"/>
                </a:moveTo>
                <a:lnTo>
                  <a:pt x="26350" y="51447"/>
                </a:lnTo>
              </a:path>
            </a:pathLst>
          </a:custGeom>
          <a:noFill/>
          <a:ln w="12700">
            <a:solidFill>
              <a:srgbClr val="000000"/>
            </a:solidFill>
          </a:ln>
        </p:spPr>
        <p:txBody>
          <a:bodyPr/>
          <a:lstStyle/>
          <a:p>
            <a:endParaRPr lang="en-US"/>
          </a:p>
        </p:txBody>
      </p:sp>
      <p:sp>
        <p:nvSpPr>
          <p:cNvPr id="159" name="Freeform 158"/>
          <p:cNvSpPr/>
          <p:nvPr/>
        </p:nvSpPr>
        <p:spPr>
          <a:xfrm>
            <a:off x="2186090" y="3112702"/>
            <a:ext cx="26578" cy="44378"/>
          </a:xfrm>
          <a:custGeom>
            <a:avLst/>
            <a:gdLst/>
            <a:ahLst/>
            <a:cxnLst/>
            <a:rect l="0" t="0" r="0" b="0"/>
            <a:pathLst>
              <a:path w="76158" h="114237">
                <a:moveTo>
                  <a:pt x="0" y="0"/>
                </a:moveTo>
                <a:lnTo>
                  <a:pt x="21863" y="53508"/>
                </a:lnTo>
              </a:path>
            </a:pathLst>
          </a:custGeom>
          <a:noFill/>
          <a:ln w="12700">
            <a:solidFill>
              <a:srgbClr val="000000"/>
            </a:solidFill>
          </a:ln>
        </p:spPr>
        <p:txBody>
          <a:bodyPr/>
          <a:lstStyle/>
          <a:p>
            <a:endParaRPr lang="en-US"/>
          </a:p>
        </p:txBody>
      </p:sp>
      <p:sp>
        <p:nvSpPr>
          <p:cNvPr id="160" name="Freeform 159"/>
          <p:cNvSpPr/>
          <p:nvPr/>
        </p:nvSpPr>
        <p:spPr>
          <a:xfrm>
            <a:off x="2310223" y="3068068"/>
            <a:ext cx="52771" cy="106154"/>
          </a:xfrm>
          <a:custGeom>
            <a:avLst/>
            <a:gdLst/>
            <a:ahLst/>
            <a:cxnLst/>
            <a:rect l="0" t="0" r="0" b="0"/>
            <a:pathLst>
              <a:path w="126930" h="215781">
                <a:moveTo>
                  <a:pt x="0" y="0"/>
                </a:moveTo>
                <a:lnTo>
                  <a:pt x="43043" y="137947"/>
                </a:lnTo>
              </a:path>
            </a:pathLst>
          </a:custGeom>
          <a:noFill/>
          <a:ln w="25400">
            <a:solidFill>
              <a:srgbClr val="000000"/>
            </a:solidFill>
          </a:ln>
        </p:spPr>
        <p:txBody>
          <a:bodyPr/>
          <a:lstStyle/>
          <a:p>
            <a:endParaRPr lang="en-US"/>
          </a:p>
        </p:txBody>
      </p:sp>
      <p:sp>
        <p:nvSpPr>
          <p:cNvPr id="161" name="Rectangle 160"/>
          <p:cNvSpPr/>
          <p:nvPr/>
        </p:nvSpPr>
        <p:spPr>
          <a:xfrm>
            <a:off x="2227340" y="3142975"/>
            <a:ext cx="216406" cy="103875"/>
          </a:xfrm>
          <a:prstGeom prst="rect">
            <a:avLst/>
          </a:prstGeom>
          <a:noFill/>
        </p:spPr>
        <p:txBody>
          <a:bodyPr wrap="none" lIns="0" tIns="0" rIns="0" bIns="0" rtlCol="0">
            <a:spAutoFit/>
          </a:bodyPr>
          <a:lstStyle/>
          <a:p>
            <a:r>
              <a:rPr sz="675" dirty="0">
                <a:solidFill>
                  <a:srgbClr val="000000"/>
                </a:solidFill>
                <a:latin typeface="Helvetica"/>
              </a:rPr>
              <a:t>7,000</a:t>
            </a:r>
          </a:p>
        </p:txBody>
      </p:sp>
      <p:sp>
        <p:nvSpPr>
          <p:cNvPr id="162" name="Freeform 161"/>
          <p:cNvSpPr/>
          <p:nvPr/>
        </p:nvSpPr>
        <p:spPr>
          <a:xfrm>
            <a:off x="2437711" y="3034189"/>
            <a:ext cx="21281" cy="46031"/>
          </a:xfrm>
          <a:custGeom>
            <a:avLst/>
            <a:gdLst/>
            <a:ahLst/>
            <a:cxnLst/>
            <a:rect l="0" t="0" r="0" b="0"/>
            <a:pathLst>
              <a:path w="63465" h="114237">
                <a:moveTo>
                  <a:pt x="0" y="0"/>
                </a:moveTo>
                <a:lnTo>
                  <a:pt x="12446" y="56447"/>
                </a:lnTo>
              </a:path>
            </a:pathLst>
          </a:custGeom>
          <a:noFill/>
          <a:ln w="12700">
            <a:solidFill>
              <a:srgbClr val="000000"/>
            </a:solidFill>
          </a:ln>
        </p:spPr>
        <p:txBody>
          <a:bodyPr/>
          <a:lstStyle/>
          <a:p>
            <a:endParaRPr lang="en-US"/>
          </a:p>
        </p:txBody>
      </p:sp>
      <p:sp>
        <p:nvSpPr>
          <p:cNvPr id="163" name="Freeform 162"/>
          <p:cNvSpPr/>
          <p:nvPr/>
        </p:nvSpPr>
        <p:spPr>
          <a:xfrm>
            <a:off x="2567625" y="3011313"/>
            <a:ext cx="18546" cy="46513"/>
          </a:xfrm>
          <a:custGeom>
            <a:avLst/>
            <a:gdLst/>
            <a:ahLst/>
            <a:cxnLst/>
            <a:rect l="0" t="0" r="0" b="0"/>
            <a:pathLst>
              <a:path w="63465" h="114237">
                <a:moveTo>
                  <a:pt x="0" y="0"/>
                </a:moveTo>
                <a:lnTo>
                  <a:pt x="7584" y="57303"/>
                </a:lnTo>
              </a:path>
            </a:pathLst>
          </a:custGeom>
          <a:noFill/>
          <a:ln w="12700">
            <a:solidFill>
              <a:srgbClr val="000000"/>
            </a:solidFill>
          </a:ln>
        </p:spPr>
        <p:txBody>
          <a:bodyPr/>
          <a:lstStyle/>
          <a:p>
            <a:endParaRPr lang="en-US"/>
          </a:p>
        </p:txBody>
      </p:sp>
      <p:sp>
        <p:nvSpPr>
          <p:cNvPr id="164" name="Freeform 163"/>
          <p:cNvSpPr/>
          <p:nvPr/>
        </p:nvSpPr>
        <p:spPr>
          <a:xfrm>
            <a:off x="2699018" y="2999608"/>
            <a:ext cx="15779" cy="46759"/>
          </a:xfrm>
          <a:custGeom>
            <a:avLst/>
            <a:gdLst/>
            <a:ahLst/>
            <a:cxnLst/>
            <a:rect l="0" t="0" r="0" b="0"/>
            <a:pathLst>
              <a:path w="50772" h="114237">
                <a:moveTo>
                  <a:pt x="0" y="0"/>
                </a:moveTo>
                <a:lnTo>
                  <a:pt x="2666" y="57741"/>
                </a:lnTo>
              </a:path>
            </a:pathLst>
          </a:custGeom>
          <a:noFill/>
          <a:ln w="12700">
            <a:solidFill>
              <a:srgbClr val="000000"/>
            </a:solidFill>
          </a:ln>
        </p:spPr>
        <p:txBody>
          <a:bodyPr/>
          <a:lstStyle/>
          <a:p>
            <a:endParaRPr lang="en-US"/>
          </a:p>
        </p:txBody>
      </p:sp>
      <p:sp>
        <p:nvSpPr>
          <p:cNvPr id="166" name="Rectangle 165"/>
          <p:cNvSpPr/>
          <p:nvPr/>
        </p:nvSpPr>
        <p:spPr>
          <a:xfrm>
            <a:off x="1834651" y="4178247"/>
            <a:ext cx="1878333" cy="207749"/>
          </a:xfrm>
          <a:prstGeom prst="rect">
            <a:avLst/>
          </a:prstGeom>
          <a:noFill/>
        </p:spPr>
        <p:txBody>
          <a:bodyPr wrap="square" lIns="0" tIns="0" rIns="0" bIns="0" rtlCol="0">
            <a:spAutoFit/>
          </a:bodyPr>
          <a:lstStyle/>
          <a:p>
            <a:pPr algn="ctr"/>
            <a:r>
              <a:rPr sz="1350" dirty="0">
                <a:solidFill>
                  <a:srgbClr val="000000"/>
                </a:solidFill>
                <a:latin typeface="Helvetica"/>
              </a:rPr>
              <a:t>pRSII42N-TDH3-mNeon</a:t>
            </a:r>
          </a:p>
        </p:txBody>
      </p:sp>
      <p:sp>
        <p:nvSpPr>
          <p:cNvPr id="167" name="Rectangle 166"/>
          <p:cNvSpPr/>
          <p:nvPr/>
        </p:nvSpPr>
        <p:spPr>
          <a:xfrm>
            <a:off x="2461232" y="4706594"/>
            <a:ext cx="625171" cy="207749"/>
          </a:xfrm>
          <a:prstGeom prst="rect">
            <a:avLst/>
          </a:prstGeom>
          <a:noFill/>
        </p:spPr>
        <p:txBody>
          <a:bodyPr wrap="none" lIns="0" tIns="0" rIns="0" bIns="0" rtlCol="0">
            <a:spAutoFit/>
          </a:bodyPr>
          <a:lstStyle/>
          <a:p>
            <a:pPr algn="ctr"/>
            <a:r>
              <a:rPr sz="1350" dirty="0">
                <a:solidFill>
                  <a:srgbClr val="000000"/>
                </a:solidFill>
                <a:latin typeface="Helvetica"/>
              </a:rPr>
              <a:t>7354 bp</a:t>
            </a:r>
          </a:p>
        </p:txBody>
      </p:sp>
      <p:sp>
        <p:nvSpPr>
          <p:cNvPr id="168" name="Rectangle 167"/>
          <p:cNvSpPr/>
          <p:nvPr/>
        </p:nvSpPr>
        <p:spPr>
          <a:xfrm>
            <a:off x="4369284" y="5427715"/>
            <a:ext cx="718145" cy="155877"/>
          </a:xfrm>
          <a:prstGeom prst="rect">
            <a:avLst/>
          </a:prstGeom>
          <a:noFill/>
        </p:spPr>
        <p:txBody>
          <a:bodyPr wrap="none" lIns="0" tIns="0" rIns="0" bIns="0" rtlCol="0">
            <a:spAutoFit/>
          </a:bodyPr>
          <a:lstStyle/>
          <a:p>
            <a:r>
              <a:rPr sz="1013" dirty="0">
                <a:solidFill>
                  <a:srgbClr val="000000"/>
                </a:solidFill>
                <a:latin typeface="Helvetica"/>
              </a:rPr>
              <a:t>2μ ORI-STB</a:t>
            </a:r>
          </a:p>
        </p:txBody>
      </p:sp>
      <p:sp>
        <p:nvSpPr>
          <p:cNvPr id="23" name="TextBox 22">
            <a:extLst>
              <a:ext uri="{FF2B5EF4-FFF2-40B4-BE49-F238E27FC236}">
                <a16:creationId xmlns:a16="http://schemas.microsoft.com/office/drawing/2014/main" id="{5753D581-FC0C-1AB0-8DE8-233EFD8A62FC}"/>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
        <p:nvSpPr>
          <p:cNvPr id="24" name="TextBox 23">
            <a:extLst>
              <a:ext uri="{FF2B5EF4-FFF2-40B4-BE49-F238E27FC236}">
                <a16:creationId xmlns:a16="http://schemas.microsoft.com/office/drawing/2014/main" id="{D083E714-1D60-10CB-570D-A721C5150CD4}"/>
              </a:ext>
            </a:extLst>
          </p:cNvPr>
          <p:cNvSpPr txBox="1"/>
          <p:nvPr/>
        </p:nvSpPr>
        <p:spPr>
          <a:xfrm>
            <a:off x="501816" y="6672181"/>
            <a:ext cx="5923636" cy="2308324"/>
          </a:xfrm>
          <a:prstGeom prst="rect">
            <a:avLst/>
          </a:prstGeom>
          <a:noFill/>
          <a:ln>
            <a:solidFill>
              <a:schemeClr val="tx1"/>
            </a:solidFill>
          </a:ln>
        </p:spPr>
        <p:txBody>
          <a:bodyPr wrap="square" rtlCol="0">
            <a:spAutoFit/>
          </a:bodyPr>
          <a:lstStyle/>
          <a:p>
            <a:r>
              <a:rPr lang="en-US" sz="1200" b="1" dirty="0"/>
              <a:t>Supplemental figure 1: Plasmid maps for all 18 constructed vectors.</a:t>
            </a:r>
          </a:p>
          <a:p>
            <a:r>
              <a:rPr lang="en-US" sz="1200" dirty="0"/>
              <a:t>a) Series one (pRSII4XD) plasmids. High- and low-copy plasmids with pBluescript II SK+ MCS.</a:t>
            </a:r>
          </a:p>
          <a:p>
            <a:r>
              <a:rPr lang="en-US" sz="1200" dirty="0"/>
              <a:t>b) Series two (pRSII4XD-TDH3pr) plasmids. High- and low-copy plasmids contain the same elements as series one plasmids, with an additional TDH3 promoter and CYC1 3’UTR flanking the 5’ and 3’ ends of the MCS, respectively. </a:t>
            </a:r>
          </a:p>
          <a:p>
            <a:r>
              <a:rPr lang="en-US" sz="1200" dirty="0"/>
              <a:t>c) Series three (pRSII4XD-TDH3pr-mNeon) plasmids. High- and low-copy plasmids contain the same elements as series two plasmids with mNeonGreen cloned into the MCS. </a:t>
            </a:r>
          </a:p>
          <a:p>
            <a:r>
              <a:rPr lang="en-US" sz="1200" dirty="0"/>
              <a:t>All 18 plasmids contain bla and ori for bacterial selection and maintenance, respectively. Plasmid within a series are differentiated by the yeast origin or replication (CEN6/ARS4 or 2µ ORI-STB) and/or the drug resistance cassette (hphMX, kanMX, or natAC). All plasmid maps were designed from GenBank files using </a:t>
            </a:r>
            <a:r>
              <a:rPr lang="en-US" sz="1200" dirty="0" err="1"/>
              <a:t>ApE</a:t>
            </a:r>
            <a:r>
              <a:rPr lang="en-US" sz="1200" dirty="0"/>
              <a:t> (https://</a:t>
            </a:r>
            <a:r>
              <a:rPr lang="en-US" sz="1200" dirty="0" err="1"/>
              <a:t>jorgensen.biology.utah.edu</a:t>
            </a:r>
            <a:r>
              <a:rPr lang="en-US" sz="1200" dirty="0"/>
              <a:t>/</a:t>
            </a:r>
            <a:r>
              <a:rPr lang="en-US" sz="1200" dirty="0" err="1"/>
              <a:t>wayned</a:t>
            </a:r>
            <a:r>
              <a:rPr lang="en-US" sz="1200" dirty="0"/>
              <a:t>/ape/).</a:t>
            </a:r>
          </a:p>
        </p:txBody>
      </p:sp>
    </p:spTree>
    <p:extLst>
      <p:ext uri="{BB962C8B-B14F-4D97-AF65-F5344CB8AC3E}">
        <p14:creationId xmlns:p14="http://schemas.microsoft.com/office/powerpoint/2010/main" val="4094270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Freeform 126"/>
          <p:cNvSpPr/>
          <p:nvPr/>
        </p:nvSpPr>
        <p:spPr>
          <a:xfrm>
            <a:off x="3720880" y="4205077"/>
            <a:ext cx="47507" cy="20837"/>
          </a:xfrm>
          <a:custGeom>
            <a:avLst/>
            <a:gdLst/>
            <a:ahLst/>
            <a:cxnLst/>
            <a:rect l="0" t="0" r="0" b="0"/>
            <a:pathLst>
              <a:path w="114237" h="50772">
                <a:moveTo>
                  <a:pt x="0" y="11657"/>
                </a:moveTo>
                <a:lnTo>
                  <a:pt x="59071" y="0"/>
                </a:lnTo>
              </a:path>
            </a:pathLst>
          </a:custGeom>
          <a:noFill/>
          <a:ln w="12700">
            <a:solidFill>
              <a:srgbClr val="000000"/>
            </a:solidFill>
          </a:ln>
        </p:spPr>
        <p:txBody>
          <a:bodyPr/>
          <a:lstStyle/>
          <a:p>
            <a:endParaRPr lang="en-US"/>
          </a:p>
        </p:txBody>
      </p:sp>
      <p:sp>
        <p:nvSpPr>
          <p:cNvPr id="2" name="Freeform 1"/>
          <p:cNvSpPr/>
          <p:nvPr/>
        </p:nvSpPr>
        <p:spPr>
          <a:xfrm>
            <a:off x="2516511" y="2784921"/>
            <a:ext cx="25610" cy="46196"/>
          </a:xfrm>
          <a:custGeom>
            <a:avLst/>
            <a:gdLst/>
            <a:ahLst/>
            <a:cxnLst/>
            <a:rect l="0" t="0" r="0" b="0"/>
            <a:pathLst>
              <a:path w="76158" h="101544">
                <a:moveTo>
                  <a:pt x="0" y="56741"/>
                </a:moveTo>
                <a:lnTo>
                  <a:pt x="20142" y="0"/>
                </a:lnTo>
              </a:path>
            </a:pathLst>
          </a:custGeom>
          <a:noFill/>
          <a:ln w="12700">
            <a:solidFill>
              <a:srgbClr val="000000"/>
            </a:solidFill>
          </a:ln>
        </p:spPr>
        <p:txBody>
          <a:bodyPr/>
          <a:lstStyle/>
          <a:p>
            <a:endParaRPr lang="en-US"/>
          </a:p>
        </p:txBody>
      </p:sp>
      <p:sp>
        <p:nvSpPr>
          <p:cNvPr id="3" name="Freeform 2"/>
          <p:cNvSpPr/>
          <p:nvPr/>
        </p:nvSpPr>
        <p:spPr>
          <a:xfrm>
            <a:off x="3634310" y="5234816"/>
            <a:ext cx="45933" cy="26326"/>
          </a:xfrm>
          <a:custGeom>
            <a:avLst/>
            <a:gdLst/>
            <a:ahLst/>
            <a:cxnLst/>
            <a:rect l="0" t="0" r="0" b="0"/>
            <a:pathLst>
              <a:path w="101544" h="88851">
                <a:moveTo>
                  <a:pt x="0" y="0"/>
                </a:moveTo>
                <a:lnTo>
                  <a:pt x="56273" y="21416"/>
                </a:lnTo>
              </a:path>
            </a:pathLst>
          </a:custGeom>
          <a:noFill/>
          <a:ln w="12700">
            <a:solidFill>
              <a:srgbClr val="000000"/>
            </a:solidFill>
          </a:ln>
        </p:spPr>
        <p:txBody>
          <a:bodyPr/>
          <a:lstStyle/>
          <a:p>
            <a:endParaRPr lang="en-US"/>
          </a:p>
        </p:txBody>
      </p:sp>
      <p:sp>
        <p:nvSpPr>
          <p:cNvPr id="4" name="Freeform 3"/>
          <p:cNvSpPr/>
          <p:nvPr/>
        </p:nvSpPr>
        <p:spPr>
          <a:xfrm>
            <a:off x="3247686" y="5851196"/>
            <a:ext cx="38904" cy="37533"/>
          </a:xfrm>
          <a:custGeom>
            <a:avLst/>
            <a:gdLst/>
            <a:ahLst/>
            <a:cxnLst/>
            <a:rect l="0" t="0" r="0" b="0"/>
            <a:pathLst>
              <a:path w="101544" h="101544">
                <a:moveTo>
                  <a:pt x="0" y="0"/>
                </a:moveTo>
                <a:lnTo>
                  <a:pt x="43776" y="41339"/>
                </a:lnTo>
              </a:path>
            </a:pathLst>
          </a:custGeom>
          <a:noFill/>
          <a:ln w="12700">
            <a:solidFill>
              <a:srgbClr val="000000"/>
            </a:solidFill>
          </a:ln>
        </p:spPr>
        <p:txBody>
          <a:bodyPr/>
          <a:lstStyle/>
          <a:p>
            <a:endParaRPr lang="en-US"/>
          </a:p>
        </p:txBody>
      </p:sp>
      <p:sp>
        <p:nvSpPr>
          <p:cNvPr id="5" name="Freeform 4"/>
          <p:cNvSpPr/>
          <p:nvPr/>
        </p:nvSpPr>
        <p:spPr>
          <a:xfrm>
            <a:off x="629138" y="5960821"/>
            <a:ext cx="36856" cy="39526"/>
          </a:xfrm>
          <a:custGeom>
            <a:avLst/>
            <a:gdLst/>
            <a:ahLst/>
            <a:cxnLst/>
            <a:rect l="0" t="0" r="0" b="0"/>
            <a:pathLst>
              <a:path w="88851" h="101544">
                <a:moveTo>
                  <a:pt x="40135" y="0"/>
                </a:moveTo>
                <a:lnTo>
                  <a:pt x="0" y="44883"/>
                </a:lnTo>
              </a:path>
            </a:pathLst>
          </a:custGeom>
          <a:noFill/>
          <a:ln w="12700">
            <a:solidFill>
              <a:srgbClr val="000000"/>
            </a:solidFill>
          </a:ln>
        </p:spPr>
        <p:txBody>
          <a:bodyPr/>
          <a:lstStyle/>
          <a:p>
            <a:endParaRPr lang="en-US"/>
          </a:p>
        </p:txBody>
      </p:sp>
      <p:sp>
        <p:nvSpPr>
          <p:cNvPr id="6" name="Freeform 5"/>
          <p:cNvSpPr/>
          <p:nvPr/>
        </p:nvSpPr>
        <p:spPr>
          <a:xfrm>
            <a:off x="716379" y="3085048"/>
            <a:ext cx="35297" cy="40837"/>
          </a:xfrm>
          <a:custGeom>
            <a:avLst/>
            <a:gdLst/>
            <a:ahLst/>
            <a:cxnLst/>
            <a:rect l="0" t="0" r="0" b="0"/>
            <a:pathLst>
              <a:path w="88851" h="88851">
                <a:moveTo>
                  <a:pt x="37365" y="47213"/>
                </a:moveTo>
                <a:lnTo>
                  <a:pt x="0" y="0"/>
                </a:lnTo>
              </a:path>
            </a:pathLst>
          </a:custGeom>
          <a:noFill/>
          <a:ln w="12700">
            <a:solidFill>
              <a:srgbClr val="000000"/>
            </a:solidFill>
          </a:ln>
        </p:spPr>
        <p:txBody>
          <a:bodyPr/>
          <a:lstStyle/>
          <a:p>
            <a:endParaRPr lang="en-US"/>
          </a:p>
        </p:txBody>
      </p:sp>
      <p:sp>
        <p:nvSpPr>
          <p:cNvPr id="7" name="Freeform 6"/>
          <p:cNvSpPr/>
          <p:nvPr/>
        </p:nvSpPr>
        <p:spPr>
          <a:xfrm>
            <a:off x="844124" y="2963837"/>
            <a:ext cx="33017" cy="70981"/>
          </a:xfrm>
          <a:custGeom>
            <a:avLst/>
            <a:gdLst/>
            <a:ahLst/>
            <a:cxnLst/>
            <a:rect l="0" t="0" r="0" b="0"/>
            <a:pathLst>
              <a:path w="76158" h="139623">
                <a:moveTo>
                  <a:pt x="33310" y="100803"/>
                </a:moveTo>
                <a:lnTo>
                  <a:pt x="0" y="0"/>
                </a:lnTo>
              </a:path>
            </a:pathLst>
          </a:custGeom>
          <a:noFill/>
          <a:ln w="12700">
            <a:solidFill>
              <a:srgbClr val="000000"/>
            </a:solidFill>
          </a:ln>
        </p:spPr>
        <p:txBody>
          <a:bodyPr/>
          <a:lstStyle/>
          <a:p>
            <a:endParaRPr lang="en-US"/>
          </a:p>
        </p:txBody>
      </p:sp>
      <p:sp>
        <p:nvSpPr>
          <p:cNvPr id="8" name="Freeform 7"/>
          <p:cNvSpPr/>
          <p:nvPr/>
        </p:nvSpPr>
        <p:spPr>
          <a:xfrm>
            <a:off x="986835" y="2842236"/>
            <a:ext cx="30468" cy="108128"/>
          </a:xfrm>
          <a:custGeom>
            <a:avLst/>
            <a:gdLst/>
            <a:ahLst/>
            <a:cxnLst/>
            <a:rect l="0" t="0" r="0" b="0"/>
            <a:pathLst>
              <a:path w="76158" h="215781">
                <a:moveTo>
                  <a:pt x="28779" y="166841"/>
                </a:moveTo>
                <a:lnTo>
                  <a:pt x="0" y="0"/>
                </a:lnTo>
              </a:path>
            </a:pathLst>
          </a:custGeom>
          <a:noFill/>
          <a:ln w="12700">
            <a:solidFill>
              <a:srgbClr val="000000"/>
            </a:solidFill>
          </a:ln>
        </p:spPr>
        <p:txBody>
          <a:bodyPr/>
          <a:lstStyle/>
          <a:p>
            <a:endParaRPr lang="en-US"/>
          </a:p>
        </p:txBody>
      </p:sp>
      <p:sp>
        <p:nvSpPr>
          <p:cNvPr id="9" name="Freeform 8"/>
          <p:cNvSpPr/>
          <p:nvPr/>
        </p:nvSpPr>
        <p:spPr>
          <a:xfrm>
            <a:off x="3554743" y="4211634"/>
            <a:ext cx="180416" cy="47064"/>
          </a:xfrm>
          <a:custGeom>
            <a:avLst/>
            <a:gdLst/>
            <a:ahLst/>
            <a:cxnLst/>
            <a:rect l="0" t="0" r="0" b="0"/>
            <a:pathLst>
              <a:path w="355404" h="101544">
                <a:moveTo>
                  <a:pt x="0" y="58284"/>
                </a:moveTo>
                <a:lnTo>
                  <a:pt x="295354" y="0"/>
                </a:lnTo>
              </a:path>
            </a:pathLst>
          </a:custGeom>
          <a:noFill/>
          <a:ln w="12700">
            <a:solidFill>
              <a:srgbClr val="000000"/>
            </a:solidFill>
          </a:ln>
        </p:spPr>
        <p:txBody>
          <a:bodyPr/>
          <a:lstStyle/>
          <a:p>
            <a:endParaRPr lang="en-US"/>
          </a:p>
        </p:txBody>
      </p:sp>
      <p:sp>
        <p:nvSpPr>
          <p:cNvPr id="10" name="Freeform 9"/>
          <p:cNvSpPr/>
          <p:nvPr/>
        </p:nvSpPr>
        <p:spPr>
          <a:xfrm>
            <a:off x="2459863" y="2816838"/>
            <a:ext cx="70928" cy="173864"/>
          </a:xfrm>
          <a:custGeom>
            <a:avLst/>
            <a:gdLst/>
            <a:ahLst/>
            <a:cxnLst/>
            <a:rect l="0" t="0" r="0" b="0"/>
            <a:pathLst>
              <a:path w="152316" h="330018">
                <a:moveTo>
                  <a:pt x="0" y="283705"/>
                </a:moveTo>
                <a:lnTo>
                  <a:pt x="100708" y="0"/>
                </a:lnTo>
              </a:path>
            </a:pathLst>
          </a:custGeom>
          <a:noFill/>
          <a:ln w="12700">
            <a:solidFill>
              <a:srgbClr val="000000"/>
            </a:solidFill>
          </a:ln>
        </p:spPr>
        <p:txBody>
          <a:bodyPr/>
          <a:lstStyle/>
          <a:p>
            <a:endParaRPr lang="en-US"/>
          </a:p>
        </p:txBody>
      </p:sp>
      <p:sp>
        <p:nvSpPr>
          <p:cNvPr id="11" name="Freeform 10"/>
          <p:cNvSpPr/>
          <p:nvPr/>
        </p:nvSpPr>
        <p:spPr>
          <a:xfrm>
            <a:off x="3476043" y="5174584"/>
            <a:ext cx="172546" cy="74512"/>
          </a:xfrm>
          <a:custGeom>
            <a:avLst/>
            <a:gdLst/>
            <a:ahLst/>
            <a:cxnLst/>
            <a:rect l="0" t="0" r="0" b="0"/>
            <a:pathLst>
              <a:path w="342711" h="165009">
                <a:moveTo>
                  <a:pt x="0" y="0"/>
                </a:moveTo>
                <a:lnTo>
                  <a:pt x="281363" y="107079"/>
                </a:lnTo>
              </a:path>
            </a:pathLst>
          </a:custGeom>
          <a:noFill/>
          <a:ln w="12700">
            <a:solidFill>
              <a:srgbClr val="000000"/>
            </a:solidFill>
          </a:ln>
        </p:spPr>
        <p:txBody>
          <a:bodyPr/>
          <a:lstStyle/>
          <a:p>
            <a:endParaRPr lang="en-US"/>
          </a:p>
        </p:txBody>
      </p:sp>
      <p:sp>
        <p:nvSpPr>
          <p:cNvPr id="12" name="Freeform 11"/>
          <p:cNvSpPr/>
          <p:nvPr/>
        </p:nvSpPr>
        <p:spPr>
          <a:xfrm>
            <a:off x="3124567" y="5734929"/>
            <a:ext cx="137399" cy="130546"/>
          </a:xfrm>
          <a:custGeom>
            <a:avLst/>
            <a:gdLst/>
            <a:ahLst/>
            <a:cxnLst/>
            <a:rect l="0" t="0" r="0" b="0"/>
            <a:pathLst>
              <a:path w="279246" h="253860">
                <a:moveTo>
                  <a:pt x="0" y="0"/>
                </a:moveTo>
                <a:lnTo>
                  <a:pt x="218878" y="206696"/>
                </a:lnTo>
              </a:path>
            </a:pathLst>
          </a:custGeom>
          <a:noFill/>
          <a:ln w="12700">
            <a:solidFill>
              <a:srgbClr val="000000"/>
            </a:solidFill>
          </a:ln>
        </p:spPr>
        <p:txBody>
          <a:bodyPr/>
          <a:lstStyle/>
          <a:p>
            <a:endParaRPr lang="en-US"/>
          </a:p>
        </p:txBody>
      </p:sp>
      <p:sp>
        <p:nvSpPr>
          <p:cNvPr id="13" name="Freeform 12"/>
          <p:cNvSpPr/>
          <p:nvPr/>
        </p:nvSpPr>
        <p:spPr>
          <a:xfrm>
            <a:off x="651714" y="5834588"/>
            <a:ext cx="127158" cy="140512"/>
          </a:xfrm>
          <a:custGeom>
            <a:avLst/>
            <a:gdLst/>
            <a:ahLst/>
            <a:cxnLst/>
            <a:rect l="0" t="0" r="0" b="0"/>
            <a:pathLst>
              <a:path w="253860" h="291939">
                <a:moveTo>
                  <a:pt x="200673" y="0"/>
                </a:moveTo>
                <a:lnTo>
                  <a:pt x="0" y="224413"/>
                </a:lnTo>
              </a:path>
            </a:pathLst>
          </a:custGeom>
          <a:noFill/>
          <a:ln w="12700">
            <a:solidFill>
              <a:srgbClr val="000000"/>
            </a:solidFill>
          </a:ln>
        </p:spPr>
        <p:txBody>
          <a:bodyPr/>
          <a:lstStyle/>
          <a:p>
            <a:endParaRPr lang="en-US"/>
          </a:p>
        </p:txBody>
      </p:sp>
      <p:sp>
        <p:nvSpPr>
          <p:cNvPr id="14" name="Freeform 13"/>
          <p:cNvSpPr/>
          <p:nvPr/>
        </p:nvSpPr>
        <p:spPr>
          <a:xfrm>
            <a:off x="737396" y="3111605"/>
            <a:ext cx="119369" cy="147067"/>
          </a:xfrm>
          <a:custGeom>
            <a:avLst/>
            <a:gdLst/>
            <a:ahLst/>
            <a:cxnLst/>
            <a:rect l="0" t="0" r="0" b="0"/>
            <a:pathLst>
              <a:path w="228474" h="279246">
                <a:moveTo>
                  <a:pt x="186825" y="236066"/>
                </a:moveTo>
                <a:lnTo>
                  <a:pt x="0" y="0"/>
                </a:lnTo>
              </a:path>
            </a:pathLst>
          </a:custGeom>
          <a:noFill/>
          <a:ln w="12700">
            <a:solidFill>
              <a:srgbClr val="000000"/>
            </a:solidFill>
          </a:ln>
        </p:spPr>
        <p:txBody>
          <a:bodyPr/>
          <a:lstStyle/>
          <a:p>
            <a:endParaRPr lang="en-US"/>
          </a:p>
        </p:txBody>
      </p:sp>
      <p:sp>
        <p:nvSpPr>
          <p:cNvPr id="15" name="Freeform 14"/>
          <p:cNvSpPr/>
          <p:nvPr/>
        </p:nvSpPr>
        <p:spPr>
          <a:xfrm>
            <a:off x="862861" y="3020538"/>
            <a:ext cx="107963" cy="155346"/>
          </a:xfrm>
          <a:custGeom>
            <a:avLst/>
            <a:gdLst/>
            <a:ahLst/>
            <a:cxnLst/>
            <a:rect l="0" t="0" r="0" b="0"/>
            <a:pathLst>
              <a:path w="203088" h="291939">
                <a:moveTo>
                  <a:pt x="166548" y="250784"/>
                </a:moveTo>
                <a:lnTo>
                  <a:pt x="0" y="0"/>
                </a:lnTo>
              </a:path>
            </a:pathLst>
          </a:custGeom>
          <a:noFill/>
          <a:ln w="12700">
            <a:solidFill>
              <a:srgbClr val="000000"/>
            </a:solidFill>
          </a:ln>
        </p:spPr>
        <p:txBody>
          <a:bodyPr/>
          <a:lstStyle/>
          <a:p>
            <a:endParaRPr lang="en-US"/>
          </a:p>
        </p:txBody>
      </p:sp>
      <p:sp>
        <p:nvSpPr>
          <p:cNvPr id="16" name="Freeform 15"/>
          <p:cNvSpPr/>
          <p:nvPr/>
        </p:nvSpPr>
        <p:spPr>
          <a:xfrm>
            <a:off x="1003023" y="2936084"/>
            <a:ext cx="95221" cy="163023"/>
          </a:xfrm>
          <a:custGeom>
            <a:avLst/>
            <a:gdLst/>
            <a:ahLst/>
            <a:cxnLst/>
            <a:rect l="0" t="0" r="0" b="0"/>
            <a:pathLst>
              <a:path w="190395" h="304632">
                <a:moveTo>
                  <a:pt x="143896" y="264433"/>
                </a:moveTo>
                <a:lnTo>
                  <a:pt x="0" y="0"/>
                </a:lnTo>
              </a:path>
            </a:pathLst>
          </a:custGeom>
          <a:noFill/>
          <a:ln w="12700">
            <a:solidFill>
              <a:srgbClr val="000000"/>
            </a:solidFill>
          </a:ln>
        </p:spPr>
        <p:txBody>
          <a:bodyPr/>
          <a:lstStyle/>
          <a:p>
            <a:endParaRPr lang="en-US"/>
          </a:p>
        </p:txBody>
      </p:sp>
      <p:sp>
        <p:nvSpPr>
          <p:cNvPr id="17" name="Oval 16"/>
          <p:cNvSpPr/>
          <p:nvPr/>
        </p:nvSpPr>
        <p:spPr>
          <a:xfrm>
            <a:off x="191507" y="2870393"/>
            <a:ext cx="3386808" cy="3386808"/>
          </a:xfrm>
          <a:prstGeom prst="ellipse">
            <a:avLst/>
          </a:prstGeom>
          <a:noFill/>
          <a:ln w="25400">
            <a:solidFill>
              <a:srgbClr val="000000"/>
            </a:solidFill>
          </a:ln>
        </p:spPr>
        <p:txBody>
          <a:bodyPr/>
          <a:lstStyle/>
          <a:p>
            <a:endParaRPr lang="en-US"/>
          </a:p>
        </p:txBody>
      </p:sp>
      <p:sp>
        <p:nvSpPr>
          <p:cNvPr id="18" name="Oval 17"/>
          <p:cNvSpPr/>
          <p:nvPr/>
        </p:nvSpPr>
        <p:spPr>
          <a:xfrm>
            <a:off x="191507" y="2870393"/>
            <a:ext cx="3386808" cy="3386808"/>
          </a:xfrm>
          <a:prstGeom prst="ellipse">
            <a:avLst/>
          </a:prstGeom>
          <a:noFill/>
          <a:ln w="0">
            <a:solidFill>
              <a:srgbClr val="FFFFFF"/>
            </a:solidFill>
          </a:ln>
        </p:spPr>
        <p:txBody>
          <a:bodyPr/>
          <a:lstStyle/>
          <a:p>
            <a:endParaRPr lang="en-US"/>
          </a:p>
        </p:txBody>
      </p:sp>
      <p:sp>
        <p:nvSpPr>
          <p:cNvPr id="23" name="Rectangle 22"/>
          <p:cNvSpPr/>
          <p:nvPr/>
        </p:nvSpPr>
        <p:spPr>
          <a:xfrm>
            <a:off x="3748121" y="4064010"/>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4" name="Rectangle 23"/>
          <p:cNvSpPr/>
          <p:nvPr/>
        </p:nvSpPr>
        <p:spPr>
          <a:xfrm>
            <a:off x="2520073"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5" name="Rectangle 24"/>
          <p:cNvSpPr/>
          <p:nvPr/>
        </p:nvSpPr>
        <p:spPr>
          <a:xfrm>
            <a:off x="3655303" y="5249219"/>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6" name="Rectangle 25"/>
          <p:cNvSpPr/>
          <p:nvPr/>
        </p:nvSpPr>
        <p:spPr>
          <a:xfrm>
            <a:off x="-281" y="2943060"/>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27" name="Rectangle 26"/>
          <p:cNvSpPr/>
          <p:nvPr/>
        </p:nvSpPr>
        <p:spPr>
          <a:xfrm>
            <a:off x="549484" y="2821683"/>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28" name="Rectangle 27"/>
          <p:cNvSpPr/>
          <p:nvPr/>
        </p:nvSpPr>
        <p:spPr>
          <a:xfrm>
            <a:off x="271032" y="270030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29" name="Arc 28"/>
          <p:cNvSpPr/>
          <p:nvPr/>
        </p:nvSpPr>
        <p:spPr>
          <a:xfrm>
            <a:off x="191507" y="2870393"/>
            <a:ext cx="3386808" cy="3386808"/>
          </a:xfrm>
          <a:prstGeom prst="arc">
            <a:avLst>
              <a:gd name="adj1" fmla="val 4766929"/>
              <a:gd name="adj2" fmla="val 10919025"/>
            </a:avLst>
          </a:prstGeom>
          <a:ln w="88900">
            <a:solidFill>
              <a:srgbClr val="995700"/>
            </a:solidFill>
          </a:ln>
        </p:spPr>
        <p:txBody>
          <a:bodyPr/>
          <a:lstStyle/>
          <a:p>
            <a:endParaRPr lang="en-US"/>
          </a:p>
        </p:txBody>
      </p:sp>
      <p:sp>
        <p:nvSpPr>
          <p:cNvPr id="30" name="Freeform 29"/>
          <p:cNvSpPr/>
          <p:nvPr/>
        </p:nvSpPr>
        <p:spPr>
          <a:xfrm>
            <a:off x="156475" y="4445437"/>
            <a:ext cx="99930" cy="100859"/>
          </a:xfrm>
          <a:custGeom>
            <a:avLst/>
            <a:gdLst/>
            <a:ahLst/>
            <a:cxnLst/>
            <a:rect l="0" t="0" r="0" b="0"/>
            <a:pathLst>
              <a:path w="177702" h="190395">
                <a:moveTo>
                  <a:pt x="31720" y="125887"/>
                </a:moveTo>
                <a:lnTo>
                  <a:pt x="0" y="125006"/>
                </a:lnTo>
                <a:lnTo>
                  <a:pt x="69641" y="0"/>
                </a:lnTo>
                <a:lnTo>
                  <a:pt x="126881" y="128532"/>
                </a:lnTo>
                <a:lnTo>
                  <a:pt x="95161" y="127651"/>
                </a:lnTo>
                <a:close/>
              </a:path>
            </a:pathLst>
          </a:custGeom>
          <a:solidFill>
            <a:srgbClr val="000000"/>
          </a:solidFill>
          <a:ln w="25400">
            <a:solidFill>
              <a:srgbClr val="995700"/>
            </a:solidFill>
          </a:ln>
        </p:spPr>
        <p:txBody>
          <a:bodyPr/>
          <a:lstStyle/>
          <a:p>
            <a:endParaRPr lang="en-US"/>
          </a:p>
        </p:txBody>
      </p:sp>
      <p:sp>
        <p:nvSpPr>
          <p:cNvPr id="31" name="Arc 30"/>
          <p:cNvSpPr/>
          <p:nvPr/>
        </p:nvSpPr>
        <p:spPr>
          <a:xfrm>
            <a:off x="191507" y="2870393"/>
            <a:ext cx="3386808" cy="3386808"/>
          </a:xfrm>
          <a:prstGeom prst="arc">
            <a:avLst>
              <a:gd name="adj1" fmla="val 4766929"/>
              <a:gd name="adj2" fmla="val 10904531"/>
            </a:avLst>
          </a:prstGeom>
          <a:ln w="63500">
            <a:solidFill>
              <a:srgbClr val="FF9200"/>
            </a:solidFill>
          </a:ln>
        </p:spPr>
        <p:txBody>
          <a:bodyPr/>
          <a:lstStyle/>
          <a:p>
            <a:endParaRPr lang="en-US"/>
          </a:p>
        </p:txBody>
      </p:sp>
      <p:sp>
        <p:nvSpPr>
          <p:cNvPr id="32" name="Freeform 31"/>
          <p:cNvSpPr/>
          <p:nvPr/>
        </p:nvSpPr>
        <p:spPr>
          <a:xfrm>
            <a:off x="156475" y="4445437"/>
            <a:ext cx="85650" cy="86579"/>
          </a:xfrm>
          <a:custGeom>
            <a:avLst/>
            <a:gdLst/>
            <a:ahLst/>
            <a:cxnLst/>
            <a:rect l="0" t="0" r="0" b="0"/>
            <a:pathLst>
              <a:path w="152316" h="165009">
                <a:moveTo>
                  <a:pt x="31720" y="125887"/>
                </a:moveTo>
                <a:lnTo>
                  <a:pt x="0" y="125006"/>
                </a:lnTo>
                <a:lnTo>
                  <a:pt x="69641" y="0"/>
                </a:lnTo>
                <a:lnTo>
                  <a:pt x="126881" y="128532"/>
                </a:lnTo>
                <a:lnTo>
                  <a:pt x="95161" y="127651"/>
                </a:lnTo>
                <a:close/>
              </a:path>
            </a:pathLst>
          </a:custGeom>
          <a:solidFill>
            <a:srgbClr val="FF9200"/>
          </a:solidFill>
          <a:ln w="12700">
            <a:noFill/>
          </a:ln>
        </p:spPr>
        <p:txBody>
          <a:bodyPr/>
          <a:lstStyle/>
          <a:p>
            <a:endParaRPr lang="en-US"/>
          </a:p>
        </p:txBody>
      </p:sp>
      <p:sp>
        <p:nvSpPr>
          <p:cNvPr id="33" name="Arc 32"/>
          <p:cNvSpPr/>
          <p:nvPr/>
        </p:nvSpPr>
        <p:spPr>
          <a:xfrm>
            <a:off x="191507" y="2870393"/>
            <a:ext cx="3386808" cy="3386808"/>
          </a:xfrm>
          <a:prstGeom prst="arc">
            <a:avLst>
              <a:gd name="adj1" fmla="val 1175410"/>
              <a:gd name="adj2" fmla="val 1480322"/>
            </a:avLst>
          </a:prstGeom>
          <a:ln w="88900">
            <a:solidFill>
              <a:srgbClr val="000000"/>
            </a:solidFill>
          </a:ln>
        </p:spPr>
        <p:txBody>
          <a:bodyPr/>
          <a:lstStyle/>
          <a:p>
            <a:endParaRPr lang="en-US"/>
          </a:p>
        </p:txBody>
      </p:sp>
      <p:sp>
        <p:nvSpPr>
          <p:cNvPr id="34" name="Freeform 33"/>
          <p:cNvSpPr/>
          <p:nvPr/>
        </p:nvSpPr>
        <p:spPr>
          <a:xfrm>
            <a:off x="3445199" y="5068063"/>
            <a:ext cx="95762" cy="108308"/>
          </a:xfrm>
          <a:custGeom>
            <a:avLst/>
            <a:gdLst/>
            <a:ahLst/>
            <a:cxnLst/>
            <a:rect l="0" t="0" r="0" b="0"/>
            <a:pathLst>
              <a:path w="165009" h="190395">
                <a:moveTo>
                  <a:pt x="89603" y="131057"/>
                </a:moveTo>
                <a:lnTo>
                  <a:pt x="119471" y="141775"/>
                </a:lnTo>
                <a:lnTo>
                  <a:pt x="100076" y="0"/>
                </a:lnTo>
                <a:lnTo>
                  <a:pt x="0" y="98903"/>
                </a:lnTo>
                <a:lnTo>
                  <a:pt x="29868" y="109621"/>
                </a:lnTo>
                <a:close/>
              </a:path>
            </a:pathLst>
          </a:custGeom>
          <a:solidFill>
            <a:srgbClr val="000000"/>
          </a:solidFill>
          <a:ln w="25400">
            <a:solidFill>
              <a:srgbClr val="000000"/>
            </a:solidFill>
          </a:ln>
        </p:spPr>
        <p:txBody>
          <a:bodyPr/>
          <a:lstStyle/>
          <a:p>
            <a:endParaRPr lang="en-US"/>
          </a:p>
        </p:txBody>
      </p:sp>
      <p:sp>
        <p:nvSpPr>
          <p:cNvPr id="35" name="Arc 34"/>
          <p:cNvSpPr/>
          <p:nvPr/>
        </p:nvSpPr>
        <p:spPr>
          <a:xfrm>
            <a:off x="191507" y="2870393"/>
            <a:ext cx="3386808" cy="3386808"/>
          </a:xfrm>
          <a:prstGeom prst="arc">
            <a:avLst>
              <a:gd name="adj1" fmla="val 1175410"/>
              <a:gd name="adj2" fmla="val 1465827"/>
            </a:avLst>
          </a:prstGeom>
          <a:ln w="63500">
            <a:solidFill>
              <a:srgbClr val="000000"/>
            </a:solidFill>
          </a:ln>
        </p:spPr>
        <p:txBody>
          <a:bodyPr/>
          <a:lstStyle/>
          <a:p>
            <a:endParaRPr lang="en-US"/>
          </a:p>
        </p:txBody>
      </p:sp>
      <p:sp>
        <p:nvSpPr>
          <p:cNvPr id="36" name="Freeform 35"/>
          <p:cNvSpPr/>
          <p:nvPr/>
        </p:nvSpPr>
        <p:spPr>
          <a:xfrm>
            <a:off x="3445199" y="5068063"/>
            <a:ext cx="81482" cy="94028"/>
          </a:xfrm>
          <a:custGeom>
            <a:avLst/>
            <a:gdLst/>
            <a:ahLst/>
            <a:cxnLst/>
            <a:rect l="0" t="0" r="0" b="0"/>
            <a:pathLst>
              <a:path w="139623" h="165009">
                <a:moveTo>
                  <a:pt x="89603" y="131057"/>
                </a:moveTo>
                <a:lnTo>
                  <a:pt x="119471" y="141775"/>
                </a:lnTo>
                <a:lnTo>
                  <a:pt x="100076" y="0"/>
                </a:lnTo>
                <a:lnTo>
                  <a:pt x="0" y="98903"/>
                </a:lnTo>
                <a:lnTo>
                  <a:pt x="29868" y="109621"/>
                </a:lnTo>
                <a:close/>
              </a:path>
            </a:pathLst>
          </a:custGeom>
          <a:solidFill>
            <a:srgbClr val="000000"/>
          </a:solidFill>
          <a:ln w="12700">
            <a:noFill/>
          </a:ln>
        </p:spPr>
        <p:txBody>
          <a:bodyPr/>
          <a:lstStyle/>
          <a:p>
            <a:endParaRPr lang="en-US"/>
          </a:p>
        </p:txBody>
      </p:sp>
      <p:sp>
        <p:nvSpPr>
          <p:cNvPr id="37" name="Arc 36"/>
          <p:cNvSpPr/>
          <p:nvPr/>
        </p:nvSpPr>
        <p:spPr>
          <a:xfrm>
            <a:off x="191507" y="2870393"/>
            <a:ext cx="3386808" cy="3386808"/>
          </a:xfrm>
          <a:prstGeom prst="arc">
            <a:avLst>
              <a:gd name="adj1" fmla="val 19352959"/>
              <a:gd name="adj2" fmla="val 1062950"/>
            </a:avLst>
          </a:prstGeom>
          <a:ln w="88900">
            <a:solidFill>
              <a:srgbClr val="000000"/>
            </a:solidFill>
          </a:ln>
        </p:spPr>
        <p:txBody>
          <a:bodyPr/>
          <a:lstStyle/>
          <a:p>
            <a:endParaRPr lang="en-US"/>
          </a:p>
        </p:txBody>
      </p:sp>
      <p:sp>
        <p:nvSpPr>
          <p:cNvPr id="38" name="Freeform 37"/>
          <p:cNvSpPr/>
          <p:nvPr/>
        </p:nvSpPr>
        <p:spPr>
          <a:xfrm>
            <a:off x="3187505" y="3481732"/>
            <a:ext cx="101408" cy="106059"/>
          </a:xfrm>
          <a:custGeom>
            <a:avLst/>
            <a:gdLst/>
            <a:ahLst/>
            <a:cxnLst/>
            <a:rect l="0" t="0" r="0" b="0"/>
            <a:pathLst>
              <a:path w="190395" h="190395">
                <a:moveTo>
                  <a:pt x="104267" y="80087"/>
                </a:moveTo>
                <a:lnTo>
                  <a:pt x="129509" y="60858"/>
                </a:lnTo>
                <a:lnTo>
                  <a:pt x="0" y="0"/>
                </a:lnTo>
                <a:lnTo>
                  <a:pt x="28540" y="137777"/>
                </a:lnTo>
                <a:lnTo>
                  <a:pt x="53783" y="118547"/>
                </a:lnTo>
                <a:close/>
              </a:path>
            </a:pathLst>
          </a:custGeom>
          <a:solidFill>
            <a:srgbClr val="000000"/>
          </a:solidFill>
          <a:ln w="25400">
            <a:solidFill>
              <a:srgbClr val="000000"/>
            </a:solidFill>
          </a:ln>
        </p:spPr>
        <p:txBody>
          <a:bodyPr/>
          <a:lstStyle/>
          <a:p>
            <a:endParaRPr lang="en-US"/>
          </a:p>
        </p:txBody>
      </p:sp>
      <p:sp>
        <p:nvSpPr>
          <p:cNvPr id="39" name="Arc 38"/>
          <p:cNvSpPr/>
          <p:nvPr/>
        </p:nvSpPr>
        <p:spPr>
          <a:xfrm>
            <a:off x="191507" y="2870393"/>
            <a:ext cx="3386808" cy="3386808"/>
          </a:xfrm>
          <a:prstGeom prst="arc">
            <a:avLst>
              <a:gd name="adj1" fmla="val 19352959"/>
              <a:gd name="adj2" fmla="val 1048456"/>
            </a:avLst>
          </a:prstGeom>
          <a:ln w="63500">
            <a:solidFill>
              <a:srgbClr val="000000"/>
            </a:solidFill>
          </a:ln>
        </p:spPr>
        <p:txBody>
          <a:bodyPr/>
          <a:lstStyle/>
          <a:p>
            <a:endParaRPr lang="en-US"/>
          </a:p>
        </p:txBody>
      </p:sp>
      <p:sp>
        <p:nvSpPr>
          <p:cNvPr id="40" name="Freeform 39"/>
          <p:cNvSpPr/>
          <p:nvPr/>
        </p:nvSpPr>
        <p:spPr>
          <a:xfrm>
            <a:off x="3187505" y="3481732"/>
            <a:ext cx="87128" cy="91779"/>
          </a:xfrm>
          <a:custGeom>
            <a:avLst/>
            <a:gdLst/>
            <a:ahLst/>
            <a:cxnLst/>
            <a:rect l="0" t="0" r="0" b="0"/>
            <a:pathLst>
              <a:path w="165009" h="165009">
                <a:moveTo>
                  <a:pt x="104267" y="80087"/>
                </a:moveTo>
                <a:lnTo>
                  <a:pt x="129509" y="60858"/>
                </a:lnTo>
                <a:lnTo>
                  <a:pt x="0" y="0"/>
                </a:lnTo>
                <a:lnTo>
                  <a:pt x="28540" y="137777"/>
                </a:lnTo>
                <a:lnTo>
                  <a:pt x="53783" y="118547"/>
                </a:lnTo>
                <a:close/>
              </a:path>
            </a:pathLst>
          </a:custGeom>
          <a:solidFill>
            <a:srgbClr val="000000"/>
          </a:solidFill>
          <a:ln w="12700">
            <a:noFill/>
          </a:ln>
        </p:spPr>
        <p:txBody>
          <a:bodyPr/>
          <a:lstStyle/>
          <a:p>
            <a:endParaRPr lang="en-US"/>
          </a:p>
        </p:txBody>
      </p:sp>
      <p:sp>
        <p:nvSpPr>
          <p:cNvPr id="41" name="Arc 40"/>
          <p:cNvSpPr/>
          <p:nvPr/>
        </p:nvSpPr>
        <p:spPr>
          <a:xfrm>
            <a:off x="191507" y="2870393"/>
            <a:ext cx="3386808" cy="3386808"/>
          </a:xfrm>
          <a:prstGeom prst="arc">
            <a:avLst>
              <a:gd name="adj1" fmla="val 16335955"/>
              <a:gd name="adj2" fmla="val 18564753"/>
            </a:avLst>
          </a:prstGeom>
          <a:ln w="88900">
            <a:solidFill>
              <a:srgbClr val="000000"/>
            </a:solidFill>
          </a:ln>
        </p:spPr>
        <p:txBody>
          <a:bodyPr/>
          <a:lstStyle/>
          <a:p>
            <a:endParaRPr lang="en-US"/>
          </a:p>
        </p:txBody>
      </p:sp>
      <p:sp>
        <p:nvSpPr>
          <p:cNvPr id="42" name="Freeform 41"/>
          <p:cNvSpPr/>
          <p:nvPr/>
        </p:nvSpPr>
        <p:spPr>
          <a:xfrm>
            <a:off x="1884916" y="2836231"/>
            <a:ext cx="101441" cy="99894"/>
          </a:xfrm>
          <a:custGeom>
            <a:avLst/>
            <a:gdLst/>
            <a:ahLst/>
            <a:cxnLst/>
            <a:rect l="0" t="0" r="0" b="0"/>
            <a:pathLst>
              <a:path w="177702" h="177702">
                <a:moveTo>
                  <a:pt x="128230" y="31704"/>
                </a:moveTo>
                <a:lnTo>
                  <a:pt x="129568" y="0"/>
                </a:lnTo>
                <a:lnTo>
                  <a:pt x="0" y="60733"/>
                </a:lnTo>
                <a:lnTo>
                  <a:pt x="124217" y="126817"/>
                </a:lnTo>
                <a:lnTo>
                  <a:pt x="125555" y="95113"/>
                </a:lnTo>
                <a:close/>
              </a:path>
            </a:pathLst>
          </a:custGeom>
          <a:solidFill>
            <a:srgbClr val="000000"/>
          </a:solidFill>
          <a:ln w="25400">
            <a:solidFill>
              <a:srgbClr val="000000"/>
            </a:solidFill>
          </a:ln>
        </p:spPr>
        <p:txBody>
          <a:bodyPr/>
          <a:lstStyle/>
          <a:p>
            <a:endParaRPr lang="en-US"/>
          </a:p>
        </p:txBody>
      </p:sp>
      <p:sp>
        <p:nvSpPr>
          <p:cNvPr id="43" name="Arc 42"/>
          <p:cNvSpPr/>
          <p:nvPr/>
        </p:nvSpPr>
        <p:spPr>
          <a:xfrm>
            <a:off x="191507" y="2870393"/>
            <a:ext cx="3386808" cy="3386808"/>
          </a:xfrm>
          <a:prstGeom prst="arc">
            <a:avLst>
              <a:gd name="adj1" fmla="val 16335955"/>
              <a:gd name="adj2" fmla="val 18550259"/>
            </a:avLst>
          </a:prstGeom>
          <a:ln w="63500">
            <a:solidFill>
              <a:srgbClr val="000000"/>
            </a:solidFill>
          </a:ln>
        </p:spPr>
        <p:txBody>
          <a:bodyPr/>
          <a:lstStyle/>
          <a:p>
            <a:endParaRPr lang="en-US"/>
          </a:p>
        </p:txBody>
      </p:sp>
      <p:sp>
        <p:nvSpPr>
          <p:cNvPr id="44" name="Freeform 43"/>
          <p:cNvSpPr/>
          <p:nvPr/>
        </p:nvSpPr>
        <p:spPr>
          <a:xfrm>
            <a:off x="1884915" y="2836231"/>
            <a:ext cx="87162" cy="85614"/>
          </a:xfrm>
          <a:custGeom>
            <a:avLst/>
            <a:gdLst/>
            <a:ahLst/>
            <a:cxnLst/>
            <a:rect l="0" t="0" r="0" b="0"/>
            <a:pathLst>
              <a:path w="152316" h="152316">
                <a:moveTo>
                  <a:pt x="128230" y="31704"/>
                </a:moveTo>
                <a:lnTo>
                  <a:pt x="129568" y="0"/>
                </a:lnTo>
                <a:lnTo>
                  <a:pt x="0" y="60733"/>
                </a:lnTo>
                <a:lnTo>
                  <a:pt x="124217" y="126817"/>
                </a:lnTo>
                <a:lnTo>
                  <a:pt x="125555" y="95113"/>
                </a:lnTo>
                <a:close/>
              </a:path>
            </a:pathLst>
          </a:custGeom>
          <a:solidFill>
            <a:srgbClr val="000000"/>
          </a:solidFill>
          <a:ln w="12700">
            <a:noFill/>
          </a:ln>
        </p:spPr>
        <p:txBody>
          <a:bodyPr/>
          <a:lstStyle/>
          <a:p>
            <a:endParaRPr lang="en-US"/>
          </a:p>
        </p:txBody>
      </p:sp>
      <p:sp>
        <p:nvSpPr>
          <p:cNvPr id="45" name="Arc 44"/>
          <p:cNvSpPr/>
          <p:nvPr/>
        </p:nvSpPr>
        <p:spPr>
          <a:xfrm>
            <a:off x="191507" y="2870393"/>
            <a:ext cx="3386808" cy="3386808"/>
          </a:xfrm>
          <a:prstGeom prst="arc">
            <a:avLst>
              <a:gd name="adj1" fmla="val 1590926"/>
              <a:gd name="adj2" fmla="val 3477877"/>
            </a:avLst>
          </a:prstGeom>
          <a:ln w="88900">
            <a:solidFill>
              <a:srgbClr val="992699"/>
            </a:solidFill>
          </a:ln>
        </p:spPr>
        <p:txBody>
          <a:bodyPr/>
          <a:lstStyle/>
          <a:p>
            <a:endParaRPr lang="en-US"/>
          </a:p>
        </p:txBody>
      </p:sp>
      <p:sp>
        <p:nvSpPr>
          <p:cNvPr id="46" name="Freeform 45"/>
          <p:cNvSpPr/>
          <p:nvPr/>
        </p:nvSpPr>
        <p:spPr>
          <a:xfrm>
            <a:off x="2731900" y="5963026"/>
            <a:ext cx="108757" cy="95696"/>
          </a:xfrm>
          <a:custGeom>
            <a:avLst/>
            <a:gdLst/>
            <a:ahLst/>
            <a:cxnLst/>
            <a:rect l="0" t="0" r="0" b="0"/>
            <a:pathLst>
              <a:path w="190395" h="165009">
                <a:moveTo>
                  <a:pt x="125557" y="80354"/>
                </a:moveTo>
                <a:lnTo>
                  <a:pt x="142573" y="107139"/>
                </a:lnTo>
                <a:lnTo>
                  <a:pt x="0" y="119354"/>
                </a:lnTo>
                <a:lnTo>
                  <a:pt x="74510" y="0"/>
                </a:lnTo>
                <a:lnTo>
                  <a:pt x="91526" y="26785"/>
                </a:lnTo>
                <a:close/>
              </a:path>
            </a:pathLst>
          </a:custGeom>
          <a:solidFill>
            <a:srgbClr val="000000"/>
          </a:solidFill>
          <a:ln w="25400">
            <a:solidFill>
              <a:srgbClr val="992699"/>
            </a:solidFill>
          </a:ln>
        </p:spPr>
        <p:txBody>
          <a:bodyPr/>
          <a:lstStyle/>
          <a:p>
            <a:endParaRPr lang="en-US"/>
          </a:p>
        </p:txBody>
      </p:sp>
      <p:sp>
        <p:nvSpPr>
          <p:cNvPr id="47" name="Arc 46"/>
          <p:cNvSpPr/>
          <p:nvPr/>
        </p:nvSpPr>
        <p:spPr>
          <a:xfrm>
            <a:off x="191507" y="2870393"/>
            <a:ext cx="3386808" cy="3386808"/>
          </a:xfrm>
          <a:prstGeom prst="arc">
            <a:avLst>
              <a:gd name="adj1" fmla="val 1590926"/>
              <a:gd name="adj2" fmla="val 3463382"/>
            </a:avLst>
          </a:prstGeom>
          <a:ln w="63500">
            <a:solidFill>
              <a:srgbClr val="FF40FF"/>
            </a:solidFill>
          </a:ln>
        </p:spPr>
        <p:txBody>
          <a:bodyPr/>
          <a:lstStyle/>
          <a:p>
            <a:endParaRPr lang="en-US"/>
          </a:p>
        </p:txBody>
      </p:sp>
      <p:sp>
        <p:nvSpPr>
          <p:cNvPr id="48" name="Freeform 47"/>
          <p:cNvSpPr/>
          <p:nvPr/>
        </p:nvSpPr>
        <p:spPr>
          <a:xfrm>
            <a:off x="2731900" y="5963026"/>
            <a:ext cx="94477" cy="81416"/>
          </a:xfrm>
          <a:custGeom>
            <a:avLst/>
            <a:gdLst/>
            <a:ahLst/>
            <a:cxnLst/>
            <a:rect l="0" t="0" r="0" b="0"/>
            <a:pathLst>
              <a:path w="165009" h="139623">
                <a:moveTo>
                  <a:pt x="125557" y="80354"/>
                </a:moveTo>
                <a:lnTo>
                  <a:pt x="142573" y="107139"/>
                </a:lnTo>
                <a:lnTo>
                  <a:pt x="0" y="119354"/>
                </a:lnTo>
                <a:lnTo>
                  <a:pt x="74510" y="0"/>
                </a:lnTo>
                <a:lnTo>
                  <a:pt x="91526" y="26785"/>
                </a:lnTo>
                <a:close/>
              </a:path>
            </a:pathLst>
          </a:custGeom>
          <a:solidFill>
            <a:srgbClr val="FF40FF"/>
          </a:solidFill>
          <a:ln w="12700">
            <a:noFill/>
          </a:ln>
        </p:spPr>
        <p:txBody>
          <a:bodyPr/>
          <a:lstStyle/>
          <a:p>
            <a:endParaRPr lang="en-US"/>
          </a:p>
        </p:txBody>
      </p:sp>
      <p:sp>
        <p:nvSpPr>
          <p:cNvPr id="49" name="Arc 48"/>
          <p:cNvSpPr/>
          <p:nvPr/>
        </p:nvSpPr>
        <p:spPr>
          <a:xfrm>
            <a:off x="191507" y="2870393"/>
            <a:ext cx="3386808" cy="3386808"/>
          </a:xfrm>
          <a:prstGeom prst="arc">
            <a:avLst>
              <a:gd name="adj1" fmla="val 13849741"/>
              <a:gd name="adj2" fmla="val 13864235"/>
            </a:avLst>
          </a:prstGeom>
          <a:ln w="88900">
            <a:solidFill>
              <a:srgbClr val="000000"/>
            </a:solidFill>
          </a:ln>
        </p:spPr>
        <p:txBody>
          <a:bodyPr/>
          <a:lstStyle/>
          <a:p>
            <a:endParaRPr lang="en-US"/>
          </a:p>
        </p:txBody>
      </p:sp>
      <p:sp>
        <p:nvSpPr>
          <p:cNvPr id="50" name="Freeform 49"/>
          <p:cNvSpPr/>
          <p:nvPr/>
        </p:nvSpPr>
        <p:spPr>
          <a:xfrm>
            <a:off x="782749" y="3214662"/>
            <a:ext cx="107271" cy="100403"/>
          </a:xfrm>
          <a:custGeom>
            <a:avLst/>
            <a:gdLst/>
            <a:ahLst/>
            <a:cxnLst/>
            <a:rect l="0" t="0" r="0" b="0"/>
            <a:pathLst>
              <a:path w="190395" h="177702">
                <a:moveTo>
                  <a:pt x="20227" y="54372"/>
                </a:moveTo>
                <a:lnTo>
                  <a:pt x="0" y="29921"/>
                </a:lnTo>
                <a:lnTo>
                  <a:pt x="139932" y="0"/>
                </a:lnTo>
                <a:lnTo>
                  <a:pt x="80907" y="127723"/>
                </a:lnTo>
                <a:lnTo>
                  <a:pt x="60681" y="103272"/>
                </a:lnTo>
                <a:close/>
              </a:path>
            </a:pathLst>
          </a:custGeom>
          <a:solidFill>
            <a:srgbClr val="000000"/>
          </a:solidFill>
          <a:ln w="25400">
            <a:solidFill>
              <a:srgbClr val="000000"/>
            </a:solidFill>
          </a:ln>
        </p:spPr>
        <p:txBody>
          <a:bodyPr/>
          <a:lstStyle/>
          <a:p>
            <a:endParaRPr lang="en-US"/>
          </a:p>
        </p:txBody>
      </p:sp>
      <p:sp>
        <p:nvSpPr>
          <p:cNvPr id="51" name="Arc 50"/>
          <p:cNvSpPr/>
          <p:nvPr/>
        </p:nvSpPr>
        <p:spPr>
          <a:xfrm>
            <a:off x="191507" y="2870393"/>
            <a:ext cx="3386808" cy="3386808"/>
          </a:xfrm>
          <a:prstGeom prst="arc">
            <a:avLst>
              <a:gd name="adj1" fmla="val 13849741"/>
              <a:gd name="adj2" fmla="val 13869741"/>
            </a:avLst>
          </a:prstGeom>
          <a:ln w="63500">
            <a:solidFill>
              <a:srgbClr val="000000"/>
            </a:solidFill>
          </a:ln>
        </p:spPr>
        <p:txBody>
          <a:bodyPr/>
          <a:lstStyle/>
          <a:p>
            <a:endParaRPr lang="en-US"/>
          </a:p>
        </p:txBody>
      </p:sp>
      <p:sp>
        <p:nvSpPr>
          <p:cNvPr id="52" name="Freeform 51"/>
          <p:cNvSpPr/>
          <p:nvPr/>
        </p:nvSpPr>
        <p:spPr>
          <a:xfrm>
            <a:off x="782749" y="3214661"/>
            <a:ext cx="92991" cy="86124"/>
          </a:xfrm>
          <a:custGeom>
            <a:avLst/>
            <a:gdLst/>
            <a:ahLst/>
            <a:cxnLst/>
            <a:rect l="0" t="0" r="0" b="0"/>
            <a:pathLst>
              <a:path w="165009" h="152316">
                <a:moveTo>
                  <a:pt x="20227" y="54372"/>
                </a:moveTo>
                <a:lnTo>
                  <a:pt x="0" y="29921"/>
                </a:lnTo>
                <a:lnTo>
                  <a:pt x="139932" y="0"/>
                </a:lnTo>
                <a:lnTo>
                  <a:pt x="80907" y="127723"/>
                </a:lnTo>
                <a:lnTo>
                  <a:pt x="60681" y="103272"/>
                </a:lnTo>
                <a:close/>
              </a:path>
            </a:pathLst>
          </a:custGeom>
          <a:solidFill>
            <a:srgbClr val="000000"/>
          </a:solidFill>
          <a:ln w="12700">
            <a:noFill/>
          </a:ln>
        </p:spPr>
        <p:txBody>
          <a:bodyPr/>
          <a:lstStyle/>
          <a:p>
            <a:endParaRPr lang="en-US"/>
          </a:p>
        </p:txBody>
      </p:sp>
      <p:sp>
        <p:nvSpPr>
          <p:cNvPr id="53" name="Arc 52"/>
          <p:cNvSpPr/>
          <p:nvPr/>
        </p:nvSpPr>
        <p:spPr>
          <a:xfrm>
            <a:off x="191507" y="2870393"/>
            <a:ext cx="3386808" cy="3386808"/>
          </a:xfrm>
          <a:prstGeom prst="arc">
            <a:avLst>
              <a:gd name="adj1" fmla="val 14548277"/>
              <a:gd name="adj2" fmla="val 14562771"/>
            </a:avLst>
          </a:prstGeom>
          <a:ln w="88900">
            <a:solidFill>
              <a:srgbClr val="000000"/>
            </a:solidFill>
          </a:ln>
        </p:spPr>
        <p:txBody>
          <a:bodyPr/>
          <a:lstStyle/>
          <a:p>
            <a:endParaRPr lang="en-US"/>
          </a:p>
        </p:txBody>
      </p:sp>
      <p:sp>
        <p:nvSpPr>
          <p:cNvPr id="54" name="Freeform 53"/>
          <p:cNvSpPr/>
          <p:nvPr/>
        </p:nvSpPr>
        <p:spPr>
          <a:xfrm>
            <a:off x="1043475" y="3028377"/>
            <a:ext cx="107666" cy="94420"/>
          </a:xfrm>
          <a:custGeom>
            <a:avLst/>
            <a:gdLst/>
            <a:ahLst/>
            <a:cxnLst/>
            <a:rect l="0" t="0" r="0" b="0"/>
            <a:pathLst>
              <a:path w="190395" h="165009">
                <a:moveTo>
                  <a:pt x="96856" y="28178"/>
                </a:moveTo>
                <a:lnTo>
                  <a:pt x="82263" y="0"/>
                </a:lnTo>
                <a:lnTo>
                  <a:pt x="0" y="117086"/>
                </a:lnTo>
                <a:lnTo>
                  <a:pt x="140634" y="112712"/>
                </a:lnTo>
                <a:lnTo>
                  <a:pt x="126041" y="84534"/>
                </a:lnTo>
                <a:close/>
              </a:path>
            </a:pathLst>
          </a:custGeom>
          <a:solidFill>
            <a:srgbClr val="000000"/>
          </a:solidFill>
          <a:ln w="25400">
            <a:solidFill>
              <a:srgbClr val="000000"/>
            </a:solidFill>
          </a:ln>
        </p:spPr>
        <p:txBody>
          <a:bodyPr/>
          <a:lstStyle/>
          <a:p>
            <a:endParaRPr lang="en-US"/>
          </a:p>
        </p:txBody>
      </p:sp>
      <p:sp>
        <p:nvSpPr>
          <p:cNvPr id="55" name="Arc 54"/>
          <p:cNvSpPr/>
          <p:nvPr/>
        </p:nvSpPr>
        <p:spPr>
          <a:xfrm>
            <a:off x="191507" y="2870393"/>
            <a:ext cx="3386808" cy="3386808"/>
          </a:xfrm>
          <a:prstGeom prst="arc">
            <a:avLst>
              <a:gd name="adj1" fmla="val 14548277"/>
              <a:gd name="adj2" fmla="val 14568277"/>
            </a:avLst>
          </a:prstGeom>
          <a:ln w="63500">
            <a:solidFill>
              <a:srgbClr val="000000"/>
            </a:solidFill>
          </a:ln>
        </p:spPr>
        <p:txBody>
          <a:bodyPr/>
          <a:lstStyle/>
          <a:p>
            <a:endParaRPr lang="en-US"/>
          </a:p>
        </p:txBody>
      </p:sp>
      <p:sp>
        <p:nvSpPr>
          <p:cNvPr id="56" name="Freeform 55"/>
          <p:cNvSpPr/>
          <p:nvPr/>
        </p:nvSpPr>
        <p:spPr>
          <a:xfrm>
            <a:off x="1043475" y="3028377"/>
            <a:ext cx="93386" cy="80141"/>
          </a:xfrm>
          <a:custGeom>
            <a:avLst/>
            <a:gdLst/>
            <a:ahLst/>
            <a:cxnLst/>
            <a:rect l="0" t="0" r="0" b="0"/>
            <a:pathLst>
              <a:path w="165009" h="139623">
                <a:moveTo>
                  <a:pt x="96856" y="28178"/>
                </a:moveTo>
                <a:lnTo>
                  <a:pt x="82263" y="0"/>
                </a:lnTo>
                <a:lnTo>
                  <a:pt x="0" y="117086"/>
                </a:lnTo>
                <a:lnTo>
                  <a:pt x="140634" y="112712"/>
                </a:lnTo>
                <a:lnTo>
                  <a:pt x="126041" y="84534"/>
                </a:lnTo>
                <a:close/>
              </a:path>
            </a:pathLst>
          </a:custGeom>
          <a:solidFill>
            <a:srgbClr val="000000"/>
          </a:solidFill>
          <a:ln w="12700">
            <a:noFill/>
          </a:ln>
        </p:spPr>
        <p:txBody>
          <a:bodyPr/>
          <a:lstStyle/>
          <a:p>
            <a:endParaRPr lang="en-US"/>
          </a:p>
        </p:txBody>
      </p:sp>
      <p:sp>
        <p:nvSpPr>
          <p:cNvPr id="57" name="Arc 56"/>
          <p:cNvSpPr/>
          <p:nvPr/>
        </p:nvSpPr>
        <p:spPr>
          <a:xfrm>
            <a:off x="191507" y="2870393"/>
            <a:ext cx="3386808" cy="3386808"/>
          </a:xfrm>
          <a:prstGeom prst="arc">
            <a:avLst>
              <a:gd name="adj1" fmla="val 14102020"/>
              <a:gd name="adj2" fmla="val 14422832"/>
            </a:avLst>
          </a:prstGeom>
          <a:ln w="88900">
            <a:solidFill>
              <a:srgbClr val="009500"/>
            </a:solidFill>
          </a:ln>
        </p:spPr>
        <p:txBody>
          <a:bodyPr/>
          <a:lstStyle/>
          <a:p>
            <a:endParaRPr lang="en-US"/>
          </a:p>
        </p:txBody>
      </p:sp>
      <p:sp>
        <p:nvSpPr>
          <p:cNvPr id="58" name="Freeform 57"/>
          <p:cNvSpPr/>
          <p:nvPr/>
        </p:nvSpPr>
        <p:spPr>
          <a:xfrm>
            <a:off x="860326" y="3144227"/>
            <a:ext cx="106682" cy="99856"/>
          </a:xfrm>
          <a:custGeom>
            <a:avLst/>
            <a:gdLst/>
            <a:ahLst/>
            <a:cxnLst/>
            <a:rect l="0" t="0" r="0" b="0"/>
            <a:pathLst>
              <a:path w="190395" h="177702">
                <a:moveTo>
                  <a:pt x="84532" y="26052"/>
                </a:moveTo>
                <a:lnTo>
                  <a:pt x="66414" y="0"/>
                </a:lnTo>
                <a:lnTo>
                  <a:pt x="0" y="126749"/>
                </a:lnTo>
                <a:lnTo>
                  <a:pt x="138885" y="104208"/>
                </a:lnTo>
                <a:lnTo>
                  <a:pt x="120767" y="78156"/>
                </a:lnTo>
                <a:close/>
              </a:path>
            </a:pathLst>
          </a:custGeom>
          <a:solidFill>
            <a:srgbClr val="000000"/>
          </a:solidFill>
          <a:ln w="25400">
            <a:solidFill>
              <a:srgbClr val="009500"/>
            </a:solidFill>
          </a:ln>
        </p:spPr>
        <p:txBody>
          <a:bodyPr/>
          <a:lstStyle/>
          <a:p>
            <a:endParaRPr lang="en-US"/>
          </a:p>
        </p:txBody>
      </p:sp>
      <p:sp>
        <p:nvSpPr>
          <p:cNvPr id="59" name="Arc 58"/>
          <p:cNvSpPr/>
          <p:nvPr/>
        </p:nvSpPr>
        <p:spPr>
          <a:xfrm>
            <a:off x="191507" y="2870393"/>
            <a:ext cx="3386808" cy="3386808"/>
          </a:xfrm>
          <a:prstGeom prst="arc">
            <a:avLst>
              <a:gd name="adj1" fmla="val 14102020"/>
              <a:gd name="adj2" fmla="val 14408337"/>
            </a:avLst>
          </a:prstGeom>
          <a:ln w="63500">
            <a:solidFill>
              <a:srgbClr val="00F900"/>
            </a:solidFill>
          </a:ln>
        </p:spPr>
        <p:txBody>
          <a:bodyPr/>
          <a:lstStyle/>
          <a:p>
            <a:endParaRPr lang="en-US"/>
          </a:p>
        </p:txBody>
      </p:sp>
      <p:sp>
        <p:nvSpPr>
          <p:cNvPr id="60" name="Freeform 59"/>
          <p:cNvSpPr/>
          <p:nvPr/>
        </p:nvSpPr>
        <p:spPr>
          <a:xfrm>
            <a:off x="860326" y="3144227"/>
            <a:ext cx="92402" cy="85576"/>
          </a:xfrm>
          <a:custGeom>
            <a:avLst/>
            <a:gdLst/>
            <a:ahLst/>
            <a:cxnLst/>
            <a:rect l="0" t="0" r="0" b="0"/>
            <a:pathLst>
              <a:path w="165009" h="152316">
                <a:moveTo>
                  <a:pt x="84532" y="26052"/>
                </a:moveTo>
                <a:lnTo>
                  <a:pt x="66414" y="0"/>
                </a:lnTo>
                <a:lnTo>
                  <a:pt x="0" y="126749"/>
                </a:lnTo>
                <a:lnTo>
                  <a:pt x="138885" y="104208"/>
                </a:lnTo>
                <a:lnTo>
                  <a:pt x="120767" y="78156"/>
                </a:lnTo>
                <a:close/>
              </a:path>
            </a:pathLst>
          </a:custGeom>
          <a:solidFill>
            <a:srgbClr val="00F900"/>
          </a:solidFill>
          <a:ln w="12700">
            <a:noFill/>
          </a:ln>
        </p:spPr>
        <p:txBody>
          <a:bodyPr/>
          <a:lstStyle/>
          <a:p>
            <a:endParaRPr lang="en-US"/>
          </a:p>
        </p:txBody>
      </p:sp>
      <p:sp>
        <p:nvSpPr>
          <p:cNvPr id="61" name="Freeform 60"/>
          <p:cNvSpPr/>
          <p:nvPr/>
        </p:nvSpPr>
        <p:spPr>
          <a:xfrm>
            <a:off x="1884911" y="2955063"/>
            <a:ext cx="28559" cy="113230"/>
          </a:xfrm>
          <a:custGeom>
            <a:avLst/>
            <a:gdLst/>
            <a:ahLst/>
            <a:cxnLst/>
            <a:rect l="0" t="0" r="0" b="0"/>
            <a:pathLst>
              <a:path w="76158" h="241167">
                <a:moveTo>
                  <a:pt x="0" y="0"/>
                </a:moveTo>
                <a:lnTo>
                  <a:pt x="0" y="150525"/>
                </a:lnTo>
              </a:path>
            </a:pathLst>
          </a:custGeom>
          <a:noFill/>
          <a:ln w="25400">
            <a:solidFill>
              <a:srgbClr val="000000"/>
            </a:solidFill>
          </a:ln>
        </p:spPr>
        <p:txBody>
          <a:bodyPr/>
          <a:lstStyle/>
          <a:p>
            <a:endParaRPr lang="en-US"/>
          </a:p>
        </p:txBody>
      </p:sp>
      <p:sp>
        <p:nvSpPr>
          <p:cNvPr id="62" name="Rectangle 61"/>
          <p:cNvSpPr/>
          <p:nvPr/>
        </p:nvSpPr>
        <p:spPr>
          <a:xfrm>
            <a:off x="1856070" y="3043017"/>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63" name="Freeform 62"/>
          <p:cNvSpPr/>
          <p:nvPr/>
        </p:nvSpPr>
        <p:spPr>
          <a:xfrm>
            <a:off x="2066602" y="2965805"/>
            <a:ext cx="18187" cy="47922"/>
          </a:xfrm>
          <a:custGeom>
            <a:avLst/>
            <a:gdLst/>
            <a:ahLst/>
            <a:cxnLst/>
            <a:rect l="0" t="0" r="0" b="0"/>
            <a:pathLst>
              <a:path w="50772" h="114237">
                <a:moveTo>
                  <a:pt x="6946" y="0"/>
                </a:moveTo>
                <a:lnTo>
                  <a:pt x="0" y="59808"/>
                </a:lnTo>
              </a:path>
            </a:pathLst>
          </a:custGeom>
          <a:noFill/>
          <a:ln w="12700">
            <a:solidFill>
              <a:srgbClr val="000000"/>
            </a:solidFill>
          </a:ln>
        </p:spPr>
        <p:txBody>
          <a:bodyPr/>
          <a:lstStyle/>
          <a:p>
            <a:endParaRPr lang="en-US"/>
          </a:p>
        </p:txBody>
      </p:sp>
      <p:sp>
        <p:nvSpPr>
          <p:cNvPr id="64" name="Freeform 63"/>
          <p:cNvSpPr/>
          <p:nvPr/>
        </p:nvSpPr>
        <p:spPr>
          <a:xfrm>
            <a:off x="2245868" y="2997889"/>
            <a:ext cx="22042" cy="47246"/>
          </a:xfrm>
          <a:custGeom>
            <a:avLst/>
            <a:gdLst/>
            <a:ahLst/>
            <a:cxnLst/>
            <a:rect l="0" t="0" r="0" b="0"/>
            <a:pathLst>
              <a:path w="50772" h="114237">
                <a:moveTo>
                  <a:pt x="13800" y="0"/>
                </a:moveTo>
                <a:lnTo>
                  <a:pt x="0" y="58607"/>
                </a:lnTo>
              </a:path>
            </a:pathLst>
          </a:custGeom>
          <a:noFill/>
          <a:ln w="12700">
            <a:solidFill>
              <a:srgbClr val="000000"/>
            </a:solidFill>
          </a:ln>
        </p:spPr>
        <p:txBody>
          <a:bodyPr/>
          <a:lstStyle/>
          <a:p>
            <a:endParaRPr lang="en-US"/>
          </a:p>
        </p:txBody>
      </p:sp>
      <p:sp>
        <p:nvSpPr>
          <p:cNvPr id="65" name="Freeform 64"/>
          <p:cNvSpPr/>
          <p:nvPr/>
        </p:nvSpPr>
        <p:spPr>
          <a:xfrm>
            <a:off x="2420313" y="3050883"/>
            <a:ext cx="25793" cy="46131"/>
          </a:xfrm>
          <a:custGeom>
            <a:avLst/>
            <a:gdLst/>
            <a:ahLst/>
            <a:cxnLst/>
            <a:rect l="0" t="0" r="0" b="0"/>
            <a:pathLst>
              <a:path w="63465" h="114237">
                <a:moveTo>
                  <a:pt x="20469" y="0"/>
                </a:moveTo>
                <a:lnTo>
                  <a:pt x="0" y="56624"/>
                </a:lnTo>
              </a:path>
            </a:pathLst>
          </a:custGeom>
          <a:noFill/>
          <a:ln w="12700">
            <a:solidFill>
              <a:srgbClr val="000000"/>
            </a:solidFill>
          </a:ln>
        </p:spPr>
        <p:txBody>
          <a:bodyPr/>
          <a:lstStyle/>
          <a:p>
            <a:endParaRPr lang="en-US"/>
          </a:p>
        </p:txBody>
      </p:sp>
      <p:sp>
        <p:nvSpPr>
          <p:cNvPr id="66" name="Freeform 65"/>
          <p:cNvSpPr/>
          <p:nvPr/>
        </p:nvSpPr>
        <p:spPr>
          <a:xfrm>
            <a:off x="2587608" y="3124084"/>
            <a:ext cx="29391" cy="44589"/>
          </a:xfrm>
          <a:custGeom>
            <a:avLst/>
            <a:gdLst/>
            <a:ahLst/>
            <a:cxnLst/>
            <a:rect l="0" t="0" r="0" b="0"/>
            <a:pathLst>
              <a:path w="76158" h="114237">
                <a:moveTo>
                  <a:pt x="26865" y="0"/>
                </a:moveTo>
                <a:lnTo>
                  <a:pt x="0" y="53884"/>
                </a:lnTo>
              </a:path>
            </a:pathLst>
          </a:custGeom>
          <a:noFill/>
          <a:ln w="12700">
            <a:solidFill>
              <a:srgbClr val="000000"/>
            </a:solidFill>
          </a:ln>
        </p:spPr>
        <p:txBody>
          <a:bodyPr/>
          <a:lstStyle/>
          <a:p>
            <a:endParaRPr lang="en-US"/>
          </a:p>
        </p:txBody>
      </p:sp>
      <p:sp>
        <p:nvSpPr>
          <p:cNvPr id="67" name="Freeform 66"/>
          <p:cNvSpPr/>
          <p:nvPr/>
        </p:nvSpPr>
        <p:spPr>
          <a:xfrm>
            <a:off x="2717757" y="3216511"/>
            <a:ext cx="74828" cy="99469"/>
          </a:xfrm>
          <a:custGeom>
            <a:avLst/>
            <a:gdLst/>
            <a:ahLst/>
            <a:cxnLst/>
            <a:rect l="0" t="0" r="0" b="0"/>
            <a:pathLst>
              <a:path w="152316" h="203088">
                <a:moveTo>
                  <a:pt x="82256" y="0"/>
                </a:moveTo>
                <a:lnTo>
                  <a:pt x="0" y="126062"/>
                </a:lnTo>
              </a:path>
            </a:pathLst>
          </a:custGeom>
          <a:noFill/>
          <a:ln w="25400">
            <a:solidFill>
              <a:srgbClr val="000000"/>
            </a:solidFill>
          </a:ln>
        </p:spPr>
        <p:txBody>
          <a:bodyPr/>
          <a:lstStyle/>
          <a:p>
            <a:endParaRPr lang="en-US"/>
          </a:p>
        </p:txBody>
      </p:sp>
      <p:sp>
        <p:nvSpPr>
          <p:cNvPr id="68" name="Rectangle 67"/>
          <p:cNvSpPr/>
          <p:nvPr/>
        </p:nvSpPr>
        <p:spPr>
          <a:xfrm>
            <a:off x="2570051" y="3285771"/>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69" name="Freeform 68"/>
          <p:cNvSpPr/>
          <p:nvPr/>
        </p:nvSpPr>
        <p:spPr>
          <a:xfrm>
            <a:off x="2891935" y="3326930"/>
            <a:ext cx="35936" cy="40319"/>
          </a:xfrm>
          <a:custGeom>
            <a:avLst/>
            <a:gdLst/>
            <a:ahLst/>
            <a:cxnLst/>
            <a:rect l="0" t="0" r="0" b="0"/>
            <a:pathLst>
              <a:path w="88851" h="101544">
                <a:moveTo>
                  <a:pt x="38500" y="0"/>
                </a:moveTo>
                <a:lnTo>
                  <a:pt x="0" y="46292"/>
                </a:lnTo>
              </a:path>
            </a:pathLst>
          </a:custGeom>
          <a:noFill/>
          <a:ln w="12700">
            <a:solidFill>
              <a:srgbClr val="000000"/>
            </a:solidFill>
          </a:ln>
        </p:spPr>
        <p:txBody>
          <a:bodyPr/>
          <a:lstStyle/>
          <a:p>
            <a:endParaRPr lang="en-US"/>
          </a:p>
        </p:txBody>
      </p:sp>
      <p:sp>
        <p:nvSpPr>
          <p:cNvPr id="70" name="Freeform 69"/>
          <p:cNvSpPr/>
          <p:nvPr/>
        </p:nvSpPr>
        <p:spPr>
          <a:xfrm>
            <a:off x="3024904" y="3453869"/>
            <a:ext cx="38796" cy="37646"/>
          </a:xfrm>
          <a:custGeom>
            <a:avLst/>
            <a:gdLst/>
            <a:ahLst/>
            <a:cxnLst/>
            <a:rect l="0" t="0" r="0" b="0"/>
            <a:pathLst>
              <a:path w="88851" h="101544">
                <a:moveTo>
                  <a:pt x="43584" y="0"/>
                </a:moveTo>
                <a:lnTo>
                  <a:pt x="0" y="41541"/>
                </a:lnTo>
              </a:path>
            </a:pathLst>
          </a:custGeom>
          <a:noFill/>
          <a:ln w="12700">
            <a:solidFill>
              <a:srgbClr val="000000"/>
            </a:solidFill>
          </a:ln>
        </p:spPr>
        <p:txBody>
          <a:bodyPr/>
          <a:lstStyle/>
          <a:p>
            <a:endParaRPr lang="en-US"/>
          </a:p>
        </p:txBody>
      </p:sp>
      <p:sp>
        <p:nvSpPr>
          <p:cNvPr id="71" name="Freeform 70"/>
          <p:cNvSpPr/>
          <p:nvPr/>
        </p:nvSpPr>
        <p:spPr>
          <a:xfrm>
            <a:off x="3142648" y="3595628"/>
            <a:ext cx="41328" cy="34662"/>
          </a:xfrm>
          <a:custGeom>
            <a:avLst/>
            <a:gdLst/>
            <a:ahLst/>
            <a:cxnLst/>
            <a:rect l="0" t="0" r="0" b="0"/>
            <a:pathLst>
              <a:path w="88851" h="88851">
                <a:moveTo>
                  <a:pt x="48086" y="0"/>
                </a:moveTo>
                <a:lnTo>
                  <a:pt x="0" y="36236"/>
                </a:lnTo>
              </a:path>
            </a:pathLst>
          </a:custGeom>
          <a:noFill/>
          <a:ln w="12700">
            <a:solidFill>
              <a:srgbClr val="000000"/>
            </a:solidFill>
          </a:ln>
        </p:spPr>
        <p:txBody>
          <a:bodyPr/>
          <a:lstStyle/>
          <a:p>
            <a:endParaRPr lang="en-US"/>
          </a:p>
        </p:txBody>
      </p:sp>
      <p:sp>
        <p:nvSpPr>
          <p:cNvPr id="72" name="Freeform 71"/>
          <p:cNvSpPr/>
          <p:nvPr/>
        </p:nvSpPr>
        <p:spPr>
          <a:xfrm>
            <a:off x="3243596" y="3750318"/>
            <a:ext cx="43499" cy="31406"/>
          </a:xfrm>
          <a:custGeom>
            <a:avLst/>
            <a:gdLst/>
            <a:ahLst/>
            <a:cxnLst/>
            <a:rect l="0" t="0" r="0" b="0"/>
            <a:pathLst>
              <a:path w="101544" h="76158">
                <a:moveTo>
                  <a:pt x="51945" y="0"/>
                </a:moveTo>
                <a:lnTo>
                  <a:pt x="0" y="30446"/>
                </a:lnTo>
              </a:path>
            </a:pathLst>
          </a:custGeom>
          <a:noFill/>
          <a:ln w="12700">
            <a:solidFill>
              <a:srgbClr val="000000"/>
            </a:solidFill>
          </a:ln>
        </p:spPr>
        <p:txBody>
          <a:bodyPr/>
          <a:lstStyle/>
          <a:p>
            <a:endParaRPr lang="en-US"/>
          </a:p>
        </p:txBody>
      </p:sp>
      <p:sp>
        <p:nvSpPr>
          <p:cNvPr id="73" name="Freeform 72"/>
          <p:cNvSpPr/>
          <p:nvPr/>
        </p:nvSpPr>
        <p:spPr>
          <a:xfrm>
            <a:off x="3279899" y="3915873"/>
            <a:ext cx="106059" cy="62660"/>
          </a:xfrm>
          <a:custGeom>
            <a:avLst/>
            <a:gdLst/>
            <a:ahLst/>
            <a:cxnLst/>
            <a:rect l="0" t="0" r="0" b="0"/>
            <a:pathLst>
              <a:path w="215781" h="139623">
                <a:moveTo>
                  <a:pt x="137777" y="0"/>
                </a:moveTo>
                <a:lnTo>
                  <a:pt x="0" y="60624"/>
                </a:lnTo>
              </a:path>
            </a:pathLst>
          </a:custGeom>
          <a:noFill/>
          <a:ln w="25400">
            <a:solidFill>
              <a:srgbClr val="000000"/>
            </a:solidFill>
          </a:ln>
        </p:spPr>
        <p:txBody>
          <a:bodyPr/>
          <a:lstStyle/>
          <a:p>
            <a:endParaRPr lang="en-US"/>
          </a:p>
        </p:txBody>
      </p:sp>
      <p:sp>
        <p:nvSpPr>
          <p:cNvPr id="74" name="Rectangle 73"/>
          <p:cNvSpPr/>
          <p:nvPr/>
        </p:nvSpPr>
        <p:spPr>
          <a:xfrm>
            <a:off x="3062699" y="3949773"/>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75" name="Freeform 74"/>
          <p:cNvSpPr/>
          <p:nvPr/>
        </p:nvSpPr>
        <p:spPr>
          <a:xfrm>
            <a:off x="3389950" y="4090080"/>
            <a:ext cx="46646" cy="24253"/>
          </a:xfrm>
          <a:custGeom>
            <a:avLst/>
            <a:gdLst/>
            <a:ahLst/>
            <a:cxnLst/>
            <a:rect l="0" t="0" r="0" b="0"/>
            <a:pathLst>
              <a:path w="101544" h="76158">
                <a:moveTo>
                  <a:pt x="57540" y="0"/>
                </a:moveTo>
                <a:lnTo>
                  <a:pt x="0" y="17730"/>
                </a:lnTo>
              </a:path>
            </a:pathLst>
          </a:custGeom>
          <a:noFill/>
          <a:ln w="12700">
            <a:solidFill>
              <a:srgbClr val="000000"/>
            </a:solidFill>
          </a:ln>
        </p:spPr>
        <p:txBody>
          <a:bodyPr/>
          <a:lstStyle/>
          <a:p>
            <a:endParaRPr lang="en-US"/>
          </a:p>
        </p:txBody>
      </p:sp>
      <p:sp>
        <p:nvSpPr>
          <p:cNvPr id="76" name="Freeform 75"/>
          <p:cNvSpPr/>
          <p:nvPr/>
        </p:nvSpPr>
        <p:spPr>
          <a:xfrm>
            <a:off x="3433402" y="4270613"/>
            <a:ext cx="47581" cy="20452"/>
          </a:xfrm>
          <a:custGeom>
            <a:avLst/>
            <a:gdLst/>
            <a:ahLst/>
            <a:cxnLst/>
            <a:rect l="0" t="0" r="0" b="0"/>
            <a:pathLst>
              <a:path w="101544" h="76158">
                <a:moveTo>
                  <a:pt x="59202" y="0"/>
                </a:moveTo>
                <a:lnTo>
                  <a:pt x="0" y="10973"/>
                </a:lnTo>
              </a:path>
            </a:pathLst>
          </a:custGeom>
          <a:noFill/>
          <a:ln w="12700">
            <a:solidFill>
              <a:srgbClr val="000000"/>
            </a:solidFill>
          </a:ln>
        </p:spPr>
        <p:txBody>
          <a:bodyPr/>
          <a:lstStyle/>
          <a:p>
            <a:endParaRPr lang="en-US"/>
          </a:p>
        </p:txBody>
      </p:sp>
      <p:sp>
        <p:nvSpPr>
          <p:cNvPr id="77" name="Freeform 76"/>
          <p:cNvSpPr/>
          <p:nvPr/>
        </p:nvSpPr>
        <p:spPr>
          <a:xfrm>
            <a:off x="3456175" y="4455062"/>
            <a:ext cx="48070" cy="16569"/>
          </a:xfrm>
          <a:custGeom>
            <a:avLst/>
            <a:gdLst/>
            <a:ahLst/>
            <a:cxnLst/>
            <a:rect l="0" t="0" r="0" b="0"/>
            <a:pathLst>
              <a:path w="101544" h="63465">
                <a:moveTo>
                  <a:pt x="60072" y="0"/>
                </a:moveTo>
                <a:lnTo>
                  <a:pt x="0" y="4070"/>
                </a:lnTo>
              </a:path>
            </a:pathLst>
          </a:custGeom>
          <a:noFill/>
          <a:ln w="12700">
            <a:solidFill>
              <a:srgbClr val="000000"/>
            </a:solidFill>
          </a:ln>
        </p:spPr>
        <p:txBody>
          <a:bodyPr/>
          <a:lstStyle/>
          <a:p>
            <a:endParaRPr lang="en-US"/>
          </a:p>
        </p:txBody>
      </p:sp>
      <p:sp>
        <p:nvSpPr>
          <p:cNvPr id="78" name="Freeform 77"/>
          <p:cNvSpPr/>
          <p:nvPr/>
        </p:nvSpPr>
        <p:spPr>
          <a:xfrm>
            <a:off x="3457964" y="4639339"/>
            <a:ext cx="48109" cy="15904"/>
          </a:xfrm>
          <a:custGeom>
            <a:avLst/>
            <a:gdLst/>
            <a:ahLst/>
            <a:cxnLst/>
            <a:rect l="0" t="0" r="0" b="0"/>
            <a:pathLst>
              <a:path w="114237" h="63465">
                <a:moveTo>
                  <a:pt x="60141" y="2888"/>
                </a:moveTo>
                <a:lnTo>
                  <a:pt x="0" y="0"/>
                </a:lnTo>
              </a:path>
            </a:pathLst>
          </a:custGeom>
          <a:noFill/>
          <a:ln w="12700">
            <a:solidFill>
              <a:srgbClr val="000000"/>
            </a:solidFill>
          </a:ln>
        </p:spPr>
        <p:txBody>
          <a:bodyPr/>
          <a:lstStyle/>
          <a:p>
            <a:endParaRPr lang="en-US"/>
          </a:p>
        </p:txBody>
      </p:sp>
      <p:sp>
        <p:nvSpPr>
          <p:cNvPr id="79" name="Freeform 78"/>
          <p:cNvSpPr/>
          <p:nvPr/>
        </p:nvSpPr>
        <p:spPr>
          <a:xfrm>
            <a:off x="3388621" y="4812042"/>
            <a:ext cx="112099" cy="42351"/>
          </a:xfrm>
          <a:custGeom>
            <a:avLst/>
            <a:gdLst/>
            <a:ahLst/>
            <a:cxnLst/>
            <a:rect l="0" t="0" r="0" b="0"/>
            <a:pathLst>
              <a:path w="215781" h="88851">
                <a:moveTo>
                  <a:pt x="148515" y="24518"/>
                </a:moveTo>
                <a:lnTo>
                  <a:pt x="0" y="0"/>
                </a:lnTo>
              </a:path>
            </a:pathLst>
          </a:custGeom>
          <a:noFill/>
          <a:ln w="25400">
            <a:solidFill>
              <a:srgbClr val="000000"/>
            </a:solidFill>
          </a:ln>
        </p:spPr>
        <p:txBody>
          <a:bodyPr/>
          <a:lstStyle/>
          <a:p>
            <a:endParaRPr lang="en-US"/>
          </a:p>
        </p:txBody>
      </p:sp>
      <p:sp>
        <p:nvSpPr>
          <p:cNvPr id="80" name="Rectangle 79"/>
          <p:cNvSpPr/>
          <p:nvPr/>
        </p:nvSpPr>
        <p:spPr>
          <a:xfrm>
            <a:off x="3176936" y="4763712"/>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81" name="Freeform 80"/>
          <p:cNvSpPr/>
          <p:nvPr/>
        </p:nvSpPr>
        <p:spPr>
          <a:xfrm>
            <a:off x="3398775" y="4997870"/>
            <a:ext cx="46836" cy="23614"/>
          </a:xfrm>
          <a:custGeom>
            <a:avLst/>
            <a:gdLst/>
            <a:ahLst/>
            <a:cxnLst/>
            <a:rect l="0" t="0" r="0" b="0"/>
            <a:pathLst>
              <a:path w="101544" h="63465">
                <a:moveTo>
                  <a:pt x="57878" y="16595"/>
                </a:moveTo>
                <a:lnTo>
                  <a:pt x="0" y="0"/>
                </a:lnTo>
              </a:path>
            </a:pathLst>
          </a:custGeom>
          <a:noFill/>
          <a:ln w="12700">
            <a:solidFill>
              <a:srgbClr val="000000"/>
            </a:solidFill>
          </a:ln>
        </p:spPr>
        <p:txBody>
          <a:bodyPr/>
          <a:lstStyle/>
          <a:p>
            <a:endParaRPr lang="en-US"/>
          </a:p>
        </p:txBody>
      </p:sp>
      <p:sp>
        <p:nvSpPr>
          <p:cNvPr id="82" name="Freeform 81"/>
          <p:cNvSpPr/>
          <p:nvPr/>
        </p:nvSpPr>
        <p:spPr>
          <a:xfrm>
            <a:off x="3338587" y="5169625"/>
            <a:ext cx="45542" cy="27308"/>
          </a:xfrm>
          <a:custGeom>
            <a:avLst/>
            <a:gdLst/>
            <a:ahLst/>
            <a:cxnLst/>
            <a:rect l="0" t="0" r="0" b="0"/>
            <a:pathLst>
              <a:path w="88851" h="63465">
                <a:moveTo>
                  <a:pt x="55577" y="23162"/>
                </a:moveTo>
                <a:lnTo>
                  <a:pt x="0" y="0"/>
                </a:lnTo>
              </a:path>
            </a:pathLst>
          </a:custGeom>
          <a:noFill/>
          <a:ln w="12700">
            <a:solidFill>
              <a:srgbClr val="000000"/>
            </a:solidFill>
          </a:ln>
        </p:spPr>
        <p:txBody>
          <a:bodyPr/>
          <a:lstStyle/>
          <a:p>
            <a:endParaRPr lang="en-US"/>
          </a:p>
        </p:txBody>
      </p:sp>
      <p:sp>
        <p:nvSpPr>
          <p:cNvPr id="83" name="Freeform 82"/>
          <p:cNvSpPr/>
          <p:nvPr/>
        </p:nvSpPr>
        <p:spPr>
          <a:xfrm>
            <a:off x="3258987" y="5333291"/>
            <a:ext cx="43829" cy="30828"/>
          </a:xfrm>
          <a:custGeom>
            <a:avLst/>
            <a:gdLst/>
            <a:ahLst/>
            <a:cxnLst/>
            <a:rect l="0" t="0" r="0" b="0"/>
            <a:pathLst>
              <a:path w="101544" h="76158">
                <a:moveTo>
                  <a:pt x="52533" y="29419"/>
                </a:moveTo>
                <a:lnTo>
                  <a:pt x="0" y="0"/>
                </a:lnTo>
              </a:path>
            </a:pathLst>
          </a:custGeom>
          <a:noFill/>
          <a:ln w="12700">
            <a:solidFill>
              <a:srgbClr val="000000"/>
            </a:solidFill>
          </a:ln>
        </p:spPr>
        <p:txBody>
          <a:bodyPr/>
          <a:lstStyle/>
          <a:p>
            <a:endParaRPr lang="en-US"/>
          </a:p>
        </p:txBody>
      </p:sp>
      <p:sp>
        <p:nvSpPr>
          <p:cNvPr id="84" name="Freeform 83"/>
          <p:cNvSpPr/>
          <p:nvPr/>
        </p:nvSpPr>
        <p:spPr>
          <a:xfrm>
            <a:off x="3161035" y="5486679"/>
            <a:ext cx="41723" cy="34126"/>
          </a:xfrm>
          <a:custGeom>
            <a:avLst/>
            <a:gdLst/>
            <a:ahLst/>
            <a:cxnLst/>
            <a:rect l="0" t="0" r="0" b="0"/>
            <a:pathLst>
              <a:path w="88851" h="88851">
                <a:moveTo>
                  <a:pt x="48788" y="35283"/>
                </a:moveTo>
                <a:lnTo>
                  <a:pt x="0" y="0"/>
                </a:lnTo>
              </a:path>
            </a:pathLst>
          </a:custGeom>
          <a:noFill/>
          <a:ln w="12700">
            <a:solidFill>
              <a:srgbClr val="000000"/>
            </a:solidFill>
          </a:ln>
        </p:spPr>
        <p:txBody>
          <a:bodyPr/>
          <a:lstStyle/>
          <a:p>
            <a:endParaRPr lang="en-US"/>
          </a:p>
        </p:txBody>
      </p:sp>
      <p:sp>
        <p:nvSpPr>
          <p:cNvPr id="85" name="Freeform 84"/>
          <p:cNvSpPr/>
          <p:nvPr/>
        </p:nvSpPr>
        <p:spPr>
          <a:xfrm>
            <a:off x="3008584" y="5593422"/>
            <a:ext cx="90986" cy="85760"/>
          </a:xfrm>
          <a:custGeom>
            <a:avLst/>
            <a:gdLst/>
            <a:ahLst/>
            <a:cxnLst/>
            <a:rect l="0" t="0" r="0" b="0"/>
            <a:pathLst>
              <a:path w="190395" h="177702">
                <a:moveTo>
                  <a:pt x="110980" y="101691"/>
                </a:moveTo>
                <a:lnTo>
                  <a:pt x="0" y="0"/>
                </a:lnTo>
              </a:path>
            </a:pathLst>
          </a:custGeom>
          <a:noFill/>
          <a:ln w="25400">
            <a:solidFill>
              <a:srgbClr val="000000"/>
            </a:solidFill>
          </a:ln>
        </p:spPr>
        <p:txBody>
          <a:bodyPr/>
          <a:lstStyle/>
          <a:p>
            <a:endParaRPr lang="en-US"/>
          </a:p>
        </p:txBody>
      </p:sp>
      <p:sp>
        <p:nvSpPr>
          <p:cNvPr id="86" name="Rectangle 85"/>
          <p:cNvSpPr/>
          <p:nvPr/>
        </p:nvSpPr>
        <p:spPr>
          <a:xfrm>
            <a:off x="2791386" y="5491973"/>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87" name="Freeform 86"/>
          <p:cNvSpPr/>
          <p:nvPr/>
        </p:nvSpPr>
        <p:spPr>
          <a:xfrm>
            <a:off x="2915540" y="5754597"/>
            <a:ext cx="36444" cy="39888"/>
          </a:xfrm>
          <a:custGeom>
            <a:avLst/>
            <a:gdLst/>
            <a:ahLst/>
            <a:cxnLst/>
            <a:rect l="0" t="0" r="0" b="0"/>
            <a:pathLst>
              <a:path w="88851" h="88851">
                <a:moveTo>
                  <a:pt x="39403" y="45526"/>
                </a:moveTo>
                <a:lnTo>
                  <a:pt x="0" y="0"/>
                </a:lnTo>
              </a:path>
            </a:pathLst>
          </a:custGeom>
          <a:noFill/>
          <a:ln w="12700">
            <a:solidFill>
              <a:srgbClr val="000000"/>
            </a:solidFill>
          </a:ln>
        </p:spPr>
        <p:txBody>
          <a:bodyPr/>
          <a:lstStyle/>
          <a:p>
            <a:endParaRPr lang="en-US"/>
          </a:p>
        </p:txBody>
      </p:sp>
      <p:sp>
        <p:nvSpPr>
          <p:cNvPr id="88" name="Freeform 87"/>
          <p:cNvSpPr/>
          <p:nvPr/>
        </p:nvSpPr>
        <p:spPr>
          <a:xfrm>
            <a:off x="2771276" y="5865549"/>
            <a:ext cx="33341" cy="42274"/>
          </a:xfrm>
          <a:custGeom>
            <a:avLst/>
            <a:gdLst/>
            <a:ahLst/>
            <a:cxnLst/>
            <a:rect l="0" t="0" r="0" b="0"/>
            <a:pathLst>
              <a:path w="76158" h="101544">
                <a:moveTo>
                  <a:pt x="33887" y="49768"/>
                </a:moveTo>
                <a:lnTo>
                  <a:pt x="0" y="0"/>
                </a:lnTo>
              </a:path>
            </a:pathLst>
          </a:custGeom>
          <a:noFill/>
          <a:ln w="12700">
            <a:solidFill>
              <a:srgbClr val="000000"/>
            </a:solidFill>
          </a:ln>
        </p:spPr>
        <p:txBody>
          <a:bodyPr/>
          <a:lstStyle/>
          <a:p>
            <a:endParaRPr lang="en-US"/>
          </a:p>
        </p:txBody>
      </p:sp>
      <p:sp>
        <p:nvSpPr>
          <p:cNvPr id="89" name="Freeform 88"/>
          <p:cNvSpPr/>
          <p:nvPr/>
        </p:nvSpPr>
        <p:spPr>
          <a:xfrm>
            <a:off x="2615175" y="5959117"/>
            <a:ext cx="29984" cy="44287"/>
          </a:xfrm>
          <a:custGeom>
            <a:avLst/>
            <a:gdLst/>
            <a:ahLst/>
            <a:cxnLst/>
            <a:rect l="0" t="0" r="0" b="0"/>
            <a:pathLst>
              <a:path w="76158" h="101544">
                <a:moveTo>
                  <a:pt x="27919" y="53346"/>
                </a:moveTo>
                <a:lnTo>
                  <a:pt x="0" y="0"/>
                </a:lnTo>
              </a:path>
            </a:pathLst>
          </a:custGeom>
          <a:noFill/>
          <a:ln w="12700">
            <a:solidFill>
              <a:srgbClr val="000000"/>
            </a:solidFill>
          </a:ln>
        </p:spPr>
        <p:txBody>
          <a:bodyPr/>
          <a:lstStyle/>
          <a:p>
            <a:endParaRPr lang="en-US"/>
          </a:p>
        </p:txBody>
      </p:sp>
      <p:sp>
        <p:nvSpPr>
          <p:cNvPr id="90" name="Freeform 89"/>
          <p:cNvSpPr/>
          <p:nvPr/>
        </p:nvSpPr>
        <p:spPr>
          <a:xfrm>
            <a:off x="2449320" y="6034050"/>
            <a:ext cx="26417" cy="45898"/>
          </a:xfrm>
          <a:custGeom>
            <a:avLst/>
            <a:gdLst/>
            <a:ahLst/>
            <a:cxnLst/>
            <a:rect l="0" t="0" r="0" b="0"/>
            <a:pathLst>
              <a:path w="63465" h="101544">
                <a:moveTo>
                  <a:pt x="21578" y="56210"/>
                </a:moveTo>
                <a:lnTo>
                  <a:pt x="0" y="0"/>
                </a:lnTo>
              </a:path>
            </a:pathLst>
          </a:custGeom>
          <a:noFill/>
          <a:ln w="12700">
            <a:solidFill>
              <a:srgbClr val="000000"/>
            </a:solidFill>
          </a:ln>
        </p:spPr>
        <p:txBody>
          <a:bodyPr/>
          <a:lstStyle/>
          <a:p>
            <a:endParaRPr lang="en-US"/>
          </a:p>
        </p:txBody>
      </p:sp>
      <p:sp>
        <p:nvSpPr>
          <p:cNvPr id="91" name="Freeform 90"/>
          <p:cNvSpPr/>
          <p:nvPr/>
        </p:nvSpPr>
        <p:spPr>
          <a:xfrm>
            <a:off x="2263316" y="6040138"/>
            <a:ext cx="49582" cy="110578"/>
          </a:xfrm>
          <a:custGeom>
            <a:avLst/>
            <a:gdLst/>
            <a:ahLst/>
            <a:cxnLst/>
            <a:rect l="0" t="0" r="0" b="0"/>
            <a:pathLst>
              <a:path w="101544" h="215781">
                <a:moveTo>
                  <a:pt x="37373" y="145811"/>
                </a:moveTo>
                <a:lnTo>
                  <a:pt x="0" y="0"/>
                </a:lnTo>
              </a:path>
            </a:pathLst>
          </a:custGeom>
          <a:noFill/>
          <a:ln w="25400">
            <a:solidFill>
              <a:srgbClr val="000000"/>
            </a:solidFill>
          </a:ln>
        </p:spPr>
        <p:txBody>
          <a:bodyPr/>
          <a:lstStyle/>
          <a:p>
            <a:endParaRPr lang="en-US"/>
          </a:p>
        </p:txBody>
      </p:sp>
      <p:sp>
        <p:nvSpPr>
          <p:cNvPr id="92" name="Rectangle 91"/>
          <p:cNvSpPr/>
          <p:nvPr/>
        </p:nvSpPr>
        <p:spPr>
          <a:xfrm>
            <a:off x="2155942" y="5941781"/>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93" name="Freeform 92"/>
          <p:cNvSpPr/>
          <p:nvPr/>
        </p:nvSpPr>
        <p:spPr>
          <a:xfrm>
            <a:off x="2097315" y="6124274"/>
            <a:ext cx="18848" cy="47838"/>
          </a:xfrm>
          <a:custGeom>
            <a:avLst/>
            <a:gdLst/>
            <a:ahLst/>
            <a:cxnLst/>
            <a:rect l="0" t="0" r="0" b="0"/>
            <a:pathLst>
              <a:path w="50772" h="101544">
                <a:moveTo>
                  <a:pt x="8121" y="59660"/>
                </a:moveTo>
                <a:lnTo>
                  <a:pt x="0" y="0"/>
                </a:lnTo>
              </a:path>
            </a:pathLst>
          </a:custGeom>
          <a:noFill/>
          <a:ln w="12700">
            <a:solidFill>
              <a:srgbClr val="000000"/>
            </a:solidFill>
          </a:ln>
        </p:spPr>
        <p:txBody>
          <a:bodyPr/>
          <a:lstStyle/>
          <a:p>
            <a:endParaRPr lang="en-US"/>
          </a:p>
        </p:txBody>
      </p:sp>
      <p:sp>
        <p:nvSpPr>
          <p:cNvPr id="94" name="Freeform 93"/>
          <p:cNvSpPr/>
          <p:nvPr/>
        </p:nvSpPr>
        <p:spPr>
          <a:xfrm>
            <a:off x="1915865" y="6138359"/>
            <a:ext cx="14945" cy="48141"/>
          </a:xfrm>
          <a:custGeom>
            <a:avLst/>
            <a:gdLst/>
            <a:ahLst/>
            <a:cxnLst/>
            <a:rect l="0" t="0" r="0" b="0"/>
            <a:pathLst>
              <a:path w="50772" h="101544">
                <a:moveTo>
                  <a:pt x="1183" y="60198"/>
                </a:moveTo>
                <a:lnTo>
                  <a:pt x="0" y="0"/>
                </a:lnTo>
              </a:path>
            </a:pathLst>
          </a:custGeom>
          <a:noFill/>
          <a:ln w="12700">
            <a:solidFill>
              <a:srgbClr val="000000"/>
            </a:solidFill>
          </a:ln>
        </p:spPr>
        <p:txBody>
          <a:bodyPr/>
          <a:lstStyle/>
          <a:p>
            <a:endParaRPr lang="en-US"/>
          </a:p>
        </p:txBody>
      </p:sp>
      <p:sp>
        <p:nvSpPr>
          <p:cNvPr id="95" name="Freeform 94"/>
          <p:cNvSpPr/>
          <p:nvPr/>
        </p:nvSpPr>
        <p:spPr>
          <a:xfrm>
            <a:off x="1730756" y="6131416"/>
            <a:ext cx="17525" cy="47992"/>
          </a:xfrm>
          <a:custGeom>
            <a:avLst/>
            <a:gdLst/>
            <a:ahLst/>
            <a:cxnLst/>
            <a:rect l="0" t="0" r="0" b="0"/>
            <a:pathLst>
              <a:path w="63465" h="101544">
                <a:moveTo>
                  <a:pt x="0" y="59933"/>
                </a:moveTo>
                <a:lnTo>
                  <a:pt x="5770" y="0"/>
                </a:lnTo>
              </a:path>
            </a:pathLst>
          </a:custGeom>
          <a:noFill/>
          <a:ln w="12700">
            <a:solidFill>
              <a:srgbClr val="000000"/>
            </a:solidFill>
          </a:ln>
        </p:spPr>
        <p:txBody>
          <a:bodyPr/>
          <a:lstStyle/>
          <a:p>
            <a:endParaRPr lang="en-US"/>
          </a:p>
        </p:txBody>
      </p:sp>
      <p:sp>
        <p:nvSpPr>
          <p:cNvPr id="96" name="Freeform 95"/>
          <p:cNvSpPr/>
          <p:nvPr/>
        </p:nvSpPr>
        <p:spPr>
          <a:xfrm>
            <a:off x="1547041" y="6103538"/>
            <a:ext cx="21392" cy="47392"/>
          </a:xfrm>
          <a:custGeom>
            <a:avLst/>
            <a:gdLst/>
            <a:ahLst/>
            <a:cxnLst/>
            <a:rect l="0" t="0" r="0" b="0"/>
            <a:pathLst>
              <a:path w="76158" h="101544">
                <a:moveTo>
                  <a:pt x="0" y="58867"/>
                </a:moveTo>
                <a:lnTo>
                  <a:pt x="12645" y="0"/>
                </a:lnTo>
              </a:path>
            </a:pathLst>
          </a:custGeom>
          <a:noFill/>
          <a:ln w="12700">
            <a:solidFill>
              <a:srgbClr val="000000"/>
            </a:solidFill>
          </a:ln>
        </p:spPr>
        <p:txBody>
          <a:bodyPr/>
          <a:lstStyle/>
          <a:p>
            <a:endParaRPr lang="en-US"/>
          </a:p>
        </p:txBody>
      </p:sp>
      <p:sp>
        <p:nvSpPr>
          <p:cNvPr id="97" name="Freeform 96"/>
          <p:cNvSpPr/>
          <p:nvPr/>
        </p:nvSpPr>
        <p:spPr>
          <a:xfrm>
            <a:off x="1367837" y="6006991"/>
            <a:ext cx="55774" cy="108737"/>
          </a:xfrm>
          <a:custGeom>
            <a:avLst/>
            <a:gdLst/>
            <a:ahLst/>
            <a:cxnLst/>
            <a:rect l="0" t="0" r="0" b="0"/>
            <a:pathLst>
              <a:path w="126930" h="215781">
                <a:moveTo>
                  <a:pt x="0" y="142538"/>
                </a:moveTo>
                <a:lnTo>
                  <a:pt x="48381" y="0"/>
                </a:lnTo>
              </a:path>
            </a:pathLst>
          </a:custGeom>
          <a:noFill/>
          <a:ln w="25400">
            <a:solidFill>
              <a:srgbClr val="000000"/>
            </a:solidFill>
          </a:ln>
        </p:spPr>
        <p:txBody>
          <a:bodyPr/>
          <a:lstStyle/>
          <a:p>
            <a:endParaRPr lang="en-US"/>
          </a:p>
        </p:txBody>
      </p:sp>
      <p:sp>
        <p:nvSpPr>
          <p:cNvPr id="98" name="Rectangle 97"/>
          <p:cNvSpPr/>
          <p:nvPr/>
        </p:nvSpPr>
        <p:spPr>
          <a:xfrm>
            <a:off x="1284885" y="5906082"/>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99" name="Freeform 98"/>
          <p:cNvSpPr/>
          <p:nvPr/>
        </p:nvSpPr>
        <p:spPr>
          <a:xfrm>
            <a:off x="1195538" y="5986740"/>
            <a:ext cx="28793" cy="44881"/>
          </a:xfrm>
          <a:custGeom>
            <a:avLst/>
            <a:gdLst/>
            <a:ahLst/>
            <a:cxnLst/>
            <a:rect l="0" t="0" r="0" b="0"/>
            <a:pathLst>
              <a:path w="76158" h="101544">
                <a:moveTo>
                  <a:pt x="0" y="54402"/>
                </a:moveTo>
                <a:lnTo>
                  <a:pt x="25801" y="0"/>
                </a:lnTo>
              </a:path>
            </a:pathLst>
          </a:custGeom>
          <a:noFill/>
          <a:ln w="12700">
            <a:solidFill>
              <a:srgbClr val="000000"/>
            </a:solidFill>
          </a:ln>
        </p:spPr>
        <p:txBody>
          <a:bodyPr/>
          <a:lstStyle/>
          <a:p>
            <a:endParaRPr lang="en-US"/>
          </a:p>
        </p:txBody>
      </p:sp>
      <p:sp>
        <p:nvSpPr>
          <p:cNvPr id="100" name="Freeform 99"/>
          <p:cNvSpPr/>
          <p:nvPr/>
        </p:nvSpPr>
        <p:spPr>
          <a:xfrm>
            <a:off x="1032447" y="5899381"/>
            <a:ext cx="32226" cy="43002"/>
          </a:xfrm>
          <a:custGeom>
            <a:avLst/>
            <a:gdLst/>
            <a:ahLst/>
            <a:cxnLst/>
            <a:rect l="0" t="0" r="0" b="0"/>
            <a:pathLst>
              <a:path w="88851" h="101544">
                <a:moveTo>
                  <a:pt x="0" y="51062"/>
                </a:moveTo>
                <a:lnTo>
                  <a:pt x="31905" y="0"/>
                </a:lnTo>
              </a:path>
            </a:pathLst>
          </a:custGeom>
          <a:noFill/>
          <a:ln w="12700">
            <a:solidFill>
              <a:srgbClr val="000000"/>
            </a:solidFill>
          </a:ln>
        </p:spPr>
        <p:txBody>
          <a:bodyPr/>
          <a:lstStyle/>
          <a:p>
            <a:endParaRPr lang="en-US"/>
          </a:p>
        </p:txBody>
      </p:sp>
      <p:sp>
        <p:nvSpPr>
          <p:cNvPr id="101" name="Freeform 100"/>
          <p:cNvSpPr/>
          <p:nvPr/>
        </p:nvSpPr>
        <p:spPr>
          <a:xfrm>
            <a:off x="880739" y="5794184"/>
            <a:ext cx="35420" cy="40740"/>
          </a:xfrm>
          <a:custGeom>
            <a:avLst/>
            <a:gdLst/>
            <a:ahLst/>
            <a:cxnLst/>
            <a:rect l="0" t="0" r="0" b="0"/>
            <a:pathLst>
              <a:path w="88851" h="101544">
                <a:moveTo>
                  <a:pt x="0" y="47040"/>
                </a:moveTo>
                <a:lnTo>
                  <a:pt x="37583" y="0"/>
                </a:lnTo>
              </a:path>
            </a:pathLst>
          </a:custGeom>
          <a:noFill/>
          <a:ln w="12700">
            <a:solidFill>
              <a:srgbClr val="000000"/>
            </a:solidFill>
          </a:ln>
        </p:spPr>
        <p:txBody>
          <a:bodyPr/>
          <a:lstStyle/>
          <a:p>
            <a:endParaRPr lang="en-US"/>
          </a:p>
        </p:txBody>
      </p:sp>
      <p:sp>
        <p:nvSpPr>
          <p:cNvPr id="102" name="Freeform 101"/>
          <p:cNvSpPr/>
          <p:nvPr/>
        </p:nvSpPr>
        <p:spPr>
          <a:xfrm>
            <a:off x="742442" y="5672557"/>
            <a:ext cx="38332" cy="38124"/>
          </a:xfrm>
          <a:custGeom>
            <a:avLst/>
            <a:gdLst/>
            <a:ahLst/>
            <a:cxnLst/>
            <a:rect l="0" t="0" r="0" b="0"/>
            <a:pathLst>
              <a:path w="101544" h="88851">
                <a:moveTo>
                  <a:pt x="0" y="42390"/>
                </a:moveTo>
                <a:lnTo>
                  <a:pt x="42759" y="0"/>
                </a:lnTo>
              </a:path>
            </a:pathLst>
          </a:custGeom>
          <a:noFill/>
          <a:ln w="12700">
            <a:solidFill>
              <a:srgbClr val="000000"/>
            </a:solidFill>
          </a:ln>
        </p:spPr>
        <p:txBody>
          <a:bodyPr/>
          <a:lstStyle/>
          <a:p>
            <a:endParaRPr lang="en-US"/>
          </a:p>
        </p:txBody>
      </p:sp>
      <p:sp>
        <p:nvSpPr>
          <p:cNvPr id="103" name="Freeform 102"/>
          <p:cNvSpPr/>
          <p:nvPr/>
        </p:nvSpPr>
        <p:spPr>
          <a:xfrm>
            <a:off x="619402" y="5504756"/>
            <a:ext cx="95165" cy="80835"/>
          </a:xfrm>
          <a:custGeom>
            <a:avLst/>
            <a:gdLst/>
            <a:ahLst/>
            <a:cxnLst/>
            <a:rect l="0" t="0" r="0" b="0"/>
            <a:pathLst>
              <a:path w="203088" h="165009">
                <a:moveTo>
                  <a:pt x="0" y="92934"/>
                </a:moveTo>
                <a:lnTo>
                  <a:pt x="118410" y="0"/>
                </a:lnTo>
              </a:path>
            </a:pathLst>
          </a:custGeom>
          <a:noFill/>
          <a:ln w="25400">
            <a:solidFill>
              <a:srgbClr val="000000"/>
            </a:solidFill>
          </a:ln>
        </p:spPr>
        <p:txBody>
          <a:bodyPr/>
          <a:lstStyle/>
          <a:p>
            <a:endParaRPr lang="en-US"/>
          </a:p>
        </p:txBody>
      </p:sp>
      <p:sp>
        <p:nvSpPr>
          <p:cNvPr id="104" name="Rectangle 103"/>
          <p:cNvSpPr/>
          <p:nvPr/>
        </p:nvSpPr>
        <p:spPr>
          <a:xfrm>
            <a:off x="678001" y="5406295"/>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05" name="Freeform 104"/>
          <p:cNvSpPr/>
          <p:nvPr/>
        </p:nvSpPr>
        <p:spPr>
          <a:xfrm>
            <a:off x="513264" y="5386701"/>
            <a:ext cx="43156" cy="31976"/>
          </a:xfrm>
          <a:custGeom>
            <a:avLst/>
            <a:gdLst/>
            <a:ahLst/>
            <a:cxnLst/>
            <a:rect l="0" t="0" r="0" b="0"/>
            <a:pathLst>
              <a:path w="114237" h="76158">
                <a:moveTo>
                  <a:pt x="0" y="31461"/>
                </a:moveTo>
                <a:lnTo>
                  <a:pt x="51336" y="0"/>
                </a:lnTo>
              </a:path>
            </a:pathLst>
          </a:custGeom>
          <a:noFill/>
          <a:ln w="12700">
            <a:solidFill>
              <a:srgbClr val="000000"/>
            </a:solidFill>
          </a:ln>
        </p:spPr>
        <p:txBody>
          <a:bodyPr/>
          <a:lstStyle/>
          <a:p>
            <a:endParaRPr lang="en-US"/>
          </a:p>
        </p:txBody>
      </p:sp>
      <p:sp>
        <p:nvSpPr>
          <p:cNvPr id="106" name="Freeform 105"/>
          <p:cNvSpPr/>
          <p:nvPr/>
        </p:nvSpPr>
        <p:spPr>
          <a:xfrm>
            <a:off x="425443" y="5226291"/>
            <a:ext cx="45005" cy="28527"/>
          </a:xfrm>
          <a:custGeom>
            <a:avLst/>
            <a:gdLst/>
            <a:ahLst/>
            <a:cxnLst/>
            <a:rect l="0" t="0" r="0" b="0"/>
            <a:pathLst>
              <a:path w="114237" h="63465">
                <a:moveTo>
                  <a:pt x="0" y="25328"/>
                </a:moveTo>
                <a:lnTo>
                  <a:pt x="54623" y="0"/>
                </a:lnTo>
              </a:path>
            </a:pathLst>
          </a:custGeom>
          <a:noFill/>
          <a:ln w="12700">
            <a:solidFill>
              <a:srgbClr val="000000"/>
            </a:solidFill>
          </a:ln>
        </p:spPr>
        <p:txBody>
          <a:bodyPr/>
          <a:lstStyle/>
          <a:p>
            <a:endParaRPr lang="en-US"/>
          </a:p>
        </p:txBody>
      </p:sp>
      <p:sp>
        <p:nvSpPr>
          <p:cNvPr id="107" name="Freeform 106"/>
          <p:cNvSpPr/>
          <p:nvPr/>
        </p:nvSpPr>
        <p:spPr>
          <a:xfrm>
            <a:off x="357113" y="5057034"/>
            <a:ext cx="46444" cy="24887"/>
          </a:xfrm>
          <a:custGeom>
            <a:avLst/>
            <a:gdLst/>
            <a:ahLst/>
            <a:cxnLst/>
            <a:rect l="0" t="0" r="0" b="0"/>
            <a:pathLst>
              <a:path w="114237" h="63465">
                <a:moveTo>
                  <a:pt x="0" y="18857"/>
                </a:moveTo>
                <a:lnTo>
                  <a:pt x="57181" y="0"/>
                </a:lnTo>
              </a:path>
            </a:pathLst>
          </a:custGeom>
          <a:noFill/>
          <a:ln w="12700">
            <a:solidFill>
              <a:srgbClr val="000000"/>
            </a:solidFill>
          </a:ln>
        </p:spPr>
        <p:txBody>
          <a:bodyPr/>
          <a:lstStyle/>
          <a:p>
            <a:endParaRPr lang="en-US"/>
          </a:p>
        </p:txBody>
      </p:sp>
      <p:sp>
        <p:nvSpPr>
          <p:cNvPr id="108" name="Freeform 107"/>
          <p:cNvSpPr/>
          <p:nvPr/>
        </p:nvSpPr>
        <p:spPr>
          <a:xfrm>
            <a:off x="309186" y="4881189"/>
            <a:ext cx="47453" cy="21105"/>
          </a:xfrm>
          <a:custGeom>
            <a:avLst/>
            <a:gdLst/>
            <a:ahLst/>
            <a:cxnLst/>
            <a:rect l="0" t="0" r="0" b="0"/>
            <a:pathLst>
              <a:path w="114237" h="63465">
                <a:moveTo>
                  <a:pt x="0" y="12134"/>
                </a:moveTo>
                <a:lnTo>
                  <a:pt x="58974" y="0"/>
                </a:lnTo>
              </a:path>
            </a:pathLst>
          </a:custGeom>
          <a:noFill/>
          <a:ln w="12700">
            <a:solidFill>
              <a:srgbClr val="000000"/>
            </a:solidFill>
          </a:ln>
        </p:spPr>
        <p:txBody>
          <a:bodyPr/>
          <a:lstStyle/>
          <a:p>
            <a:endParaRPr lang="en-US"/>
          </a:p>
        </p:txBody>
      </p:sp>
      <p:sp>
        <p:nvSpPr>
          <p:cNvPr id="109" name="Freeform 108"/>
          <p:cNvSpPr/>
          <p:nvPr/>
        </p:nvSpPr>
        <p:spPr>
          <a:xfrm>
            <a:off x="282303" y="4696677"/>
            <a:ext cx="112907" cy="35942"/>
          </a:xfrm>
          <a:custGeom>
            <a:avLst/>
            <a:gdLst/>
            <a:ahLst/>
            <a:cxnLst/>
            <a:rect l="0" t="0" r="0" b="0"/>
            <a:pathLst>
              <a:path w="228474" h="76158">
                <a:moveTo>
                  <a:pt x="0" y="13124"/>
                </a:moveTo>
                <a:lnTo>
                  <a:pt x="149952" y="0"/>
                </a:lnTo>
              </a:path>
            </a:pathLst>
          </a:custGeom>
          <a:noFill/>
          <a:ln w="25400">
            <a:solidFill>
              <a:srgbClr val="000000"/>
            </a:solidFill>
          </a:ln>
        </p:spPr>
        <p:txBody>
          <a:bodyPr/>
          <a:lstStyle/>
          <a:p>
            <a:endParaRPr lang="en-US"/>
          </a:p>
        </p:txBody>
      </p:sp>
      <p:sp>
        <p:nvSpPr>
          <p:cNvPr id="110" name="Rectangle 109"/>
          <p:cNvSpPr/>
          <p:nvPr/>
        </p:nvSpPr>
        <p:spPr>
          <a:xfrm>
            <a:off x="356710" y="4649475"/>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11" name="Freeform 110"/>
          <p:cNvSpPr/>
          <p:nvPr/>
        </p:nvSpPr>
        <p:spPr>
          <a:xfrm>
            <a:off x="276822" y="4518230"/>
            <a:ext cx="48134" cy="15239"/>
          </a:xfrm>
          <a:custGeom>
            <a:avLst/>
            <a:gdLst/>
            <a:ahLst/>
            <a:cxnLst/>
            <a:rect l="0" t="0" r="0" b="0"/>
            <a:pathLst>
              <a:path w="126930" h="63465">
                <a:moveTo>
                  <a:pt x="0" y="0"/>
                </a:moveTo>
                <a:lnTo>
                  <a:pt x="60186" y="1705"/>
                </a:lnTo>
              </a:path>
            </a:pathLst>
          </a:custGeom>
          <a:noFill/>
          <a:ln w="12700">
            <a:solidFill>
              <a:srgbClr val="000000"/>
            </a:solidFill>
          </a:ln>
        </p:spPr>
        <p:txBody>
          <a:bodyPr/>
          <a:lstStyle/>
          <a:p>
            <a:endParaRPr lang="en-US"/>
          </a:p>
        </p:txBody>
      </p:sp>
      <p:sp>
        <p:nvSpPr>
          <p:cNvPr id="112" name="Freeform 111"/>
          <p:cNvSpPr/>
          <p:nvPr/>
        </p:nvSpPr>
        <p:spPr>
          <a:xfrm>
            <a:off x="292817" y="4333009"/>
            <a:ext cx="47797" cy="19139"/>
          </a:xfrm>
          <a:custGeom>
            <a:avLst/>
            <a:gdLst/>
            <a:ahLst/>
            <a:cxnLst/>
            <a:rect l="0" t="0" r="0" b="0"/>
            <a:pathLst>
              <a:path w="114237" h="63465">
                <a:moveTo>
                  <a:pt x="0" y="0"/>
                </a:moveTo>
                <a:lnTo>
                  <a:pt x="59587" y="8638"/>
                </a:lnTo>
              </a:path>
            </a:pathLst>
          </a:custGeom>
          <a:noFill/>
          <a:ln w="12700">
            <a:solidFill>
              <a:srgbClr val="000000"/>
            </a:solidFill>
          </a:ln>
        </p:spPr>
        <p:txBody>
          <a:bodyPr/>
          <a:lstStyle/>
          <a:p>
            <a:endParaRPr lang="en-US"/>
          </a:p>
        </p:txBody>
      </p:sp>
      <p:sp>
        <p:nvSpPr>
          <p:cNvPr id="113" name="Freeform 112"/>
          <p:cNvSpPr/>
          <p:nvPr/>
        </p:nvSpPr>
        <p:spPr>
          <a:xfrm>
            <a:off x="330074" y="4150871"/>
            <a:ext cx="47013" cy="22973"/>
          </a:xfrm>
          <a:custGeom>
            <a:avLst/>
            <a:gdLst/>
            <a:ahLst/>
            <a:cxnLst/>
            <a:rect l="0" t="0" r="0" b="0"/>
            <a:pathLst>
              <a:path w="114237" h="63465">
                <a:moveTo>
                  <a:pt x="0" y="0"/>
                </a:moveTo>
                <a:lnTo>
                  <a:pt x="58193" y="15455"/>
                </a:lnTo>
              </a:path>
            </a:pathLst>
          </a:custGeom>
          <a:noFill/>
          <a:ln w="12700">
            <a:solidFill>
              <a:srgbClr val="000000"/>
            </a:solidFill>
          </a:ln>
        </p:spPr>
        <p:txBody>
          <a:bodyPr/>
          <a:lstStyle/>
          <a:p>
            <a:endParaRPr lang="en-US"/>
          </a:p>
        </p:txBody>
      </p:sp>
      <p:sp>
        <p:nvSpPr>
          <p:cNvPr id="114" name="Freeform 113"/>
          <p:cNvSpPr/>
          <p:nvPr/>
        </p:nvSpPr>
        <p:spPr>
          <a:xfrm>
            <a:off x="388096" y="3974247"/>
            <a:ext cx="45791" cy="26691"/>
          </a:xfrm>
          <a:custGeom>
            <a:avLst/>
            <a:gdLst/>
            <a:ahLst/>
            <a:cxnLst/>
            <a:rect l="0" t="0" r="0" b="0"/>
            <a:pathLst>
              <a:path w="114237" h="76158">
                <a:moveTo>
                  <a:pt x="0" y="0"/>
                </a:moveTo>
                <a:lnTo>
                  <a:pt x="56021" y="22065"/>
                </a:lnTo>
              </a:path>
            </a:pathLst>
          </a:custGeom>
          <a:noFill/>
          <a:ln w="12700">
            <a:solidFill>
              <a:srgbClr val="000000"/>
            </a:solidFill>
          </a:ln>
        </p:spPr>
        <p:txBody>
          <a:bodyPr/>
          <a:lstStyle/>
          <a:p>
            <a:endParaRPr lang="en-US"/>
          </a:p>
        </p:txBody>
      </p:sp>
      <p:sp>
        <p:nvSpPr>
          <p:cNvPr id="115" name="Freeform 114"/>
          <p:cNvSpPr/>
          <p:nvPr/>
        </p:nvSpPr>
        <p:spPr>
          <a:xfrm>
            <a:off x="466107" y="3805496"/>
            <a:ext cx="103233" cy="68470"/>
          </a:xfrm>
          <a:custGeom>
            <a:avLst/>
            <a:gdLst/>
            <a:ahLst/>
            <a:cxnLst/>
            <a:rect l="0" t="0" r="0" b="0"/>
            <a:pathLst>
              <a:path w="215781" h="152316">
                <a:moveTo>
                  <a:pt x="0" y="0"/>
                </a:moveTo>
                <a:lnTo>
                  <a:pt x="132754" y="70952"/>
                </a:lnTo>
              </a:path>
            </a:pathLst>
          </a:custGeom>
          <a:noFill/>
          <a:ln w="25400">
            <a:solidFill>
              <a:srgbClr val="000000"/>
            </a:solidFill>
          </a:ln>
        </p:spPr>
        <p:txBody>
          <a:bodyPr/>
          <a:lstStyle/>
          <a:p>
            <a:endParaRPr lang="en-US"/>
          </a:p>
        </p:txBody>
      </p:sp>
      <p:sp>
        <p:nvSpPr>
          <p:cNvPr id="116" name="Rectangle 115"/>
          <p:cNvSpPr/>
          <p:nvPr/>
        </p:nvSpPr>
        <p:spPr>
          <a:xfrm>
            <a:off x="535205" y="3842676"/>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17" name="Freeform 116"/>
          <p:cNvSpPr/>
          <p:nvPr/>
        </p:nvSpPr>
        <p:spPr>
          <a:xfrm>
            <a:off x="563066" y="3646872"/>
            <a:ext cx="42108" cy="33584"/>
          </a:xfrm>
          <a:custGeom>
            <a:avLst/>
            <a:gdLst/>
            <a:ahLst/>
            <a:cxnLst/>
            <a:rect l="0" t="0" r="0" b="0"/>
            <a:pathLst>
              <a:path w="114237" h="88851">
                <a:moveTo>
                  <a:pt x="0" y="0"/>
                </a:moveTo>
                <a:lnTo>
                  <a:pt x="49473" y="34318"/>
                </a:lnTo>
              </a:path>
            </a:pathLst>
          </a:custGeom>
          <a:noFill/>
          <a:ln w="12700">
            <a:solidFill>
              <a:srgbClr val="000000"/>
            </a:solidFill>
          </a:ln>
        </p:spPr>
        <p:txBody>
          <a:bodyPr/>
          <a:lstStyle/>
          <a:p>
            <a:endParaRPr lang="en-US"/>
          </a:p>
        </p:txBody>
      </p:sp>
      <p:sp>
        <p:nvSpPr>
          <p:cNvPr id="118" name="Freeform 117"/>
          <p:cNvSpPr/>
          <p:nvPr/>
        </p:nvSpPr>
        <p:spPr>
          <a:xfrm>
            <a:off x="677677" y="3500494"/>
            <a:ext cx="39695" cy="36665"/>
          </a:xfrm>
          <a:custGeom>
            <a:avLst/>
            <a:gdLst/>
            <a:ahLst/>
            <a:cxnLst/>
            <a:rect l="0" t="0" r="0" b="0"/>
            <a:pathLst>
              <a:path w="101544" h="88851">
                <a:moveTo>
                  <a:pt x="0" y="0"/>
                </a:moveTo>
                <a:lnTo>
                  <a:pt x="45183" y="39796"/>
                </a:lnTo>
              </a:path>
            </a:pathLst>
          </a:custGeom>
          <a:noFill/>
          <a:ln w="12700">
            <a:solidFill>
              <a:srgbClr val="000000"/>
            </a:solidFill>
          </a:ln>
        </p:spPr>
        <p:txBody>
          <a:bodyPr/>
          <a:lstStyle/>
          <a:p>
            <a:endParaRPr lang="en-US"/>
          </a:p>
        </p:txBody>
      </p:sp>
      <p:sp>
        <p:nvSpPr>
          <p:cNvPr id="119" name="Freeform 118"/>
          <p:cNvSpPr/>
          <p:nvPr/>
        </p:nvSpPr>
        <p:spPr>
          <a:xfrm>
            <a:off x="808411" y="3368316"/>
            <a:ext cx="36943" cy="39448"/>
          </a:xfrm>
          <a:custGeom>
            <a:avLst/>
            <a:gdLst/>
            <a:ahLst/>
            <a:cxnLst/>
            <a:rect l="0" t="0" r="0" b="0"/>
            <a:pathLst>
              <a:path w="88851" h="101544">
                <a:moveTo>
                  <a:pt x="0" y="0"/>
                </a:moveTo>
                <a:lnTo>
                  <a:pt x="40290" y="44743"/>
                </a:lnTo>
              </a:path>
            </a:pathLst>
          </a:custGeom>
          <a:noFill/>
          <a:ln w="12700">
            <a:solidFill>
              <a:srgbClr val="000000"/>
            </a:solidFill>
          </a:ln>
        </p:spPr>
        <p:txBody>
          <a:bodyPr/>
          <a:lstStyle/>
          <a:p>
            <a:endParaRPr lang="en-US"/>
          </a:p>
        </p:txBody>
      </p:sp>
      <p:sp>
        <p:nvSpPr>
          <p:cNvPr id="120" name="Freeform 119"/>
          <p:cNvSpPr/>
          <p:nvPr/>
        </p:nvSpPr>
        <p:spPr>
          <a:xfrm>
            <a:off x="953522" y="3252104"/>
            <a:ext cx="33888" cy="41894"/>
          </a:xfrm>
          <a:custGeom>
            <a:avLst/>
            <a:gdLst/>
            <a:ahLst/>
            <a:cxnLst/>
            <a:rect l="0" t="0" r="0" b="0"/>
            <a:pathLst>
              <a:path w="88851" h="101544">
                <a:moveTo>
                  <a:pt x="0" y="0"/>
                </a:moveTo>
                <a:lnTo>
                  <a:pt x="34859" y="49093"/>
                </a:lnTo>
              </a:path>
            </a:pathLst>
          </a:custGeom>
          <a:noFill/>
          <a:ln w="12700">
            <a:solidFill>
              <a:srgbClr val="000000"/>
            </a:solidFill>
          </a:ln>
        </p:spPr>
        <p:txBody>
          <a:bodyPr/>
          <a:lstStyle/>
          <a:p>
            <a:endParaRPr lang="en-US"/>
          </a:p>
        </p:txBody>
      </p:sp>
      <p:sp>
        <p:nvSpPr>
          <p:cNvPr id="121" name="Freeform 120"/>
          <p:cNvSpPr/>
          <p:nvPr/>
        </p:nvSpPr>
        <p:spPr>
          <a:xfrm>
            <a:off x="1111071" y="3153408"/>
            <a:ext cx="69288" cy="102790"/>
          </a:xfrm>
          <a:custGeom>
            <a:avLst/>
            <a:gdLst/>
            <a:ahLst/>
            <a:cxnLst/>
            <a:rect l="0" t="0" r="0" b="0"/>
            <a:pathLst>
              <a:path w="152316" h="215781">
                <a:moveTo>
                  <a:pt x="0" y="0"/>
                </a:moveTo>
                <a:lnTo>
                  <a:pt x="72406" y="131966"/>
                </a:lnTo>
              </a:path>
            </a:pathLst>
          </a:custGeom>
          <a:noFill/>
          <a:ln w="25400">
            <a:solidFill>
              <a:srgbClr val="000000"/>
            </a:solidFill>
          </a:ln>
        </p:spPr>
        <p:txBody>
          <a:bodyPr/>
          <a:lstStyle/>
          <a:p>
            <a:endParaRPr lang="en-US"/>
          </a:p>
        </p:txBody>
      </p:sp>
      <p:sp>
        <p:nvSpPr>
          <p:cNvPr id="122" name="Rectangle 121"/>
          <p:cNvSpPr/>
          <p:nvPr/>
        </p:nvSpPr>
        <p:spPr>
          <a:xfrm>
            <a:off x="1142089" y="3228652"/>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23" name="Freeform 122"/>
          <p:cNvSpPr/>
          <p:nvPr/>
        </p:nvSpPr>
        <p:spPr>
          <a:xfrm>
            <a:off x="1278955" y="3073548"/>
            <a:ext cx="27037" cy="45653"/>
          </a:xfrm>
          <a:custGeom>
            <a:avLst/>
            <a:gdLst/>
            <a:ahLst/>
            <a:cxnLst/>
            <a:rect l="0" t="0" r="0" b="0"/>
            <a:pathLst>
              <a:path w="76158" h="114237">
                <a:moveTo>
                  <a:pt x="0" y="0"/>
                </a:moveTo>
                <a:lnTo>
                  <a:pt x="22679" y="55775"/>
                </a:lnTo>
              </a:path>
            </a:pathLst>
          </a:custGeom>
          <a:noFill/>
          <a:ln w="12700">
            <a:solidFill>
              <a:srgbClr val="000000"/>
            </a:solidFill>
          </a:ln>
        </p:spPr>
        <p:txBody>
          <a:bodyPr/>
          <a:lstStyle/>
          <a:p>
            <a:endParaRPr lang="en-US"/>
          </a:p>
        </p:txBody>
      </p:sp>
      <p:sp>
        <p:nvSpPr>
          <p:cNvPr id="124" name="Freeform 123"/>
          <p:cNvSpPr/>
          <p:nvPr/>
        </p:nvSpPr>
        <p:spPr>
          <a:xfrm>
            <a:off x="1454931" y="3013590"/>
            <a:ext cx="23332" cy="46915"/>
          </a:xfrm>
          <a:custGeom>
            <a:avLst/>
            <a:gdLst/>
            <a:ahLst/>
            <a:cxnLst/>
            <a:rect l="0" t="0" r="0" b="0"/>
            <a:pathLst>
              <a:path w="76158" h="114237">
                <a:moveTo>
                  <a:pt x="0" y="0"/>
                </a:moveTo>
                <a:lnTo>
                  <a:pt x="16093" y="58019"/>
                </a:lnTo>
              </a:path>
            </a:pathLst>
          </a:custGeom>
          <a:noFill/>
          <a:ln w="12700">
            <a:solidFill>
              <a:srgbClr val="000000"/>
            </a:solidFill>
          </a:ln>
        </p:spPr>
        <p:txBody>
          <a:bodyPr/>
          <a:lstStyle/>
          <a:p>
            <a:endParaRPr lang="en-US"/>
          </a:p>
        </p:txBody>
      </p:sp>
      <p:sp>
        <p:nvSpPr>
          <p:cNvPr id="125" name="Freeform 124"/>
          <p:cNvSpPr/>
          <p:nvPr/>
        </p:nvSpPr>
        <p:spPr>
          <a:xfrm>
            <a:off x="1636649" y="2974335"/>
            <a:ext cx="19506" cy="47742"/>
          </a:xfrm>
          <a:custGeom>
            <a:avLst/>
            <a:gdLst/>
            <a:ahLst/>
            <a:cxnLst/>
            <a:rect l="0" t="0" r="0" b="0"/>
            <a:pathLst>
              <a:path w="63465" h="114237">
                <a:moveTo>
                  <a:pt x="0" y="0"/>
                </a:moveTo>
                <a:lnTo>
                  <a:pt x="9292" y="59489"/>
                </a:lnTo>
              </a:path>
            </a:pathLst>
          </a:custGeom>
          <a:noFill/>
          <a:ln w="12700">
            <a:solidFill>
              <a:srgbClr val="000000"/>
            </a:solidFill>
          </a:ln>
        </p:spPr>
        <p:txBody>
          <a:bodyPr/>
          <a:lstStyle/>
          <a:p>
            <a:endParaRPr lang="en-US"/>
          </a:p>
        </p:txBody>
      </p:sp>
      <p:sp>
        <p:nvSpPr>
          <p:cNvPr id="126" name="Freeform 125"/>
          <p:cNvSpPr/>
          <p:nvPr/>
        </p:nvSpPr>
        <p:spPr>
          <a:xfrm>
            <a:off x="1821682" y="2956306"/>
            <a:ext cx="15611" cy="48121"/>
          </a:xfrm>
          <a:custGeom>
            <a:avLst/>
            <a:gdLst/>
            <a:ahLst/>
            <a:cxnLst/>
            <a:rect l="0" t="0" r="0" b="0"/>
            <a:pathLst>
              <a:path w="50772" h="126930">
                <a:moveTo>
                  <a:pt x="0" y="0"/>
                </a:moveTo>
                <a:lnTo>
                  <a:pt x="2366" y="60163"/>
                </a:lnTo>
              </a:path>
            </a:pathLst>
          </a:custGeom>
          <a:noFill/>
          <a:ln w="12700">
            <a:solidFill>
              <a:srgbClr val="000000"/>
            </a:solidFill>
          </a:ln>
        </p:spPr>
        <p:txBody>
          <a:bodyPr/>
          <a:lstStyle/>
          <a:p>
            <a:endParaRPr lang="en-US"/>
          </a:p>
        </p:txBody>
      </p:sp>
      <p:sp>
        <p:nvSpPr>
          <p:cNvPr id="128" name="Rectangle 127"/>
          <p:cNvSpPr/>
          <p:nvPr/>
        </p:nvSpPr>
        <p:spPr>
          <a:xfrm>
            <a:off x="1506220" y="4192527"/>
            <a:ext cx="764522" cy="207749"/>
          </a:xfrm>
          <a:prstGeom prst="rect">
            <a:avLst/>
          </a:prstGeom>
          <a:noFill/>
        </p:spPr>
        <p:txBody>
          <a:bodyPr wrap="square" lIns="0" tIns="0" rIns="0" bIns="0" rtlCol="0">
            <a:spAutoFit/>
          </a:bodyPr>
          <a:lstStyle/>
          <a:p>
            <a:pPr algn="ctr"/>
            <a:r>
              <a:rPr sz="1350" dirty="0">
                <a:solidFill>
                  <a:srgbClr val="000000"/>
                </a:solidFill>
                <a:latin typeface="Helvetica"/>
              </a:rPr>
              <a:t>pRSII41H</a:t>
            </a:r>
          </a:p>
        </p:txBody>
      </p:sp>
      <p:sp>
        <p:nvSpPr>
          <p:cNvPr id="129" name="Rectangle 128"/>
          <p:cNvSpPr/>
          <p:nvPr/>
        </p:nvSpPr>
        <p:spPr>
          <a:xfrm>
            <a:off x="1575895" y="4735153"/>
            <a:ext cx="625171" cy="207749"/>
          </a:xfrm>
          <a:prstGeom prst="rect">
            <a:avLst/>
          </a:prstGeom>
          <a:noFill/>
        </p:spPr>
        <p:txBody>
          <a:bodyPr wrap="none" lIns="0" tIns="0" rIns="0" bIns="0" rtlCol="0">
            <a:spAutoFit/>
          </a:bodyPr>
          <a:lstStyle/>
          <a:p>
            <a:pPr algn="ctr"/>
            <a:r>
              <a:rPr sz="1350" dirty="0">
                <a:solidFill>
                  <a:srgbClr val="000000"/>
                </a:solidFill>
                <a:latin typeface="Helvetica"/>
              </a:rPr>
              <a:t>5434 bp</a:t>
            </a:r>
          </a:p>
        </p:txBody>
      </p:sp>
      <p:sp>
        <p:nvSpPr>
          <p:cNvPr id="130" name="Rectangle 129"/>
          <p:cNvSpPr/>
          <p:nvPr/>
        </p:nvSpPr>
        <p:spPr>
          <a:xfrm>
            <a:off x="3262614" y="5877523"/>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131" name="Rectangle 130"/>
          <p:cNvSpPr/>
          <p:nvPr/>
        </p:nvSpPr>
        <p:spPr>
          <a:xfrm>
            <a:off x="206773" y="5984620"/>
            <a:ext cx="411972" cy="155877"/>
          </a:xfrm>
          <a:prstGeom prst="rect">
            <a:avLst/>
          </a:prstGeom>
          <a:noFill/>
        </p:spPr>
        <p:txBody>
          <a:bodyPr wrap="none" lIns="0" tIns="0" rIns="0" bIns="0" rtlCol="0">
            <a:spAutoFit/>
          </a:bodyPr>
          <a:lstStyle/>
          <a:p>
            <a:r>
              <a:rPr sz="1013" dirty="0">
                <a:solidFill>
                  <a:srgbClr val="000000"/>
                </a:solidFill>
                <a:latin typeface="Helvetica"/>
              </a:rPr>
              <a:t>hphMX</a:t>
            </a:r>
          </a:p>
        </p:txBody>
      </p:sp>
      <p:sp>
        <p:nvSpPr>
          <p:cNvPr id="19" name="TextBox 18">
            <a:extLst>
              <a:ext uri="{FF2B5EF4-FFF2-40B4-BE49-F238E27FC236}">
                <a16:creationId xmlns:a16="http://schemas.microsoft.com/office/drawing/2014/main" id="{ABD9AA90-11DE-FE5F-906D-BDF904C91B47}"/>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27521474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F1D691F4-2F04-DBC0-62CF-9826C7D94140}"/>
              </a:ext>
            </a:extLst>
          </p:cNvPr>
          <p:cNvSpPr txBox="1"/>
          <p:nvPr/>
        </p:nvSpPr>
        <p:spPr>
          <a:xfrm>
            <a:off x="342180" y="547756"/>
            <a:ext cx="512316" cy="276999"/>
          </a:xfrm>
          <a:prstGeom prst="rect">
            <a:avLst/>
          </a:prstGeom>
          <a:noFill/>
        </p:spPr>
        <p:txBody>
          <a:bodyPr wrap="square" rtlCol="0">
            <a:spAutoFit/>
          </a:bodyPr>
          <a:lstStyle/>
          <a:p>
            <a:r>
              <a:rPr lang="en-US" sz="1200" dirty="0"/>
              <a:t>A)</a:t>
            </a:r>
          </a:p>
        </p:txBody>
      </p:sp>
      <p:sp>
        <p:nvSpPr>
          <p:cNvPr id="12" name="TextBox 11">
            <a:extLst>
              <a:ext uri="{FF2B5EF4-FFF2-40B4-BE49-F238E27FC236}">
                <a16:creationId xmlns:a16="http://schemas.microsoft.com/office/drawing/2014/main" id="{55BAB453-5429-A314-E976-F04C7D5AC64A}"/>
              </a:ext>
            </a:extLst>
          </p:cNvPr>
          <p:cNvSpPr txBox="1"/>
          <p:nvPr/>
        </p:nvSpPr>
        <p:spPr>
          <a:xfrm>
            <a:off x="342180" y="3004865"/>
            <a:ext cx="314510" cy="276999"/>
          </a:xfrm>
          <a:prstGeom prst="rect">
            <a:avLst/>
          </a:prstGeom>
          <a:noFill/>
        </p:spPr>
        <p:txBody>
          <a:bodyPr wrap="none" rtlCol="0">
            <a:spAutoFit/>
          </a:bodyPr>
          <a:lstStyle/>
          <a:p>
            <a:r>
              <a:rPr lang="en-US" sz="1200" dirty="0"/>
              <a:t>B)</a:t>
            </a:r>
          </a:p>
        </p:txBody>
      </p:sp>
      <p:sp>
        <p:nvSpPr>
          <p:cNvPr id="13" name="TextBox 12">
            <a:extLst>
              <a:ext uri="{FF2B5EF4-FFF2-40B4-BE49-F238E27FC236}">
                <a16:creationId xmlns:a16="http://schemas.microsoft.com/office/drawing/2014/main" id="{8CC40BC8-E66B-F6C4-5EEC-51D858836213}"/>
              </a:ext>
            </a:extLst>
          </p:cNvPr>
          <p:cNvSpPr txBox="1"/>
          <p:nvPr/>
        </p:nvSpPr>
        <p:spPr>
          <a:xfrm>
            <a:off x="342180" y="5461975"/>
            <a:ext cx="312906" cy="276999"/>
          </a:xfrm>
          <a:prstGeom prst="rect">
            <a:avLst/>
          </a:prstGeom>
          <a:noFill/>
        </p:spPr>
        <p:txBody>
          <a:bodyPr wrap="none" rtlCol="0">
            <a:spAutoFit/>
          </a:bodyPr>
          <a:lstStyle/>
          <a:p>
            <a:r>
              <a:rPr lang="en-US" sz="1200" dirty="0"/>
              <a:t>C)</a:t>
            </a:r>
          </a:p>
        </p:txBody>
      </p:sp>
      <p:graphicFrame>
        <p:nvGraphicFramePr>
          <p:cNvPr id="2" name="Chart 1">
            <a:extLst>
              <a:ext uri="{FF2B5EF4-FFF2-40B4-BE49-F238E27FC236}">
                <a16:creationId xmlns:a16="http://schemas.microsoft.com/office/drawing/2014/main" id="{977B570B-773D-3975-321C-6CDDD1BB6021}"/>
              </a:ext>
            </a:extLst>
          </p:cNvPr>
          <p:cNvGraphicFramePr>
            <a:graphicFrameLocks noChangeAspect="1"/>
          </p:cNvGraphicFramePr>
          <p:nvPr>
            <p:extLst>
              <p:ext uri="{D42A27DB-BD31-4B8C-83A1-F6EECF244321}">
                <p14:modId xmlns:p14="http://schemas.microsoft.com/office/powerpoint/2010/main" val="4118311089"/>
              </p:ext>
            </p:extLst>
          </p:nvPr>
        </p:nvGraphicFramePr>
        <p:xfrm>
          <a:off x="320040" y="704053"/>
          <a:ext cx="6217920" cy="23774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412D60E5-03B0-A710-B53E-1CF3881D48C0}"/>
              </a:ext>
            </a:extLst>
          </p:cNvPr>
          <p:cNvGraphicFramePr>
            <a:graphicFrameLocks noChangeAspect="1"/>
          </p:cNvGraphicFramePr>
          <p:nvPr>
            <p:extLst>
              <p:ext uri="{D42A27DB-BD31-4B8C-83A1-F6EECF244321}">
                <p14:modId xmlns:p14="http://schemas.microsoft.com/office/powerpoint/2010/main" val="2488345584"/>
              </p:ext>
            </p:extLst>
          </p:nvPr>
        </p:nvGraphicFramePr>
        <p:xfrm>
          <a:off x="320040" y="3138732"/>
          <a:ext cx="6217920" cy="237744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356840A5-784E-5CBF-DD76-932344000DE2}"/>
              </a:ext>
            </a:extLst>
          </p:cNvPr>
          <p:cNvGraphicFramePr>
            <a:graphicFrameLocks noChangeAspect="1"/>
          </p:cNvGraphicFramePr>
          <p:nvPr>
            <p:extLst>
              <p:ext uri="{D42A27DB-BD31-4B8C-83A1-F6EECF244321}">
                <p14:modId xmlns:p14="http://schemas.microsoft.com/office/powerpoint/2010/main" val="1446279863"/>
              </p:ext>
            </p:extLst>
          </p:nvPr>
        </p:nvGraphicFramePr>
        <p:xfrm>
          <a:off x="320040" y="5614413"/>
          <a:ext cx="6217920" cy="2377440"/>
        </p:xfrm>
        <a:graphic>
          <a:graphicData uri="http://schemas.openxmlformats.org/drawingml/2006/chart">
            <c:chart xmlns:c="http://schemas.openxmlformats.org/drawingml/2006/chart" xmlns:r="http://schemas.openxmlformats.org/officeDocument/2006/relationships" r:id="rId4"/>
          </a:graphicData>
        </a:graphic>
      </p:graphicFrame>
      <p:sp>
        <p:nvSpPr>
          <p:cNvPr id="6" name="TextBox 5">
            <a:extLst>
              <a:ext uri="{FF2B5EF4-FFF2-40B4-BE49-F238E27FC236}">
                <a16:creationId xmlns:a16="http://schemas.microsoft.com/office/drawing/2014/main" id="{BB535974-C944-8861-555D-F27485134517}"/>
              </a:ext>
            </a:extLst>
          </p:cNvPr>
          <p:cNvSpPr txBox="1"/>
          <p:nvPr/>
        </p:nvSpPr>
        <p:spPr>
          <a:xfrm>
            <a:off x="2136213" y="357188"/>
            <a:ext cx="2585580" cy="369332"/>
          </a:xfrm>
          <a:prstGeom prst="rect">
            <a:avLst/>
          </a:prstGeom>
          <a:noFill/>
        </p:spPr>
        <p:txBody>
          <a:bodyPr wrap="none" rtlCol="0">
            <a:spAutoFit/>
          </a:bodyPr>
          <a:lstStyle/>
          <a:p>
            <a:pPr algn="ctr"/>
            <a:r>
              <a:rPr lang="en-US" dirty="0"/>
              <a:t>SUPPLEMENTAL FIGURE 2</a:t>
            </a:r>
          </a:p>
        </p:txBody>
      </p:sp>
      <p:sp>
        <p:nvSpPr>
          <p:cNvPr id="5" name="TextBox 4">
            <a:extLst>
              <a:ext uri="{FF2B5EF4-FFF2-40B4-BE49-F238E27FC236}">
                <a16:creationId xmlns:a16="http://schemas.microsoft.com/office/drawing/2014/main" id="{378342A3-8AC6-0983-32A5-AAC28E3EBD2E}"/>
              </a:ext>
            </a:extLst>
          </p:cNvPr>
          <p:cNvSpPr txBox="1"/>
          <p:nvPr/>
        </p:nvSpPr>
        <p:spPr>
          <a:xfrm>
            <a:off x="498633" y="8162948"/>
            <a:ext cx="5923636" cy="2123658"/>
          </a:xfrm>
          <a:prstGeom prst="rect">
            <a:avLst/>
          </a:prstGeom>
          <a:noFill/>
          <a:ln>
            <a:solidFill>
              <a:schemeClr val="tx1"/>
            </a:solidFill>
          </a:ln>
        </p:spPr>
        <p:txBody>
          <a:bodyPr wrap="square" rtlCol="0">
            <a:spAutoFit/>
          </a:bodyPr>
          <a:lstStyle/>
          <a:p>
            <a:pPr marL="0" marR="0">
              <a:spcBef>
                <a:spcPts val="0"/>
              </a:spcBef>
              <a:spcAft>
                <a:spcPts val="0"/>
              </a:spcAft>
            </a:pPr>
            <a:r>
              <a:rPr lang="en-US" sz="12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Supplemental Figure 2: mNeonGreen fluorescence protocol optimization.</a:t>
            </a:r>
            <a:endParaRPr lang="en-US" sz="1200" b="1"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 mNeonGreen fluorescence for </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 cerevisiae</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(lab) transformed with pRSII41K-</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TDH3</a:t>
            </a:r>
            <a:r>
              <a:rPr lang="en-US" sz="12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-mNeon and pRSII42K-</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TDH3</a:t>
            </a:r>
            <a:r>
              <a:rPr lang="en-US" sz="12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-mNeon in biological triplicate.</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 mNeonGreen fluorescence during different growth phases. </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 pastorianus</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(beer, Lager I) transformed with pRSII41K-</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TDH3</a:t>
            </a:r>
            <a:r>
              <a:rPr lang="en-US" sz="12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-mNeon and pRSII42K-</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TDH3</a:t>
            </a:r>
            <a:r>
              <a:rPr lang="en-US" sz="12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-mNeon, and </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 paradoxus</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(American) transformed with pRSII42K-</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TDH3</a:t>
            </a:r>
            <a:r>
              <a:rPr lang="en-US" sz="12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pr</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-mNeon collected during exponential growth (OD</a:t>
            </a:r>
            <a:r>
              <a:rPr lang="en-US" sz="12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600</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&lt; 0.500) and during stationary phase (OD</a:t>
            </a:r>
            <a:r>
              <a:rPr lang="en-US" sz="12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600</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&gt; 2.00). Data shown is from a single replicate. </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 mNeonGreen fluorescence for </a:t>
            </a:r>
            <a:r>
              <a:rPr lang="en-US" sz="12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 cerevisiae</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(lab) transformed with low-copy plasmid variants with different drug resistance genes. Average fluorescence/10</a:t>
            </a:r>
            <a:r>
              <a:rPr lang="en-US" sz="1200" baseline="30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a:t>
            </a:r>
            <a:r>
              <a:rPr lang="en-US" sz="12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cells was calculated using three biological replicates with standard deviation included.</a:t>
            </a:r>
            <a:endParaRPr lang="en-US" sz="12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76840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EE6B7514-DF85-E500-368B-42B1683C6E17}"/>
              </a:ext>
            </a:extLst>
          </p:cNvPr>
          <p:cNvGraphicFramePr>
            <a:graphicFrameLocks noChangeAspect="1"/>
          </p:cNvGraphicFramePr>
          <p:nvPr>
            <p:extLst>
              <p:ext uri="{D42A27DB-BD31-4B8C-83A1-F6EECF244321}">
                <p14:modId xmlns:p14="http://schemas.microsoft.com/office/powerpoint/2010/main" val="2400014414"/>
              </p:ext>
            </p:extLst>
          </p:nvPr>
        </p:nvGraphicFramePr>
        <p:xfrm>
          <a:off x="320038" y="2317479"/>
          <a:ext cx="6217920" cy="237744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a:extLst>
              <a:ext uri="{FF2B5EF4-FFF2-40B4-BE49-F238E27FC236}">
                <a16:creationId xmlns:a16="http://schemas.microsoft.com/office/drawing/2014/main" id="{3052BA44-AC06-A8E6-AE98-5DFECCB46CF6}"/>
              </a:ext>
            </a:extLst>
          </p:cNvPr>
          <p:cNvSpPr txBox="1"/>
          <p:nvPr/>
        </p:nvSpPr>
        <p:spPr>
          <a:xfrm>
            <a:off x="2136213" y="414338"/>
            <a:ext cx="2585580" cy="369332"/>
          </a:xfrm>
          <a:prstGeom prst="rect">
            <a:avLst/>
          </a:prstGeom>
          <a:noFill/>
        </p:spPr>
        <p:txBody>
          <a:bodyPr wrap="none" rtlCol="0">
            <a:spAutoFit/>
          </a:bodyPr>
          <a:lstStyle/>
          <a:p>
            <a:pPr algn="ctr"/>
            <a:r>
              <a:rPr lang="en-US" dirty="0"/>
              <a:t>SUPPLEMENTAL FIGURE 3</a:t>
            </a:r>
          </a:p>
        </p:txBody>
      </p:sp>
      <p:sp>
        <p:nvSpPr>
          <p:cNvPr id="3" name="TextBox 2">
            <a:extLst>
              <a:ext uri="{FF2B5EF4-FFF2-40B4-BE49-F238E27FC236}">
                <a16:creationId xmlns:a16="http://schemas.microsoft.com/office/drawing/2014/main" id="{3ABEAB3C-255F-7CF5-DBA5-77E5EF280378}"/>
              </a:ext>
            </a:extLst>
          </p:cNvPr>
          <p:cNvSpPr txBox="1"/>
          <p:nvPr/>
        </p:nvSpPr>
        <p:spPr>
          <a:xfrm>
            <a:off x="795867" y="5757333"/>
            <a:ext cx="5367866" cy="1569660"/>
          </a:xfrm>
          <a:prstGeom prst="rect">
            <a:avLst/>
          </a:prstGeom>
          <a:noFill/>
          <a:ln>
            <a:solidFill>
              <a:schemeClr val="tx1"/>
            </a:solidFill>
          </a:ln>
        </p:spPr>
        <p:txBody>
          <a:bodyPr wrap="square" rtlCol="0">
            <a:spAutoFit/>
          </a:bodyPr>
          <a:lstStyle/>
          <a:p>
            <a:r>
              <a:rPr lang="en-US" sz="1200" b="1" dirty="0"/>
              <a:t>Supplemental Figure 3: mNeonGreen fluorescence after overnight growth in different non-selective media.</a:t>
            </a:r>
          </a:p>
          <a:p>
            <a:r>
              <a:rPr lang="en-US" sz="1200" dirty="0"/>
              <a:t>mNeonGreen fluorescence for S. cerevisiae (lab) transformed with pRSII41K-TDH3pr-mNeon and pRSII42K-TDH3pr-mNeon and grown in SD, YPD, SD+G418, and YPD+G418. SD contained MSG as the sole nitrogen source to accommodate for the proposed mechanism-of-action of G418 (transport through an ammonium-repressed transport protein). Average fluorescence/106 cells were calculated using three biological replicates with standard deviation included.</a:t>
            </a:r>
          </a:p>
        </p:txBody>
      </p:sp>
    </p:spTree>
    <p:extLst>
      <p:ext uri="{BB962C8B-B14F-4D97-AF65-F5344CB8AC3E}">
        <p14:creationId xmlns:p14="http://schemas.microsoft.com/office/powerpoint/2010/main" val="16373987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CF898D9-D948-3AD6-D740-1E0CEB990B1A}"/>
              </a:ext>
            </a:extLst>
          </p:cNvPr>
          <p:cNvGraphicFramePr>
            <a:graphicFrameLocks noGrp="1"/>
          </p:cNvGraphicFramePr>
          <p:nvPr>
            <p:extLst>
              <p:ext uri="{D42A27DB-BD31-4B8C-83A1-F6EECF244321}">
                <p14:modId xmlns:p14="http://schemas.microsoft.com/office/powerpoint/2010/main" val="2338410034"/>
              </p:ext>
            </p:extLst>
          </p:nvPr>
        </p:nvGraphicFramePr>
        <p:xfrm>
          <a:off x="446617" y="3164810"/>
          <a:ext cx="5964766" cy="2814379"/>
        </p:xfrm>
        <a:graphic>
          <a:graphicData uri="http://schemas.openxmlformats.org/drawingml/2006/table">
            <a:tbl>
              <a:tblPr/>
              <a:tblGrid>
                <a:gridCol w="1138659">
                  <a:extLst>
                    <a:ext uri="{9D8B030D-6E8A-4147-A177-3AD203B41FA5}">
                      <a16:colId xmlns:a16="http://schemas.microsoft.com/office/drawing/2014/main" val="3229289500"/>
                    </a:ext>
                  </a:extLst>
                </a:gridCol>
                <a:gridCol w="3702529">
                  <a:extLst>
                    <a:ext uri="{9D8B030D-6E8A-4147-A177-3AD203B41FA5}">
                      <a16:colId xmlns:a16="http://schemas.microsoft.com/office/drawing/2014/main" val="1007949717"/>
                    </a:ext>
                  </a:extLst>
                </a:gridCol>
                <a:gridCol w="1123578">
                  <a:extLst>
                    <a:ext uri="{9D8B030D-6E8A-4147-A177-3AD203B41FA5}">
                      <a16:colId xmlns:a16="http://schemas.microsoft.com/office/drawing/2014/main" val="2793226448"/>
                    </a:ext>
                  </a:extLst>
                </a:gridCol>
              </a:tblGrid>
              <a:tr h="169571">
                <a:tc gridSpan="3">
                  <a:txBody>
                    <a:bodyPr/>
                    <a:lstStyle/>
                    <a:p>
                      <a:pPr algn="l" fontAlgn="b"/>
                      <a:r>
                        <a:rPr lang="en-US" sz="800" b="1" i="0" u="none" strike="noStrike">
                          <a:solidFill>
                            <a:srgbClr val="000000"/>
                          </a:solidFill>
                          <a:effectLst/>
                          <a:latin typeface="Calibri" panose="020F0502020204030204" pitchFamily="34" charset="0"/>
                        </a:rPr>
                        <a:t>Supplemental Table 1: Primers used in 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69899370"/>
                  </a:ext>
                </a:extLst>
              </a:tr>
              <a:tr h="169571">
                <a:tc>
                  <a:txBody>
                    <a:bodyPr/>
                    <a:lstStyle/>
                    <a:p>
                      <a:pPr algn="l" fontAlgn="b"/>
                      <a:r>
                        <a:rPr lang="en-US" sz="800" b="0" i="0" u="none" strike="noStrike" dirty="0">
                          <a:solidFill>
                            <a:srgbClr val="000000"/>
                          </a:solidFill>
                          <a:effectLst/>
                          <a:latin typeface="Calibri" panose="020F0502020204030204" pitchFamily="34" charset="0"/>
                        </a:rPr>
                        <a:t>Primer Name</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Sequence (5' &gt; 3')</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Source</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extLst>
                  <a:ext uri="{0D108BD9-81ED-4DB2-BD59-A6C34878D82A}">
                    <a16:rowId xmlns:a16="http://schemas.microsoft.com/office/drawing/2014/main" val="2496386029"/>
                  </a:ext>
                </a:extLst>
              </a:tr>
              <a:tr h="169571">
                <a:tc gridSpan="3">
                  <a:txBody>
                    <a:bodyPr/>
                    <a:lstStyle/>
                    <a:p>
                      <a:pPr algn="l" fontAlgn="b"/>
                      <a:r>
                        <a:rPr lang="en-US" sz="800" b="0" i="0" u="none" strike="noStrike" dirty="0">
                          <a:solidFill>
                            <a:srgbClr val="000000"/>
                          </a:solidFill>
                          <a:effectLst/>
                          <a:latin typeface="Calibri" panose="020F0502020204030204" pitchFamily="34" charset="0"/>
                        </a:rPr>
                        <a:t>Primers to amplify the pRSII416 and pRSII426 vector backbones (without the </a:t>
                      </a:r>
                      <a:r>
                        <a:rPr lang="en-US" sz="800" b="0" i="1" u="none" strike="noStrike" dirty="0">
                          <a:solidFill>
                            <a:srgbClr val="000000"/>
                          </a:solidFill>
                          <a:effectLst/>
                          <a:latin typeface="Calibri" panose="020F0502020204030204" pitchFamily="34" charset="0"/>
                        </a:rPr>
                        <a:t>URA3</a:t>
                      </a:r>
                      <a:r>
                        <a:rPr lang="en-US" sz="800" b="0" i="0" u="none" strike="noStrike" dirty="0">
                          <a:solidFill>
                            <a:srgbClr val="000000"/>
                          </a:solidFill>
                          <a:effectLst/>
                          <a:latin typeface="Calibri" panose="020F0502020204030204" pitchFamily="34" charset="0"/>
                        </a:rPr>
                        <a:t> cassette)</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9173457"/>
                  </a:ext>
                </a:extLst>
              </a:tr>
              <a:tr h="169571">
                <a:tc>
                  <a:txBody>
                    <a:bodyPr/>
                    <a:lstStyle/>
                    <a:p>
                      <a:pPr algn="l" fontAlgn="b"/>
                      <a:r>
                        <a:rPr lang="en-US" sz="800" b="0" i="0" u="none" strike="noStrike">
                          <a:solidFill>
                            <a:srgbClr val="000000"/>
                          </a:solidFill>
                          <a:effectLst/>
                          <a:latin typeface="Calibri" panose="020F0502020204030204" pitchFamily="34" charset="0"/>
                        </a:rPr>
                        <a:t>pRSII4X_REV</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AAGGTGGTATGGTGCACTCTCAG </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11252607"/>
                  </a:ext>
                </a:extLst>
              </a:tr>
              <a:tr h="169571">
                <a:tc>
                  <a:txBody>
                    <a:bodyPr/>
                    <a:lstStyle/>
                    <a:p>
                      <a:pPr algn="l" fontAlgn="b"/>
                      <a:r>
                        <a:rPr lang="en-US" sz="800" b="0" i="0" u="none" strike="noStrike">
                          <a:solidFill>
                            <a:srgbClr val="000000"/>
                          </a:solidFill>
                          <a:effectLst/>
                          <a:latin typeface="Calibri" panose="020F0502020204030204" pitchFamily="34" charset="0"/>
                        </a:rPr>
                        <a:t>pRSII4X_FOR</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CTATGCGGTGTGAAATACCGCAC </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32075145"/>
                  </a:ext>
                </a:extLst>
              </a:tr>
              <a:tr h="169571">
                <a:tc gridSpan="3">
                  <a:txBody>
                    <a:bodyPr/>
                    <a:lstStyle/>
                    <a:p>
                      <a:pPr algn="l" fontAlgn="b"/>
                      <a:r>
                        <a:rPr lang="en-US" sz="800" b="0" i="0" u="none" strike="noStrike" dirty="0">
                          <a:solidFill>
                            <a:srgbClr val="000000"/>
                          </a:solidFill>
                          <a:effectLst/>
                          <a:latin typeface="Calibri" panose="020F0502020204030204" pitchFamily="34" charset="0"/>
                        </a:rPr>
                        <a:t>Primers to amplify kanMX, hphMX, and natMX with flanking regions to replace the </a:t>
                      </a:r>
                      <a:r>
                        <a:rPr lang="en-US" sz="800" b="0" i="1" u="none" strike="noStrike" dirty="0">
                          <a:solidFill>
                            <a:srgbClr val="000000"/>
                          </a:solidFill>
                          <a:effectLst/>
                          <a:latin typeface="Calibri" panose="020F0502020204030204" pitchFamily="34" charset="0"/>
                        </a:rPr>
                        <a:t>URA3</a:t>
                      </a:r>
                      <a:r>
                        <a:rPr lang="en-US" sz="800" b="0" i="0" u="none" strike="noStrike" dirty="0">
                          <a:solidFill>
                            <a:srgbClr val="000000"/>
                          </a:solidFill>
                          <a:effectLst/>
                          <a:latin typeface="Calibri" panose="020F0502020204030204" pitchFamily="34" charset="0"/>
                        </a:rPr>
                        <a:t> cassette</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54260528"/>
                  </a:ext>
                </a:extLst>
              </a:tr>
              <a:tr h="270814">
                <a:tc>
                  <a:txBody>
                    <a:bodyPr/>
                    <a:lstStyle/>
                    <a:p>
                      <a:pPr algn="l" fontAlgn="b"/>
                      <a:r>
                        <a:rPr lang="en-US" sz="800" b="0" i="0" u="none" strike="noStrike" dirty="0">
                          <a:solidFill>
                            <a:srgbClr val="000000"/>
                          </a:solidFill>
                          <a:effectLst/>
                          <a:latin typeface="Calibri" panose="020F0502020204030204" pitchFamily="34" charset="0"/>
                        </a:rPr>
                        <a:t>DDRM-&gt;pRSII4X_FOR</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CATCAGAGCAGATTGTACTGAGAGTGCACCATACCACCTTAGCTTGCCTCGTCCCCGCCG </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3105265"/>
                  </a:ext>
                </a:extLst>
              </a:tr>
              <a:tr h="169571">
                <a:tc>
                  <a:txBody>
                    <a:bodyPr/>
                    <a:lstStyle/>
                    <a:p>
                      <a:pPr algn="l" fontAlgn="b"/>
                      <a:r>
                        <a:rPr lang="en-US" sz="800" b="0" i="0" u="none" strike="noStrike">
                          <a:solidFill>
                            <a:srgbClr val="000000"/>
                          </a:solidFill>
                          <a:effectLst/>
                          <a:latin typeface="Calibri" panose="020F0502020204030204" pitchFamily="34" charset="0"/>
                        </a:rPr>
                        <a:t>DDRM-&gt;pRSII4X_REV</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TTTCTCCTTACGCATCTGTGCGGTATTTCACACCGCATAGACACTGGATGGCGGCGTTAG </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55266239"/>
                  </a:ext>
                </a:extLst>
              </a:tr>
              <a:tr h="169571">
                <a:tc gridSpan="3">
                  <a:txBody>
                    <a:bodyPr/>
                    <a:lstStyle/>
                    <a:p>
                      <a:pPr algn="l" fontAlgn="b"/>
                      <a:r>
                        <a:rPr lang="en-US" sz="800" b="0" i="0" u="none" strike="noStrike" dirty="0">
                          <a:solidFill>
                            <a:srgbClr val="000000"/>
                          </a:solidFill>
                          <a:effectLst/>
                          <a:latin typeface="Calibri" panose="020F0502020204030204" pitchFamily="34" charset="0"/>
                        </a:rPr>
                        <a:t>Primer to confirm insertion of kanMX, hphMX, and natMX  in the correct location</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39085689"/>
                  </a:ext>
                </a:extLst>
              </a:tr>
              <a:tr h="169571">
                <a:tc>
                  <a:txBody>
                    <a:bodyPr/>
                    <a:lstStyle/>
                    <a:p>
                      <a:pPr algn="l" fontAlgn="b"/>
                      <a:r>
                        <a:rPr lang="en-US" sz="800" b="0" i="0" u="none" strike="noStrike">
                          <a:solidFill>
                            <a:srgbClr val="000000"/>
                          </a:solidFill>
                          <a:effectLst/>
                          <a:latin typeface="Calibri" panose="020F0502020204030204" pitchFamily="34" charset="0"/>
                        </a:rPr>
                        <a:t>pRSII4X_191_UpF</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GCGCGTTTCGGTGATGACGGTG </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78423053"/>
                  </a:ext>
                </a:extLst>
              </a:tr>
              <a:tr h="169571">
                <a:tc gridSpan="3">
                  <a:txBody>
                    <a:bodyPr/>
                    <a:lstStyle/>
                    <a:p>
                      <a:pPr algn="l" fontAlgn="b"/>
                      <a:r>
                        <a:rPr lang="en-US" sz="800" b="0" i="0" u="none" strike="noStrike" dirty="0">
                          <a:solidFill>
                            <a:srgbClr val="000000"/>
                          </a:solidFill>
                          <a:effectLst/>
                          <a:latin typeface="Calibri" panose="020F0502020204030204" pitchFamily="34" charset="0"/>
                        </a:rPr>
                        <a:t>Primers to amplify </a:t>
                      </a:r>
                      <a:r>
                        <a:rPr lang="en-US" sz="800" b="0" i="1" u="none" strike="noStrike" dirty="0">
                          <a:solidFill>
                            <a:srgbClr val="000000"/>
                          </a:solidFill>
                          <a:effectLst/>
                          <a:latin typeface="Calibri" panose="020F0502020204030204" pitchFamily="34" charset="0"/>
                        </a:rPr>
                        <a:t>TDH3</a:t>
                      </a:r>
                      <a:r>
                        <a:rPr lang="en-US" sz="800" b="0" i="0" u="none" strike="noStrike" dirty="0">
                          <a:solidFill>
                            <a:srgbClr val="000000"/>
                          </a:solidFill>
                          <a:effectLst/>
                          <a:latin typeface="Calibri" panose="020F0502020204030204" pitchFamily="34" charset="0"/>
                        </a:rPr>
                        <a:t>pr-MCS-</a:t>
                      </a:r>
                      <a:r>
                        <a:rPr lang="en-US" sz="800" b="0" i="1" u="none" strike="noStrike" dirty="0">
                          <a:solidFill>
                            <a:srgbClr val="000000"/>
                          </a:solidFill>
                          <a:effectLst/>
                          <a:latin typeface="Calibri" panose="020F0502020204030204" pitchFamily="34" charset="0"/>
                        </a:rPr>
                        <a:t>CYC1-</a:t>
                      </a:r>
                      <a:r>
                        <a:rPr lang="en-US" sz="800" b="0" i="0" u="none" strike="noStrike" dirty="0">
                          <a:solidFill>
                            <a:srgbClr val="000000"/>
                          </a:solidFill>
                          <a:effectLst/>
                          <a:latin typeface="Calibri" panose="020F0502020204030204" pitchFamily="34" charset="0"/>
                        </a:rPr>
                        <a:t>3’UTR from p416GPD </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56282144"/>
                  </a:ext>
                </a:extLst>
              </a:tr>
              <a:tr h="169571">
                <a:tc>
                  <a:txBody>
                    <a:bodyPr/>
                    <a:lstStyle/>
                    <a:p>
                      <a:pPr algn="l" fontAlgn="b"/>
                      <a:r>
                        <a:rPr lang="en-US" sz="800" b="0" i="0" u="none" strike="noStrike">
                          <a:solidFill>
                            <a:srgbClr val="000000"/>
                          </a:solidFill>
                          <a:effectLst/>
                          <a:latin typeface="Calibri" panose="020F0502020204030204" pitchFamily="34" charset="0"/>
                        </a:rPr>
                        <a:t>pRSII_MCS_40SacI-F</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CGCAATTAACCCTCACTAAAG</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5969542"/>
                  </a:ext>
                </a:extLst>
              </a:tr>
              <a:tr h="169571">
                <a:tc>
                  <a:txBody>
                    <a:bodyPr/>
                    <a:lstStyle/>
                    <a:p>
                      <a:pPr algn="l" fontAlgn="b"/>
                      <a:r>
                        <a:rPr lang="en-US" sz="800" b="0" i="0" u="none" strike="noStrike" dirty="0">
                          <a:solidFill>
                            <a:srgbClr val="000000"/>
                          </a:solidFill>
                          <a:effectLst/>
                          <a:latin typeface="Calibri" panose="020F0502020204030204" pitchFamily="34" charset="0"/>
                        </a:rPr>
                        <a:t>pRSII_MCS_40KpnI-R</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GCGCGCGTAATACGACTCAC</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16082657"/>
                  </a:ext>
                </a:extLst>
              </a:tr>
              <a:tr h="169571">
                <a:tc gridSpan="3">
                  <a:txBody>
                    <a:bodyPr/>
                    <a:lstStyle/>
                    <a:p>
                      <a:pPr algn="l" fontAlgn="b"/>
                      <a:r>
                        <a:rPr lang="en-US" sz="800" b="0" i="0" u="none" strike="noStrike" baseline="0" dirty="0">
                          <a:solidFill>
                            <a:srgbClr val="000000"/>
                          </a:solidFill>
                          <a:effectLst/>
                          <a:latin typeface="Calibri" panose="020F0502020204030204" pitchFamily="34" charset="0"/>
                        </a:rPr>
                        <a:t>Primers to amplify mNeonGreen with flanking regions to clone into </a:t>
                      </a:r>
                      <a:r>
                        <a:rPr lang="en-US" sz="800" b="0" i="1" u="none" strike="noStrike" baseline="0" dirty="0">
                          <a:solidFill>
                            <a:srgbClr val="000000"/>
                          </a:solidFill>
                          <a:effectLst/>
                          <a:latin typeface="Calibri" panose="020F0502020204030204" pitchFamily="34" charset="0"/>
                        </a:rPr>
                        <a:t>TDH3</a:t>
                      </a:r>
                      <a:r>
                        <a:rPr lang="en-US" sz="800" b="0" i="0" u="none" strike="noStrike" baseline="0" dirty="0">
                          <a:solidFill>
                            <a:srgbClr val="000000"/>
                          </a:solidFill>
                          <a:effectLst/>
                          <a:latin typeface="Calibri" panose="020F0502020204030204" pitchFamily="34" charset="0"/>
                        </a:rPr>
                        <a:t>pr-MCS-</a:t>
                      </a:r>
                      <a:r>
                        <a:rPr lang="en-US" sz="800" b="0" i="1" u="none" strike="noStrike" baseline="0" dirty="0">
                          <a:solidFill>
                            <a:srgbClr val="000000"/>
                          </a:solidFill>
                          <a:effectLst/>
                          <a:latin typeface="Calibri" panose="020F0502020204030204" pitchFamily="34" charset="0"/>
                        </a:rPr>
                        <a:t>CYC1-</a:t>
                      </a:r>
                      <a:r>
                        <a:rPr lang="en-US" sz="800" b="0" i="0" u="none" strike="noStrike" baseline="0" dirty="0">
                          <a:solidFill>
                            <a:srgbClr val="000000"/>
                          </a:solidFill>
                          <a:effectLst/>
                          <a:latin typeface="Calibri" panose="020F0502020204030204" pitchFamily="34" charset="0"/>
                        </a:rPr>
                        <a:t>3’UTR</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6E6"/>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35247728"/>
                  </a:ext>
                </a:extLst>
              </a:tr>
              <a:tr h="169571">
                <a:tc>
                  <a:txBody>
                    <a:bodyPr/>
                    <a:lstStyle/>
                    <a:p>
                      <a:pPr algn="l" fontAlgn="b"/>
                      <a:r>
                        <a:rPr lang="en-US" sz="800" b="0" i="0" u="none" strike="noStrike">
                          <a:solidFill>
                            <a:srgbClr val="000000"/>
                          </a:solidFill>
                          <a:effectLst/>
                          <a:latin typeface="Calibri" panose="020F0502020204030204" pitchFamily="34" charset="0"/>
                        </a:rPr>
                        <a:t>pRSII4X-mNeon_F</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CCAGAACTTAGTTTCGACGGATTCTAGAACTAGTATGGTCTCAAAAGGGG</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3271880"/>
                  </a:ext>
                </a:extLst>
              </a:tr>
              <a:tr h="169571">
                <a:tc>
                  <a:txBody>
                    <a:bodyPr/>
                    <a:lstStyle/>
                    <a:p>
                      <a:pPr algn="l" fontAlgn="b"/>
                      <a:r>
                        <a:rPr lang="en-US" sz="800" b="0" i="0" u="none" strike="noStrike">
                          <a:solidFill>
                            <a:srgbClr val="000000"/>
                          </a:solidFill>
                          <a:effectLst/>
                          <a:latin typeface="Calibri" panose="020F0502020204030204" pitchFamily="34" charset="0"/>
                        </a:rPr>
                        <a:t>pRSII4X-mNeon_R</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GCGTGACATAACTAATTACATGACTCGAGTTACTTATATAATTCATCCATTCC</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This study</a:t>
                      </a:r>
                    </a:p>
                  </a:txBody>
                  <a:tcPr marL="7481" marR="7481" marT="7481"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34796991"/>
                  </a:ext>
                </a:extLst>
              </a:tr>
            </a:tbl>
          </a:graphicData>
        </a:graphic>
      </p:graphicFrame>
      <p:sp>
        <p:nvSpPr>
          <p:cNvPr id="2" name="TextBox 1">
            <a:extLst>
              <a:ext uri="{FF2B5EF4-FFF2-40B4-BE49-F238E27FC236}">
                <a16:creationId xmlns:a16="http://schemas.microsoft.com/office/drawing/2014/main" id="{9F7E683D-CC38-C8CD-564B-256B749B91EB}"/>
              </a:ext>
            </a:extLst>
          </p:cNvPr>
          <p:cNvSpPr txBox="1"/>
          <p:nvPr/>
        </p:nvSpPr>
        <p:spPr>
          <a:xfrm>
            <a:off x="2202129" y="414338"/>
            <a:ext cx="2453749" cy="369332"/>
          </a:xfrm>
          <a:prstGeom prst="rect">
            <a:avLst/>
          </a:prstGeom>
          <a:noFill/>
        </p:spPr>
        <p:txBody>
          <a:bodyPr wrap="none" rtlCol="0">
            <a:spAutoFit/>
          </a:bodyPr>
          <a:lstStyle/>
          <a:p>
            <a:pPr algn="ctr"/>
            <a:r>
              <a:rPr lang="en-US" dirty="0"/>
              <a:t>SUPPLEMENTAL TABLE 1</a:t>
            </a:r>
          </a:p>
        </p:txBody>
      </p:sp>
    </p:spTree>
    <p:extLst>
      <p:ext uri="{BB962C8B-B14F-4D97-AF65-F5344CB8AC3E}">
        <p14:creationId xmlns:p14="http://schemas.microsoft.com/office/powerpoint/2010/main" val="11013739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43B004E3-EECB-6DD6-E671-6000A4785E4C}"/>
                  </a:ext>
                </a:extLst>
              </p:cNvPr>
              <p:cNvGraphicFramePr>
                <a:graphicFrameLocks noGrp="1"/>
              </p:cNvGraphicFramePr>
              <p:nvPr>
                <p:extLst>
                  <p:ext uri="{D42A27DB-BD31-4B8C-83A1-F6EECF244321}">
                    <p14:modId xmlns:p14="http://schemas.microsoft.com/office/powerpoint/2010/main" val="1005365468"/>
                  </p:ext>
                </p:extLst>
              </p:nvPr>
            </p:nvGraphicFramePr>
            <p:xfrm>
              <a:off x="67734" y="2579992"/>
              <a:ext cx="6722531" cy="3866483"/>
            </p:xfrm>
            <a:graphic>
              <a:graphicData uri="http://schemas.openxmlformats.org/drawingml/2006/table">
                <a:tbl>
                  <a:tblPr/>
                  <a:tblGrid>
                    <a:gridCol w="1547903">
                      <a:extLst>
                        <a:ext uri="{9D8B030D-6E8A-4147-A177-3AD203B41FA5}">
                          <a16:colId xmlns:a16="http://schemas.microsoft.com/office/drawing/2014/main" val="100355815"/>
                        </a:ext>
                      </a:extLst>
                    </a:gridCol>
                    <a:gridCol w="605700">
                      <a:extLst>
                        <a:ext uri="{9D8B030D-6E8A-4147-A177-3AD203B41FA5}">
                          <a16:colId xmlns:a16="http://schemas.microsoft.com/office/drawing/2014/main" val="2178744245"/>
                        </a:ext>
                      </a:extLst>
                    </a:gridCol>
                    <a:gridCol w="687957">
                      <a:extLst>
                        <a:ext uri="{9D8B030D-6E8A-4147-A177-3AD203B41FA5}">
                          <a16:colId xmlns:a16="http://schemas.microsoft.com/office/drawing/2014/main" val="1074673451"/>
                        </a:ext>
                      </a:extLst>
                    </a:gridCol>
                    <a:gridCol w="605700">
                      <a:extLst>
                        <a:ext uri="{9D8B030D-6E8A-4147-A177-3AD203B41FA5}">
                          <a16:colId xmlns:a16="http://schemas.microsoft.com/office/drawing/2014/main" val="2250396220"/>
                        </a:ext>
                      </a:extLst>
                    </a:gridCol>
                    <a:gridCol w="687957">
                      <a:extLst>
                        <a:ext uri="{9D8B030D-6E8A-4147-A177-3AD203B41FA5}">
                          <a16:colId xmlns:a16="http://schemas.microsoft.com/office/drawing/2014/main" val="3594869863"/>
                        </a:ext>
                      </a:extLst>
                    </a:gridCol>
                    <a:gridCol w="605700">
                      <a:extLst>
                        <a:ext uri="{9D8B030D-6E8A-4147-A177-3AD203B41FA5}">
                          <a16:colId xmlns:a16="http://schemas.microsoft.com/office/drawing/2014/main" val="2921484814"/>
                        </a:ext>
                      </a:extLst>
                    </a:gridCol>
                    <a:gridCol w="687957">
                      <a:extLst>
                        <a:ext uri="{9D8B030D-6E8A-4147-A177-3AD203B41FA5}">
                          <a16:colId xmlns:a16="http://schemas.microsoft.com/office/drawing/2014/main" val="2194862243"/>
                        </a:ext>
                      </a:extLst>
                    </a:gridCol>
                    <a:gridCol w="605700">
                      <a:extLst>
                        <a:ext uri="{9D8B030D-6E8A-4147-A177-3AD203B41FA5}">
                          <a16:colId xmlns:a16="http://schemas.microsoft.com/office/drawing/2014/main" val="1590378669"/>
                        </a:ext>
                      </a:extLst>
                    </a:gridCol>
                    <a:gridCol w="687957">
                      <a:extLst>
                        <a:ext uri="{9D8B030D-6E8A-4147-A177-3AD203B41FA5}">
                          <a16:colId xmlns:a16="http://schemas.microsoft.com/office/drawing/2014/main" val="181229493"/>
                        </a:ext>
                      </a:extLst>
                    </a:gridCol>
                  </a:tblGrid>
                  <a:tr h="148971">
                    <a:tc gridSpan="9">
                      <a:txBody>
                        <a:bodyPr/>
                        <a:lstStyle/>
                        <a:p>
                          <a:pPr algn="l" fontAlgn="b"/>
                          <a:r>
                            <a:rPr lang="en-US" sz="800" b="1" i="0" u="none" strike="noStrike" dirty="0">
                              <a:solidFill>
                                <a:srgbClr val="000000"/>
                              </a:solidFill>
                              <a:effectLst/>
                              <a:latin typeface="Calibri" panose="020F0502020204030204" pitchFamily="34" charset="0"/>
                              <a:cs typeface="Calibri" panose="020F0502020204030204" pitchFamily="34" charset="0"/>
                            </a:rPr>
                            <a:t>Supplemental Table 2: Conversion chart for 1 OD unit to different cell counting techniques</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2728033"/>
                      </a:ext>
                    </a:extLst>
                  </a:tr>
                  <a:tr h="148971">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gridSpan="8">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Measurements per OD unit†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7759078"/>
                      </a:ext>
                    </a:extLst>
                  </a:tr>
                  <a:tr h="148971">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Yeast </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gridSpan="2">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CFU</a:t>
                          </a:r>
                          <a:r>
                            <a:rPr lang="en-US" sz="800" b="0" i="0" u="none" strike="noStrike" baseline="30000" dirty="0">
                              <a:solidFill>
                                <a:srgbClr val="000000"/>
                              </a:solidFill>
                              <a:effectLst/>
                              <a:latin typeface="Calibri" panose="020F0502020204030204" pitchFamily="34" charset="0"/>
                              <a:cs typeface="Calibri" panose="020F0502020204030204" pitchFamily="34" charset="0"/>
                            </a:rPr>
                            <a:t>‡</a:t>
                          </a:r>
                          <a:r>
                            <a:rPr lang="en-US" sz="800" b="0" i="0" u="none" strike="noStrike" dirty="0">
                              <a:solidFill>
                                <a:srgbClr val="000000"/>
                              </a:solidFill>
                              <a:effectLst/>
                              <a:latin typeface="Calibri" panose="020F0502020204030204" pitchFamily="34" charset="0"/>
                              <a:cs typeface="Calibri" panose="020F0502020204030204" pitchFamily="34" charset="0"/>
                            </a:rPr>
                            <a:t> (± SD)</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gridSpan="2">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Cell Count</a:t>
                          </a:r>
                          <a:r>
                            <a:rPr lang="en-US" sz="800" b="0" i="0" u="none" strike="noStrike" baseline="30000" dirty="0">
                              <a:solidFill>
                                <a:srgbClr val="000000"/>
                              </a:solidFill>
                              <a:effectLst/>
                              <a:latin typeface="Calibri" panose="020F0502020204030204" pitchFamily="34" charset="0"/>
                              <a:cs typeface="Calibri" panose="020F0502020204030204" pitchFamily="34" charset="0"/>
                            </a:rPr>
                            <a:t>§ </a:t>
                          </a:r>
                          <a:r>
                            <a:rPr lang="en-US" sz="800" b="0" i="0" u="none" strike="noStrike" dirty="0">
                              <a:solidFill>
                                <a:srgbClr val="000000"/>
                              </a:solidFill>
                              <a:effectLst/>
                              <a:latin typeface="Calibri" panose="020F0502020204030204" pitchFamily="34" charset="0"/>
                              <a:cs typeface="Calibri" panose="020F0502020204030204" pitchFamily="34" charset="0"/>
                            </a:rPr>
                            <a:t>(± SD)</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gridSpan="2">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Particle Count</a:t>
                          </a:r>
                          <a:r>
                            <a:rPr lang="en-US" sz="800" b="0" i="0" u="none" strike="noStrike" baseline="30000" dirty="0">
                              <a:solidFill>
                                <a:srgbClr val="000000"/>
                              </a:solidFill>
                              <a:effectLst/>
                              <a:latin typeface="Calibri" panose="020F0502020204030204" pitchFamily="34" charset="0"/>
                              <a:cs typeface="Calibri" panose="020F0502020204030204" pitchFamily="34" charset="0"/>
                            </a:rPr>
                            <a:t>¶</a:t>
                          </a:r>
                          <a:r>
                            <a:rPr lang="en-US" sz="800" b="0" i="0" u="none" strike="noStrike" dirty="0">
                              <a:solidFill>
                                <a:srgbClr val="000000"/>
                              </a:solidFill>
                              <a:effectLst/>
                              <a:latin typeface="Calibri" panose="020F0502020204030204" pitchFamily="34" charset="0"/>
                              <a:cs typeface="Calibri" panose="020F0502020204030204" pitchFamily="34" charset="0"/>
                            </a:rPr>
                            <a:t> (± SD)</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gridSpan="2">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Mean Particle Size</a:t>
                          </a:r>
                          <a:r>
                            <a:rPr lang="en-US" sz="800" b="0" i="0" u="none" strike="noStrike" baseline="30000" dirty="0">
                              <a:solidFill>
                                <a:srgbClr val="000000"/>
                              </a:solidFill>
                              <a:effectLst/>
                              <a:latin typeface="Calibri" panose="020F0502020204030204" pitchFamily="34" charset="0"/>
                              <a:cs typeface="Calibri" panose="020F0502020204030204" pitchFamily="34" charset="0"/>
                            </a:rPr>
                            <a:t>¶</a:t>
                          </a:r>
                          <a:r>
                            <a:rPr lang="en-US" sz="800" b="0" i="0" u="none" strike="noStrike" dirty="0">
                              <a:solidFill>
                                <a:srgbClr val="000000"/>
                              </a:solidFill>
                              <a:effectLst/>
                              <a:latin typeface="Calibri" panose="020F0502020204030204" pitchFamily="34" charset="0"/>
                              <a:cs typeface="Calibri" panose="020F0502020204030204" pitchFamily="34" charset="0"/>
                            </a:rPr>
                            <a:t> (± SD)</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extLst>
                      <a:ext uri="{0D108BD9-81ED-4DB2-BD59-A6C34878D82A}">
                        <a16:rowId xmlns:a16="http://schemas.microsoft.com/office/drawing/2014/main" val="202244829"/>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(lab)</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3.0×</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4.7</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5.1×</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1.1</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2.0×</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2.2</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35.2</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1.0)</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9945097"/>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(beer, Irish Ale)</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7.5×</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3.4</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2.2×</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4.5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8.0×</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8.5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5</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63.9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0.5)</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5457315"/>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S. </a:t>
                          </a:r>
                          <a:r>
                            <a:rPr lang="en-US" sz="800" b="0" i="1" u="none" strike="noStrike" dirty="0" err="1">
                              <a:solidFill>
                                <a:srgbClr val="000000"/>
                              </a:solidFill>
                              <a:effectLst/>
                              <a:latin typeface="Calibri" panose="020F0502020204030204" pitchFamily="34" charset="0"/>
                              <a:cs typeface="Calibri" panose="020F0502020204030204" pitchFamily="34" charset="0"/>
                            </a:rPr>
                            <a:t>pastorianus</a:t>
                          </a:r>
                          <a:r>
                            <a:rPr lang="en-US" sz="800" b="0" i="1" u="none" strike="noStrike" dirty="0">
                              <a:solidFill>
                                <a:srgbClr val="000000"/>
                              </a:solidFill>
                              <a:effectLst/>
                              <a:latin typeface="Calibri" panose="020F0502020204030204" pitchFamily="34" charset="0"/>
                              <a:cs typeface="Calibri" panose="020F0502020204030204" pitchFamily="34" charset="0"/>
                            </a:rPr>
                            <a:t> (beer, Lager 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5.5×</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3.7</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1.9×</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2.6</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2.1×</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1.8</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55.4</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6615204"/>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(wine, EC1118)</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2.8×</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1.4</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4.5×</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7.9</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2.4×</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1.6</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39.7</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1.7)</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8169037"/>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S. cerevisiae (wine, Uvaferm 43)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1.8×</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4.1</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3.1×</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9.4</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1.9×</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5.6</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5</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40.2</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0.1)</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8620257"/>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(oak, NJ)</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2.3×</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2.8×</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2.7</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2.0×</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1.9</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41.8</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024935"/>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(oak, China)</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2.0×</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3.6</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2.6×</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5.8</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2.2×</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7.9</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5</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42.5</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7447647"/>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paradoxus (American)</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1.7×</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2.5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3.4×</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1.8</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1.8×</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43.0</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2.3)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2362708"/>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paradoxus (Far-Eastern)</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2.8×</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6.3</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2.7×</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6.3</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2.0×</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1.7</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42.9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2.0)</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9952690"/>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S. uvarum</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1.3×</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1.3</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4.9×</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6.0</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2.4×</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4.2</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37.3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2.7)</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8478654"/>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S. </a:t>
                          </a:r>
                          <a:r>
                            <a:rPr lang="en-US" sz="800" b="0" i="1" u="none" strike="noStrike" dirty="0" err="1">
                              <a:solidFill>
                                <a:srgbClr val="000000"/>
                              </a:solidFill>
                              <a:effectLst/>
                              <a:latin typeface="Calibri" panose="020F0502020204030204" pitchFamily="34" charset="0"/>
                              <a:cs typeface="Calibri" panose="020F0502020204030204" pitchFamily="34" charset="0"/>
                            </a:rPr>
                            <a:t>mikatae</a:t>
                          </a:r>
                          <a:endParaRPr lang="en-US" sz="800" b="0" i="1"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1.7×</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7.2</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5</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3.7×</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6.7</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2.2×</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8.5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5</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45.4</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4228031"/>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kudriavzevii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4.4×</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2.4</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1.7×</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3.9</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1.2×</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4.8</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5</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60.6</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5.4)</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7503764"/>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L. kluyveri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1.2×</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6.6</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2.5×</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1.9</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2.0×</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8.0</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5</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45.9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6656929"/>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P. membranafaciens</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3.9×</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8.4</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6.2×</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6.1</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1.7×</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1.8</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24.4</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1.6)</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1979838"/>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M. pulcherrima</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2.9×</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3.1</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3.7×</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4.2</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1.3×</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2.7</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30.1</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0.5)</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4405301"/>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L. thermotolerans</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2.2×</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3.5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4.4×</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4.6</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2.5×</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1.9</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34.9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3.6)</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2392052"/>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P. kudriavzevii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2.9×</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2.1</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4.8×</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1.2</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2.2×</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1.3</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32.1</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1.5)</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92826894"/>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T. delbrueckii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2.1×</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5.2</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4.5×</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1.5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6</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14:m>
                            <m:oMathPara xmlns:m="http://schemas.openxmlformats.org/officeDocument/2006/math">
                              <m:oMathParaPr>
                                <m:jc m:val="centerGroup"/>
                              </m:oMathParaPr>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1.7×</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7</m:t>
                                    </m:r>
                                  </m:sup>
                                </m:sSup>
                              </m:oMath>
                            </m:oMathPara>
                          </a14:m>
                          <a:endParaRPr lang="en-US" sz="800" b="0" i="0"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8.5</a:t>
                          </a:r>
                          <a14:m>
                            <m:oMath xmlns:m="http://schemas.openxmlformats.org/officeDocument/2006/math">
                              <m:r>
                                <a:rPr lang="en-US" sz="800" b="0" i="1" u="none" strike="noStrike" smtClean="0">
                                  <a:solidFill>
                                    <a:srgbClr val="000000"/>
                                  </a:solidFill>
                                  <a:effectLst/>
                                  <a:latin typeface="Cambria Math" panose="02040503050406030204" pitchFamily="18" charset="0"/>
                                  <a:ea typeface="Cambria Math" panose="02040503050406030204" pitchFamily="18" charset="0"/>
                                </a:rPr>
                                <m:t>×</m:t>
                              </m:r>
                              <m:sSup>
                                <m:sSupPr>
                                  <m:ctrlPr>
                                    <a:rPr lang="en-US" sz="800" b="0" i="1" u="none" strike="noStrike" smtClean="0">
                                      <a:solidFill>
                                        <a:srgbClr val="000000"/>
                                      </a:solidFill>
                                      <a:effectLst/>
                                      <a:latin typeface="Cambria Math" panose="02040503050406030204" pitchFamily="18" charset="0"/>
                                      <a:ea typeface="Cambria Math" panose="02040503050406030204" pitchFamily="18" charset="0"/>
                                    </a:rPr>
                                  </m:ctrlPr>
                                </m:sSupPr>
                                <m:e>
                                  <m:r>
                                    <a:rPr lang="en-US" sz="800" b="0" i="1" u="none" strike="noStrike" smtClean="0">
                                      <a:solidFill>
                                        <a:srgbClr val="000000"/>
                                      </a:solidFill>
                                      <a:effectLst/>
                                      <a:latin typeface="Cambria Math" panose="02040503050406030204" pitchFamily="18" charset="0"/>
                                      <a:ea typeface="Cambria Math" panose="02040503050406030204" pitchFamily="18" charset="0"/>
                                    </a:rPr>
                                    <m:t>10</m:t>
                                  </m:r>
                                </m:e>
                                <m:sup>
                                  <m:r>
                                    <a:rPr lang="en-US" sz="800" b="0" i="1" u="none" strike="noStrike" smtClean="0">
                                      <a:solidFill>
                                        <a:srgbClr val="000000"/>
                                      </a:solidFill>
                                      <a:effectLst/>
                                      <a:latin typeface="Cambria Math" panose="02040503050406030204" pitchFamily="18" charset="0"/>
                                      <a:ea typeface="Cambria Math" panose="02040503050406030204" pitchFamily="18" charset="0"/>
                                    </a:rPr>
                                    <m:t>5</m:t>
                                  </m:r>
                                </m:sup>
                              </m:sSup>
                            </m:oMath>
                          </a14:m>
                          <a:r>
                            <a:rPr lang="en-US" sz="800" b="0" i="0" u="none" strike="noStrike" dirty="0">
                              <a:solidFill>
                                <a:srgbClr val="000000"/>
                              </a:solidFill>
                              <a:effectLst/>
                              <a:latin typeface="Calibri" panose="020F0502020204030204" pitchFamily="34" charset="0"/>
                              <a:cs typeface="Calibri" panose="020F0502020204030204" pitchFamily="34" charset="0"/>
                            </a:rPr>
                            <a: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26.9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0.3)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7126759"/>
                      </a:ext>
                    </a:extLst>
                  </a:tr>
                  <a:tr h="148971">
                    <a:tc gridSpan="9">
                      <a:txBody>
                        <a:bodyPr/>
                        <a:lstStyle/>
                        <a:p>
                          <a:pPr algn="l"/>
                          <a:endParaRPr lang="en-US" sz="800" dirty="0">
                            <a:latin typeface="Calibri" panose="020F0502020204030204" pitchFamily="34" charset="0"/>
                            <a:cs typeface="Calibri" panose="020F0502020204030204" pitchFamily="34" charset="0"/>
                          </a:endParaRPr>
                        </a:p>
                        <a:p>
                          <a:pPr algn="l"/>
                          <a:r>
                            <a:rPr lang="en-US" sz="800" dirty="0">
                              <a:latin typeface="Calibri" panose="020F0502020204030204" pitchFamily="34" charset="0"/>
                              <a:cs typeface="Calibri" panose="020F0502020204030204" pitchFamily="34" charset="0"/>
                            </a:rPr>
                            <a:t>† OD (optical density) unit equates to 1mL of a cell suspension with a measured OD</a:t>
                          </a:r>
                          <a:r>
                            <a:rPr lang="en-US" sz="800" baseline="-25000" dirty="0">
                              <a:latin typeface="Calibri" panose="020F0502020204030204" pitchFamily="34" charset="0"/>
                              <a:cs typeface="Calibri" panose="020F0502020204030204" pitchFamily="34" charset="0"/>
                            </a:rPr>
                            <a:t>600</a:t>
                          </a:r>
                          <a:r>
                            <a:rPr lang="en-US" sz="800" dirty="0">
                              <a:latin typeface="Calibri" panose="020F0502020204030204" pitchFamily="34" charset="0"/>
                              <a:cs typeface="Calibri" panose="020F0502020204030204" pitchFamily="34" charset="0"/>
                            </a:rPr>
                            <a:t> of 1.</a:t>
                          </a:r>
                        </a:p>
                        <a:p>
                          <a:pPr algn="l"/>
                          <a:r>
                            <a:rPr lang="en-US" sz="800" dirty="0">
                              <a:latin typeface="Calibri" panose="020F0502020204030204" pitchFamily="34" charset="0"/>
                              <a:cs typeface="Calibri" panose="020F0502020204030204" pitchFamily="34" charset="0"/>
                            </a:rPr>
                            <a:t>‡ CFU (colony forming units) measured by counting colonies from spread plating serial dilutions.</a:t>
                          </a:r>
                        </a:p>
                        <a:p>
                          <a:pPr algn="l"/>
                          <a:r>
                            <a:rPr lang="en-US" sz="800" dirty="0">
                              <a:latin typeface="Calibri" panose="020F0502020204030204" pitchFamily="34" charset="0"/>
                              <a:cs typeface="Calibri" panose="020F0502020204030204" pitchFamily="34" charset="0"/>
                            </a:rPr>
                            <a:t>§ Cell Count measured by hemocytometer.</a:t>
                          </a:r>
                        </a:p>
                        <a:p>
                          <a:pPr algn="l"/>
                          <a:r>
                            <a:rPr lang="en-US" sz="800" dirty="0">
                              <a:latin typeface="Calibri" panose="020F0502020204030204" pitchFamily="34" charset="0"/>
                              <a:cs typeface="Calibri" panose="020F0502020204030204" pitchFamily="34" charset="0"/>
                            </a:rPr>
                            <a:t>¶ Particle Count and Mean Particle Size (in femtoliters) measured by Coulter Counter.</a:t>
                          </a:r>
                        </a:p>
                        <a:p>
                          <a:pPr algn="l"/>
                          <a:endParaRPr lang="en-US" sz="800" dirty="0">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4012378"/>
                      </a:ext>
                    </a:extLst>
                  </a:tr>
                </a:tbl>
              </a:graphicData>
            </a:graphic>
          </p:graphicFrame>
        </mc:Choice>
        <mc:Fallback xmlns="">
          <p:graphicFrame>
            <p:nvGraphicFramePr>
              <p:cNvPr id="4" name="Table 3">
                <a:extLst>
                  <a:ext uri="{FF2B5EF4-FFF2-40B4-BE49-F238E27FC236}">
                    <a16:creationId xmlns:a16="http://schemas.microsoft.com/office/drawing/2014/main" id="{43B004E3-EECB-6DD6-E671-6000A4785E4C}"/>
                  </a:ext>
                </a:extLst>
              </p:cNvPr>
              <p:cNvGraphicFramePr>
                <a:graphicFrameLocks noGrp="1"/>
              </p:cNvGraphicFramePr>
              <p:nvPr>
                <p:extLst>
                  <p:ext uri="{D42A27DB-BD31-4B8C-83A1-F6EECF244321}">
                    <p14:modId xmlns:p14="http://schemas.microsoft.com/office/powerpoint/2010/main" val="1005365468"/>
                  </p:ext>
                </p:extLst>
              </p:nvPr>
            </p:nvGraphicFramePr>
            <p:xfrm>
              <a:off x="67734" y="2579992"/>
              <a:ext cx="6722531" cy="3866483"/>
            </p:xfrm>
            <a:graphic>
              <a:graphicData uri="http://schemas.openxmlformats.org/drawingml/2006/table">
                <a:tbl>
                  <a:tblPr/>
                  <a:tblGrid>
                    <a:gridCol w="1547903">
                      <a:extLst>
                        <a:ext uri="{9D8B030D-6E8A-4147-A177-3AD203B41FA5}">
                          <a16:colId xmlns:a16="http://schemas.microsoft.com/office/drawing/2014/main" val="100355815"/>
                        </a:ext>
                      </a:extLst>
                    </a:gridCol>
                    <a:gridCol w="605700">
                      <a:extLst>
                        <a:ext uri="{9D8B030D-6E8A-4147-A177-3AD203B41FA5}">
                          <a16:colId xmlns:a16="http://schemas.microsoft.com/office/drawing/2014/main" val="2178744245"/>
                        </a:ext>
                      </a:extLst>
                    </a:gridCol>
                    <a:gridCol w="687957">
                      <a:extLst>
                        <a:ext uri="{9D8B030D-6E8A-4147-A177-3AD203B41FA5}">
                          <a16:colId xmlns:a16="http://schemas.microsoft.com/office/drawing/2014/main" val="1074673451"/>
                        </a:ext>
                      </a:extLst>
                    </a:gridCol>
                    <a:gridCol w="605700">
                      <a:extLst>
                        <a:ext uri="{9D8B030D-6E8A-4147-A177-3AD203B41FA5}">
                          <a16:colId xmlns:a16="http://schemas.microsoft.com/office/drawing/2014/main" val="2250396220"/>
                        </a:ext>
                      </a:extLst>
                    </a:gridCol>
                    <a:gridCol w="687957">
                      <a:extLst>
                        <a:ext uri="{9D8B030D-6E8A-4147-A177-3AD203B41FA5}">
                          <a16:colId xmlns:a16="http://schemas.microsoft.com/office/drawing/2014/main" val="3594869863"/>
                        </a:ext>
                      </a:extLst>
                    </a:gridCol>
                    <a:gridCol w="605700">
                      <a:extLst>
                        <a:ext uri="{9D8B030D-6E8A-4147-A177-3AD203B41FA5}">
                          <a16:colId xmlns:a16="http://schemas.microsoft.com/office/drawing/2014/main" val="2921484814"/>
                        </a:ext>
                      </a:extLst>
                    </a:gridCol>
                    <a:gridCol w="687957">
                      <a:extLst>
                        <a:ext uri="{9D8B030D-6E8A-4147-A177-3AD203B41FA5}">
                          <a16:colId xmlns:a16="http://schemas.microsoft.com/office/drawing/2014/main" val="2194862243"/>
                        </a:ext>
                      </a:extLst>
                    </a:gridCol>
                    <a:gridCol w="605700">
                      <a:extLst>
                        <a:ext uri="{9D8B030D-6E8A-4147-A177-3AD203B41FA5}">
                          <a16:colId xmlns:a16="http://schemas.microsoft.com/office/drawing/2014/main" val="1590378669"/>
                        </a:ext>
                      </a:extLst>
                    </a:gridCol>
                    <a:gridCol w="687957">
                      <a:extLst>
                        <a:ext uri="{9D8B030D-6E8A-4147-A177-3AD203B41FA5}">
                          <a16:colId xmlns:a16="http://schemas.microsoft.com/office/drawing/2014/main" val="181229493"/>
                        </a:ext>
                      </a:extLst>
                    </a:gridCol>
                  </a:tblGrid>
                  <a:tr h="148971">
                    <a:tc gridSpan="9">
                      <a:txBody>
                        <a:bodyPr/>
                        <a:lstStyle/>
                        <a:p>
                          <a:pPr algn="l" fontAlgn="b"/>
                          <a:r>
                            <a:rPr lang="en-US" sz="800" b="1" i="0" u="none" strike="noStrike" dirty="0">
                              <a:solidFill>
                                <a:srgbClr val="000000"/>
                              </a:solidFill>
                              <a:effectLst/>
                              <a:latin typeface="Calibri" panose="020F0502020204030204" pitchFamily="34" charset="0"/>
                              <a:cs typeface="Calibri" panose="020F0502020204030204" pitchFamily="34" charset="0"/>
                            </a:rPr>
                            <a:t>Supplemental Table 2: Conversion chart for 1 OD unit to different cell counting techniques</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22728033"/>
                      </a:ext>
                    </a:extLst>
                  </a:tr>
                  <a:tr h="148971">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gridSpan="8">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Measurements per OD unit†</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7759078"/>
                      </a:ext>
                    </a:extLst>
                  </a:tr>
                  <a:tr h="148971">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Yeast </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gridSpan="2">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CFU</a:t>
                          </a:r>
                          <a:r>
                            <a:rPr lang="en-US" sz="800" b="0" i="0" u="none" strike="noStrike" baseline="30000" dirty="0">
                              <a:solidFill>
                                <a:srgbClr val="000000"/>
                              </a:solidFill>
                              <a:effectLst/>
                              <a:latin typeface="Calibri" panose="020F0502020204030204" pitchFamily="34" charset="0"/>
                              <a:cs typeface="Calibri" panose="020F0502020204030204" pitchFamily="34" charset="0"/>
                            </a:rPr>
                            <a:t>‡</a:t>
                          </a:r>
                          <a:r>
                            <a:rPr lang="en-US" sz="800" b="0" i="0" u="none" strike="noStrike" dirty="0">
                              <a:solidFill>
                                <a:srgbClr val="000000"/>
                              </a:solidFill>
                              <a:effectLst/>
                              <a:latin typeface="Calibri" panose="020F0502020204030204" pitchFamily="34" charset="0"/>
                              <a:cs typeface="Calibri" panose="020F0502020204030204" pitchFamily="34" charset="0"/>
                            </a:rPr>
                            <a:t> (± SD)</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gridSpan="2">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Cell Count</a:t>
                          </a:r>
                          <a:r>
                            <a:rPr lang="en-US" sz="800" b="0" i="0" u="none" strike="noStrike" baseline="30000" dirty="0">
                              <a:solidFill>
                                <a:srgbClr val="000000"/>
                              </a:solidFill>
                              <a:effectLst/>
                              <a:latin typeface="Calibri" panose="020F0502020204030204" pitchFamily="34" charset="0"/>
                              <a:cs typeface="Calibri" panose="020F0502020204030204" pitchFamily="34" charset="0"/>
                            </a:rPr>
                            <a:t>§ </a:t>
                          </a:r>
                          <a:r>
                            <a:rPr lang="en-US" sz="800" b="0" i="0" u="none" strike="noStrike" dirty="0">
                              <a:solidFill>
                                <a:srgbClr val="000000"/>
                              </a:solidFill>
                              <a:effectLst/>
                              <a:latin typeface="Calibri" panose="020F0502020204030204" pitchFamily="34" charset="0"/>
                              <a:cs typeface="Calibri" panose="020F0502020204030204" pitchFamily="34" charset="0"/>
                            </a:rPr>
                            <a:t>(± SD)</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gridSpan="2">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Particle Count</a:t>
                          </a:r>
                          <a:r>
                            <a:rPr lang="en-US" sz="800" b="0" i="0" u="none" strike="noStrike" baseline="30000" dirty="0">
                              <a:solidFill>
                                <a:srgbClr val="000000"/>
                              </a:solidFill>
                              <a:effectLst/>
                              <a:latin typeface="Calibri" panose="020F0502020204030204" pitchFamily="34" charset="0"/>
                              <a:cs typeface="Calibri" panose="020F0502020204030204" pitchFamily="34" charset="0"/>
                            </a:rPr>
                            <a:t>¶</a:t>
                          </a:r>
                          <a:r>
                            <a:rPr lang="en-US" sz="800" b="0" i="0" u="none" strike="noStrike" dirty="0">
                              <a:solidFill>
                                <a:srgbClr val="000000"/>
                              </a:solidFill>
                              <a:effectLst/>
                              <a:latin typeface="Calibri" panose="020F0502020204030204" pitchFamily="34" charset="0"/>
                              <a:cs typeface="Calibri" panose="020F0502020204030204" pitchFamily="34" charset="0"/>
                            </a:rPr>
                            <a:t> (± SD)</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tc gridSpan="2">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Mean Particle Size</a:t>
                          </a:r>
                          <a:r>
                            <a:rPr lang="en-US" sz="800" b="0" i="0" u="none" strike="noStrike" baseline="30000" dirty="0">
                              <a:solidFill>
                                <a:srgbClr val="000000"/>
                              </a:solidFill>
                              <a:effectLst/>
                              <a:latin typeface="Calibri" panose="020F0502020204030204" pitchFamily="34" charset="0"/>
                              <a:cs typeface="Calibri" panose="020F0502020204030204" pitchFamily="34" charset="0"/>
                            </a:rPr>
                            <a:t>¶</a:t>
                          </a:r>
                          <a:r>
                            <a:rPr lang="en-US" sz="800" b="0" i="0" u="none" strike="noStrike" dirty="0">
                              <a:solidFill>
                                <a:srgbClr val="000000"/>
                              </a:solidFill>
                              <a:effectLst/>
                              <a:latin typeface="Calibri" panose="020F0502020204030204" pitchFamily="34" charset="0"/>
                              <a:cs typeface="Calibri" panose="020F0502020204030204" pitchFamily="34" charset="0"/>
                            </a:rPr>
                            <a:t> (± SD)</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extLst>
                      <a:ext uri="{0D108BD9-81ED-4DB2-BD59-A6C34878D82A}">
                        <a16:rowId xmlns:a16="http://schemas.microsoft.com/office/drawing/2014/main" val="202244829"/>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(lab)</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300000" r="-752083" b="-21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300000" r="-568519" b="-21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300000" r="-539583" b="-21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300000" r="-379630" b="-21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300000" r="-327083" b="-21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300000" r="-190741" b="-2158333"/>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35.2</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1.0)</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9945097"/>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(beer, Irish Ale)</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400000" r="-752083" b="-20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400000" r="-568519" b="-20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400000" r="-539583" b="-20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400000" r="-379630" b="-20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400000" r="-327083" b="-20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400000" r="-190741" b="-2058333"/>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63.9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0.5)</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5457315"/>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S. </a:t>
                          </a:r>
                          <a:r>
                            <a:rPr lang="en-US" sz="800" b="0" i="1" u="none" strike="noStrike" dirty="0" err="1">
                              <a:solidFill>
                                <a:srgbClr val="000000"/>
                              </a:solidFill>
                              <a:effectLst/>
                              <a:latin typeface="Calibri" panose="020F0502020204030204" pitchFamily="34" charset="0"/>
                              <a:cs typeface="Calibri" panose="020F0502020204030204" pitchFamily="34" charset="0"/>
                            </a:rPr>
                            <a:t>pastorianus</a:t>
                          </a:r>
                          <a:r>
                            <a:rPr lang="en-US" sz="800" b="0" i="1" u="none" strike="noStrike" dirty="0">
                              <a:solidFill>
                                <a:srgbClr val="000000"/>
                              </a:solidFill>
                              <a:effectLst/>
                              <a:latin typeface="Calibri" panose="020F0502020204030204" pitchFamily="34" charset="0"/>
                              <a:cs typeface="Calibri" panose="020F0502020204030204" pitchFamily="34" charset="0"/>
                            </a:rPr>
                            <a:t> (beer, Lager 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500000" r="-752083" b="-19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500000" r="-568519" b="-19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500000" r="-539583" b="-19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500000" r="-379630" b="-19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500000" r="-327083" b="-1958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500000" r="-190741" b="-1958333"/>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55.4</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6615204"/>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(wine, EC1118)</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654545" r="-752083" b="-2036364"/>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654545" r="-568519" b="-2036364"/>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654545" r="-539583" b="-2036364"/>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654545" r="-379630" b="-2036364"/>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654545" r="-327083" b="-2036364"/>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654545" r="-190741" b="-2036364"/>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39.7</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1.7)</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98169037"/>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S. cerevisiae (wine, Uvaferm 43)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691667" r="-752083" b="-17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691667" r="-568519" b="-17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691667" r="-539583" b="-17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691667" r="-379630" b="-17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691667" r="-327083" b="-17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691667" r="-190741" b="-1766667"/>
                          </a:stretch>
                        </a:blipFill>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40.2</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0.1)</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88620257"/>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(oak, NJ)</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791667" r="-752083" b="-16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791667" r="-568519" b="-16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791667" r="-539583" b="-16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791667" r="-379630" b="-16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791667" r="-327083" b="-16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791667" r="-190741" b="-1666667"/>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41.8</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6024935"/>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cerevisiae (oak, China)</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891667" r="-752083" b="-15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891667" r="-568519" b="-15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891667" r="-539583" b="-15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891667" r="-379630" b="-15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891667" r="-327083" b="-1566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891667" r="-190741" b="-1566667"/>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42.5</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7447647"/>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paradoxus (American)</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081818" r="-752083" b="-1609091"/>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081818" r="-568519" b="-1609091"/>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081818" r="-539583" b="-1609091"/>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081818" r="-379630" b="-1609091"/>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081818" r="-327083" b="-1609091"/>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081818" r="-190741" b="-1609091"/>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43.0</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2.3)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2362708"/>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paradoxus (Far-Eastern)</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083333" r="-752083" b="-13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083333" r="-568519" b="-13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083333" r="-539583" b="-13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083333" r="-379630" b="-13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083333" r="-327083" b="-13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083333" r="-190741" b="-1375000"/>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42.9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2.0)</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9952690"/>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S. uvarum</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183333" r="-752083" b="-12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183333" r="-568519" b="-12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183333" r="-539583" b="-12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183333" r="-379630" b="-12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183333" r="-327083" b="-12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183333" r="-190741" b="-1275000"/>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37.3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2.7)</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08478654"/>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S. </a:t>
                          </a:r>
                          <a:r>
                            <a:rPr lang="en-US" sz="800" b="0" i="1" u="none" strike="noStrike" dirty="0" err="1">
                              <a:solidFill>
                                <a:srgbClr val="000000"/>
                              </a:solidFill>
                              <a:effectLst/>
                              <a:latin typeface="Calibri" panose="020F0502020204030204" pitchFamily="34" charset="0"/>
                              <a:cs typeface="Calibri" panose="020F0502020204030204" pitchFamily="34" charset="0"/>
                            </a:rPr>
                            <a:t>mikatae</a:t>
                          </a:r>
                          <a:endParaRPr lang="en-US" sz="800" b="0" i="1" u="none" strike="noStrike" dirty="0">
                            <a:solidFill>
                              <a:srgbClr val="000000"/>
                            </a:solidFill>
                            <a:effectLst/>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283333" r="-752083" b="-11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283333" r="-568519" b="-11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283333" r="-539583" b="-11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283333" r="-379630" b="-11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283333" r="-327083" b="-1175000"/>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283333" r="-190741" b="-1175000"/>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45.4</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74228031"/>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S. kudriavzevii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509091" r="-752083" b="-1181818"/>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509091" r="-568519" b="-1181818"/>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509091" r="-539583" b="-1181818"/>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509091" r="-379630" b="-1181818"/>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509091" r="-327083" b="-1181818"/>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509091" r="-190741" b="-1181818"/>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60.6</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5.4)</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7503764"/>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L. kluyveri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475000" r="-752083" b="-9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475000" r="-568519" b="-9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475000" r="-539583" b="-9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475000" r="-379630" b="-9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475000" r="-327083" b="-9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475000" r="-190741" b="-983333"/>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45.9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76656929"/>
                      </a:ext>
                    </a:extLst>
                  </a:tr>
                  <a:tr h="148971">
                    <a:tc>
                      <a:txBody>
                        <a:bodyPr/>
                        <a:lstStyle/>
                        <a:p>
                          <a:pPr algn="l" fontAlgn="b"/>
                          <a:r>
                            <a:rPr lang="en-US" sz="800" b="0" i="1" u="none" strike="noStrike" dirty="0">
                              <a:solidFill>
                                <a:srgbClr val="000000"/>
                              </a:solidFill>
                              <a:effectLst/>
                              <a:latin typeface="Calibri" panose="020F0502020204030204" pitchFamily="34" charset="0"/>
                              <a:cs typeface="Calibri" panose="020F0502020204030204" pitchFamily="34" charset="0"/>
                            </a:rPr>
                            <a:t>P. membranafaciens</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575000" r="-752083" b="-8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575000" r="-568519" b="-8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575000" r="-539583" b="-8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575000" r="-379630" b="-8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575000" r="-327083" b="-8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575000" r="-190741" b="-883333"/>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24.4</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1.6)</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61979838"/>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M. pulcherrima</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675000" r="-752083" b="-7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675000" r="-568519" b="-7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675000" r="-539583" b="-7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675000" r="-379630" b="-7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675000" r="-327083" b="-783333"/>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675000" r="-190741" b="-783333"/>
                          </a:stretch>
                        </a:blipFill>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30.1</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0.5)</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4405301"/>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L. thermotolerans</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936364" r="-752083" b="-754545"/>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936364" r="-568519" b="-754545"/>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936364" r="-539583" b="-754545"/>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936364" r="-379630" b="-754545"/>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936364" r="-327083" b="-754545"/>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936364" r="-190741" b="-754545"/>
                          </a:stretch>
                        </a:blipFill>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34.9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3.6)</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82392052"/>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P. kudriavzevii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866667" r="-752083" b="-5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866667" r="-568519" b="-5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866667" r="-539583" b="-5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866667" r="-379630" b="-5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866667" r="-327083" b="-5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866667" r="-190741" b="-591667"/>
                          </a:stretch>
                        </a:blipFill>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32.1</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cs typeface="Calibri" panose="020F0502020204030204" pitchFamily="34" charset="0"/>
                            </a:rPr>
                            <a:t>(± 1.5)</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92826894"/>
                      </a:ext>
                    </a:extLst>
                  </a:tr>
                  <a:tr h="148971">
                    <a:tc>
                      <a:txBody>
                        <a:bodyPr/>
                        <a:lstStyle/>
                        <a:p>
                          <a:pPr algn="l" fontAlgn="b"/>
                          <a:r>
                            <a:rPr lang="en-US" sz="800" b="0" i="1" u="none" strike="noStrike">
                              <a:solidFill>
                                <a:srgbClr val="000000"/>
                              </a:solidFill>
                              <a:effectLst/>
                              <a:latin typeface="Calibri" panose="020F0502020204030204" pitchFamily="34" charset="0"/>
                              <a:cs typeface="Calibri" panose="020F0502020204030204" pitchFamily="34" charset="0"/>
                            </a:rPr>
                            <a:t>T. delbrueckii</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254167" t="-1966667" r="-752083" b="-4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314815" t="-1966667" r="-568519" b="-4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466667" t="-1966667" r="-539583" b="-4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503704" t="-1966667" r="-379630" b="-4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79167" t="-1966667" r="-327083" b="-491667"/>
                          </a:stretch>
                        </a:blipFill>
                      </a:tcPr>
                    </a:tc>
                    <a:tc>
                      <a:txBody>
                        <a:bodyPr/>
                        <a:lstStyle/>
                        <a:p>
                          <a:endParaRPr lang="en-US"/>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stretch>
                            <a:fillRect l="-692593" t="-1966667" r="-190741" b="-491667"/>
                          </a:stretch>
                        </a:blipFill>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26.9</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cs typeface="Calibri" panose="020F0502020204030204" pitchFamily="34" charset="0"/>
                            </a:rPr>
                            <a:t>(± 0.3)</a:t>
                          </a: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87126759"/>
                      </a:ext>
                    </a:extLst>
                  </a:tr>
                  <a:tr h="738092">
                    <a:tc gridSpan="9">
                      <a:txBody>
                        <a:bodyPr/>
                        <a:lstStyle/>
                        <a:p>
                          <a:pPr algn="l"/>
                          <a:endParaRPr lang="en-US" sz="800" dirty="0">
                            <a:latin typeface="Calibri" panose="020F0502020204030204" pitchFamily="34" charset="0"/>
                            <a:cs typeface="Calibri" panose="020F0502020204030204" pitchFamily="34" charset="0"/>
                          </a:endParaRPr>
                        </a:p>
                        <a:p>
                          <a:pPr algn="l"/>
                          <a:r>
                            <a:rPr lang="en-US" sz="800" dirty="0">
                              <a:latin typeface="Calibri" panose="020F0502020204030204" pitchFamily="34" charset="0"/>
                              <a:cs typeface="Calibri" panose="020F0502020204030204" pitchFamily="34" charset="0"/>
                            </a:rPr>
                            <a:t>† OD (optical density) unit equates to 1mL of a cell suspension with a measured OD</a:t>
                          </a:r>
                          <a:r>
                            <a:rPr lang="en-US" sz="800" baseline="-25000" dirty="0">
                              <a:latin typeface="Calibri" panose="020F0502020204030204" pitchFamily="34" charset="0"/>
                              <a:cs typeface="Calibri" panose="020F0502020204030204" pitchFamily="34" charset="0"/>
                            </a:rPr>
                            <a:t>600</a:t>
                          </a:r>
                          <a:r>
                            <a:rPr lang="en-US" sz="800" dirty="0">
                              <a:latin typeface="Calibri" panose="020F0502020204030204" pitchFamily="34" charset="0"/>
                              <a:cs typeface="Calibri" panose="020F0502020204030204" pitchFamily="34" charset="0"/>
                            </a:rPr>
                            <a:t> of 1.</a:t>
                          </a:r>
                        </a:p>
                        <a:p>
                          <a:pPr algn="l"/>
                          <a:r>
                            <a:rPr lang="en-US" sz="800" dirty="0">
                              <a:latin typeface="Calibri" panose="020F0502020204030204" pitchFamily="34" charset="0"/>
                              <a:cs typeface="Calibri" panose="020F0502020204030204" pitchFamily="34" charset="0"/>
                            </a:rPr>
                            <a:t>‡ CFU (colony forming units) measured by counting colonies from spread plating serial dilutions.</a:t>
                          </a:r>
                        </a:p>
                        <a:p>
                          <a:pPr algn="l"/>
                          <a:r>
                            <a:rPr lang="en-US" sz="800" dirty="0">
                              <a:latin typeface="Calibri" panose="020F0502020204030204" pitchFamily="34" charset="0"/>
                              <a:cs typeface="Calibri" panose="020F0502020204030204" pitchFamily="34" charset="0"/>
                            </a:rPr>
                            <a:t>§ Cell Count measured by hemocytometer.</a:t>
                          </a:r>
                        </a:p>
                        <a:p>
                          <a:pPr algn="l"/>
                          <a:r>
                            <a:rPr lang="en-US" sz="800" dirty="0">
                              <a:latin typeface="Calibri" panose="020F0502020204030204" pitchFamily="34" charset="0"/>
                              <a:cs typeface="Calibri" panose="020F0502020204030204" pitchFamily="34" charset="0"/>
                            </a:rPr>
                            <a:t>¶ Particle Count and Mean Particle Size (in femtoliters) measured by Coulter Counter.</a:t>
                          </a:r>
                        </a:p>
                        <a:p>
                          <a:pPr algn="l"/>
                          <a:endParaRPr lang="en-US" sz="800" dirty="0">
                            <a:latin typeface="Calibri" panose="020F0502020204030204" pitchFamily="34" charset="0"/>
                            <a:cs typeface="Calibri" panose="020F0502020204030204" pitchFamily="34" charset="0"/>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800" b="0" i="0" u="none" strike="noStrike" dirty="0">
                            <a:solidFill>
                              <a:srgbClr val="000000"/>
                            </a:solidFill>
                            <a:effectLst/>
                            <a:latin typeface="+mn-lt"/>
                          </a:endParaRPr>
                        </a:p>
                      </a:txBody>
                      <a:tcPr marL="6572" marR="6572" marT="6572"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4012378"/>
                      </a:ext>
                    </a:extLst>
                  </a:tr>
                </a:tbl>
              </a:graphicData>
            </a:graphic>
          </p:graphicFrame>
        </mc:Fallback>
      </mc:AlternateContent>
      <p:sp>
        <p:nvSpPr>
          <p:cNvPr id="2" name="TextBox 1">
            <a:extLst>
              <a:ext uri="{FF2B5EF4-FFF2-40B4-BE49-F238E27FC236}">
                <a16:creationId xmlns:a16="http://schemas.microsoft.com/office/drawing/2014/main" id="{5032E4BF-9B0F-BD5F-72D4-7CB217F3973D}"/>
              </a:ext>
            </a:extLst>
          </p:cNvPr>
          <p:cNvSpPr txBox="1"/>
          <p:nvPr/>
        </p:nvSpPr>
        <p:spPr>
          <a:xfrm>
            <a:off x="2202129" y="414338"/>
            <a:ext cx="2453749" cy="369332"/>
          </a:xfrm>
          <a:prstGeom prst="rect">
            <a:avLst/>
          </a:prstGeom>
          <a:noFill/>
        </p:spPr>
        <p:txBody>
          <a:bodyPr wrap="none" rtlCol="0">
            <a:spAutoFit/>
          </a:bodyPr>
          <a:lstStyle/>
          <a:p>
            <a:pPr algn="ctr"/>
            <a:r>
              <a:rPr lang="en-US" dirty="0"/>
              <a:t>SUPPLEMENTAL TABLE 2</a:t>
            </a:r>
          </a:p>
        </p:txBody>
      </p:sp>
    </p:spTree>
    <p:extLst>
      <p:ext uri="{BB962C8B-B14F-4D97-AF65-F5344CB8AC3E}">
        <p14:creationId xmlns:p14="http://schemas.microsoft.com/office/powerpoint/2010/main" val="38927986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3910568-C5B4-349D-5E78-C3F44FA56F47}"/>
              </a:ext>
            </a:extLst>
          </p:cNvPr>
          <p:cNvGraphicFramePr>
            <a:graphicFrameLocks noGrp="1"/>
          </p:cNvGraphicFramePr>
          <p:nvPr>
            <p:extLst>
              <p:ext uri="{D42A27DB-BD31-4B8C-83A1-F6EECF244321}">
                <p14:modId xmlns:p14="http://schemas.microsoft.com/office/powerpoint/2010/main" val="3858840497"/>
              </p:ext>
            </p:extLst>
          </p:nvPr>
        </p:nvGraphicFramePr>
        <p:xfrm>
          <a:off x="545041" y="2030703"/>
          <a:ext cx="5767917" cy="4326206"/>
        </p:xfrm>
        <a:graphic>
          <a:graphicData uri="http://schemas.openxmlformats.org/drawingml/2006/table">
            <a:tbl>
              <a:tblPr/>
              <a:tblGrid>
                <a:gridCol w="1652697">
                  <a:extLst>
                    <a:ext uri="{9D8B030D-6E8A-4147-A177-3AD203B41FA5}">
                      <a16:colId xmlns:a16="http://schemas.microsoft.com/office/drawing/2014/main" val="447947875"/>
                    </a:ext>
                  </a:extLst>
                </a:gridCol>
                <a:gridCol w="685870">
                  <a:extLst>
                    <a:ext uri="{9D8B030D-6E8A-4147-A177-3AD203B41FA5}">
                      <a16:colId xmlns:a16="http://schemas.microsoft.com/office/drawing/2014/main" val="395745322"/>
                    </a:ext>
                  </a:extLst>
                </a:gridCol>
                <a:gridCol w="685870">
                  <a:extLst>
                    <a:ext uri="{9D8B030D-6E8A-4147-A177-3AD203B41FA5}">
                      <a16:colId xmlns:a16="http://schemas.microsoft.com/office/drawing/2014/main" val="3194611053"/>
                    </a:ext>
                  </a:extLst>
                </a:gridCol>
                <a:gridCol w="685870">
                  <a:extLst>
                    <a:ext uri="{9D8B030D-6E8A-4147-A177-3AD203B41FA5}">
                      <a16:colId xmlns:a16="http://schemas.microsoft.com/office/drawing/2014/main" val="2889571505"/>
                    </a:ext>
                  </a:extLst>
                </a:gridCol>
                <a:gridCol w="685870">
                  <a:extLst>
                    <a:ext uri="{9D8B030D-6E8A-4147-A177-3AD203B41FA5}">
                      <a16:colId xmlns:a16="http://schemas.microsoft.com/office/drawing/2014/main" val="795432018"/>
                    </a:ext>
                  </a:extLst>
                </a:gridCol>
                <a:gridCol w="685870">
                  <a:extLst>
                    <a:ext uri="{9D8B030D-6E8A-4147-A177-3AD203B41FA5}">
                      <a16:colId xmlns:a16="http://schemas.microsoft.com/office/drawing/2014/main" val="1412936122"/>
                    </a:ext>
                  </a:extLst>
                </a:gridCol>
                <a:gridCol w="685870">
                  <a:extLst>
                    <a:ext uri="{9D8B030D-6E8A-4147-A177-3AD203B41FA5}">
                      <a16:colId xmlns:a16="http://schemas.microsoft.com/office/drawing/2014/main" val="1840407096"/>
                    </a:ext>
                  </a:extLst>
                </a:gridCol>
              </a:tblGrid>
              <a:tr h="192635">
                <a:tc gridSpan="7">
                  <a:txBody>
                    <a:bodyPr/>
                    <a:lstStyle/>
                    <a:p>
                      <a:pPr algn="l" fontAlgn="b"/>
                      <a:r>
                        <a:rPr lang="en-US" sz="800" b="1" i="0" u="none" strike="noStrike" dirty="0">
                          <a:solidFill>
                            <a:srgbClr val="000000"/>
                          </a:solidFill>
                          <a:effectLst/>
                          <a:latin typeface="Calibri" panose="020F0502020204030204" pitchFamily="34" charset="0"/>
                        </a:rPr>
                        <a:t>Supplemental Table 3: Transformation efficiencies for 18 diverse yeast isolates using the six mNeon plasmids</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53820069"/>
                  </a:ext>
                </a:extLst>
              </a:tr>
              <a:tr h="192635">
                <a:tc>
                  <a:txBody>
                    <a:bodyPr/>
                    <a:lstStyle/>
                    <a:p>
                      <a:pPr algn="l" fontAlgn="b"/>
                      <a:r>
                        <a:rPr lang="en-US" sz="800" b="0" i="0" u="none" strike="noStrike" dirty="0">
                          <a:solidFill>
                            <a:srgbClr val="000000"/>
                          </a:solidFill>
                          <a:effectLst/>
                          <a:latin typeface="Calibri" panose="020F0502020204030204" pitchFamily="34" charset="0"/>
                        </a:rPr>
                        <a:t> </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marL="0" marR="0" lvl="0" indent="0" algn="l" defTabSz="685800" rtl="0" eaLnBrk="1" fontAlgn="b"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Calibri" panose="020F0502020204030204" pitchFamily="34" charset="0"/>
                        </a:rPr>
                        <a:t> Low-Copy</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endParaRPr lang="en-US" sz="800" b="0" i="0" u="none" strike="noStrike" dirty="0">
                        <a:solidFill>
                          <a:srgbClr val="000000"/>
                        </a:solidFill>
                        <a:effectLst/>
                        <a:latin typeface="Calibri" panose="020F0502020204030204" pitchFamily="34"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 </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 High-Copy</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endParaRPr lang="en-US" sz="800" b="0" i="0" u="none" strike="noStrike" dirty="0">
                        <a:solidFill>
                          <a:srgbClr val="000000"/>
                        </a:solidFill>
                        <a:effectLst/>
                        <a:latin typeface="Calibri" panose="020F0502020204030204" pitchFamily="34"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 </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extLst>
                  <a:ext uri="{0D108BD9-81ED-4DB2-BD59-A6C34878D82A}">
                    <a16:rowId xmlns:a16="http://schemas.microsoft.com/office/drawing/2014/main" val="2980428084"/>
                  </a:ext>
                </a:extLst>
              </a:tr>
              <a:tr h="181303">
                <a:tc>
                  <a:txBody>
                    <a:bodyPr/>
                    <a:lstStyle/>
                    <a:p>
                      <a:pPr algn="l" fontAlgn="b"/>
                      <a:r>
                        <a:rPr lang="en-US" sz="800" b="0" i="0" u="none" strike="noStrike" dirty="0">
                          <a:solidFill>
                            <a:srgbClr val="000000"/>
                          </a:solidFill>
                          <a:effectLst/>
                          <a:latin typeface="Calibri" panose="020F0502020204030204" pitchFamily="34" charset="0"/>
                        </a:rPr>
                        <a:t>Yeast </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41H</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41N</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41K</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42H</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42N</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42K</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extLst>
                  <a:ext uri="{0D108BD9-81ED-4DB2-BD59-A6C34878D82A}">
                    <a16:rowId xmlns:a16="http://schemas.microsoft.com/office/drawing/2014/main" val="3310987415"/>
                  </a:ext>
                </a:extLst>
              </a:tr>
              <a:tr h="181303">
                <a:tc>
                  <a:txBody>
                    <a:bodyPr/>
                    <a:lstStyle/>
                    <a:p>
                      <a:pPr algn="l" fontAlgn="b"/>
                      <a:r>
                        <a:rPr lang="en-US" sz="800" b="0" i="1" u="none" strike="noStrike" dirty="0">
                          <a:solidFill>
                            <a:srgbClr val="000000"/>
                          </a:solidFill>
                          <a:effectLst/>
                          <a:latin typeface="Calibri" panose="020F0502020204030204" pitchFamily="34" charset="0"/>
                        </a:rPr>
                        <a:t>S. cerevisiae (lab)</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4420.97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3442.88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4088.42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1877.93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1682.32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2073.55</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1698052"/>
                  </a:ext>
                </a:extLst>
              </a:tr>
              <a:tr h="181303">
                <a:tc>
                  <a:txBody>
                    <a:bodyPr/>
                    <a:lstStyle/>
                    <a:p>
                      <a:pPr algn="l" fontAlgn="b"/>
                      <a:r>
                        <a:rPr lang="en-US" sz="800" b="0" i="1" u="none" strike="noStrike">
                          <a:solidFill>
                            <a:srgbClr val="000000"/>
                          </a:solidFill>
                          <a:effectLst/>
                          <a:latin typeface="Calibri" panose="020F0502020204030204" pitchFamily="34" charset="0"/>
                        </a:rPr>
                        <a:t>S. kudriavzevii</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1387.52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3787.88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190.71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419.96</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47.35</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170.98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56222974"/>
                  </a:ext>
                </a:extLst>
              </a:tr>
              <a:tr h="181303">
                <a:tc>
                  <a:txBody>
                    <a:bodyPr/>
                    <a:lstStyle/>
                    <a:p>
                      <a:pPr algn="l" fontAlgn="b"/>
                      <a:r>
                        <a:rPr lang="en-US" sz="800" b="0" i="1" u="none" strike="noStrike">
                          <a:solidFill>
                            <a:srgbClr val="000000"/>
                          </a:solidFill>
                          <a:effectLst/>
                          <a:latin typeface="Calibri" panose="020F0502020204030204" pitchFamily="34" charset="0"/>
                        </a:rPr>
                        <a:t>S. mikatae</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232.64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139.48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485.29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161.18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142.60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190.19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6024252"/>
                  </a:ext>
                </a:extLst>
              </a:tr>
              <a:tr h="181303">
                <a:tc>
                  <a:txBody>
                    <a:bodyPr/>
                    <a:lstStyle/>
                    <a:p>
                      <a:pPr algn="l" fontAlgn="b"/>
                      <a:r>
                        <a:rPr lang="en-US" sz="800" b="0" i="1" u="none" strike="noStrike">
                          <a:solidFill>
                            <a:srgbClr val="000000"/>
                          </a:solidFill>
                          <a:effectLst/>
                          <a:latin typeface="Calibri" panose="020F0502020204030204" pitchFamily="34" charset="0"/>
                        </a:rPr>
                        <a:t>L. thermotolerans</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612.78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126.26</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8.23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54.30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3.43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8.23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09728000"/>
                  </a:ext>
                </a:extLst>
              </a:tr>
              <a:tr h="181303">
                <a:tc>
                  <a:txBody>
                    <a:bodyPr/>
                    <a:lstStyle/>
                    <a:p>
                      <a:pPr algn="l" fontAlgn="b"/>
                      <a:r>
                        <a:rPr lang="en-US" sz="800" b="0" i="1" u="none" strike="noStrike" dirty="0">
                          <a:solidFill>
                            <a:srgbClr val="000000"/>
                          </a:solidFill>
                          <a:effectLst/>
                          <a:latin typeface="Calibri" panose="020F0502020204030204" pitchFamily="34" charset="0"/>
                        </a:rPr>
                        <a:t>S. cerevisiae (wine, EC1118)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260.42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208.98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1325.25</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178.57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64.70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22.46</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60954752"/>
                  </a:ext>
                </a:extLst>
              </a:tr>
              <a:tr h="181303">
                <a:tc>
                  <a:txBody>
                    <a:bodyPr/>
                    <a:lstStyle/>
                    <a:p>
                      <a:pPr algn="l" fontAlgn="b"/>
                      <a:r>
                        <a:rPr lang="en-US" sz="800" b="0" i="1" u="none" strike="noStrike" dirty="0">
                          <a:solidFill>
                            <a:srgbClr val="000000"/>
                          </a:solidFill>
                          <a:effectLst/>
                          <a:latin typeface="Calibri" panose="020F0502020204030204" pitchFamily="34" charset="0"/>
                        </a:rPr>
                        <a:t>S. cerevisiae (oak, China)</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64.60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25.87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80.13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44.04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8.68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22.89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9534912"/>
                  </a:ext>
                </a:extLst>
              </a:tr>
              <a:tr h="181303">
                <a:tc>
                  <a:txBody>
                    <a:bodyPr/>
                    <a:lstStyle/>
                    <a:p>
                      <a:pPr algn="l" fontAlgn="b"/>
                      <a:r>
                        <a:rPr lang="en-US" sz="800" b="0" i="1" u="none" strike="noStrike">
                          <a:solidFill>
                            <a:srgbClr val="000000"/>
                          </a:solidFill>
                          <a:effectLst/>
                          <a:latin typeface="Calibri" panose="020F0502020204030204" pitchFamily="34" charset="0"/>
                        </a:rPr>
                        <a:t>L. kluyveri</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251.23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322.63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55.94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0.00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0.00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0.00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25718726"/>
                  </a:ext>
                </a:extLst>
              </a:tr>
              <a:tr h="181303">
                <a:tc>
                  <a:txBody>
                    <a:bodyPr/>
                    <a:lstStyle/>
                    <a:p>
                      <a:pPr algn="l" fontAlgn="b"/>
                      <a:r>
                        <a:rPr lang="en-US" sz="800" b="0" i="1" u="none" strike="noStrike" dirty="0">
                          <a:solidFill>
                            <a:srgbClr val="000000"/>
                          </a:solidFill>
                          <a:effectLst/>
                          <a:latin typeface="Calibri" panose="020F0502020204030204" pitchFamily="34" charset="0"/>
                        </a:rPr>
                        <a:t>S. cerevisiae (oak, NJ)</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11.89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33.99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5.03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8.14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27.61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10.18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57018570"/>
                  </a:ext>
                </a:extLst>
              </a:tr>
              <a:tr h="181303">
                <a:tc>
                  <a:txBody>
                    <a:bodyPr/>
                    <a:lstStyle/>
                    <a:p>
                      <a:pPr algn="l" fontAlgn="b"/>
                      <a:r>
                        <a:rPr lang="en-US" sz="800" b="0" i="1" u="none" strike="noStrike" dirty="0">
                          <a:solidFill>
                            <a:srgbClr val="000000"/>
                          </a:solidFill>
                          <a:effectLst/>
                          <a:latin typeface="Calibri" panose="020F0502020204030204" pitchFamily="34" charset="0"/>
                        </a:rPr>
                        <a:t>S. cerevisiae (wine, Uvaferm 43)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37.62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54.89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44.99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24.59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46.30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0.59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6537757"/>
                  </a:ext>
                </a:extLst>
              </a:tr>
              <a:tr h="181303">
                <a:tc>
                  <a:txBody>
                    <a:bodyPr/>
                    <a:lstStyle/>
                    <a:p>
                      <a:pPr algn="l" fontAlgn="b"/>
                      <a:r>
                        <a:rPr lang="en-US" sz="800" b="0" i="1" u="none" strike="noStrike" dirty="0">
                          <a:solidFill>
                            <a:srgbClr val="000000"/>
                          </a:solidFill>
                          <a:effectLst/>
                          <a:latin typeface="Calibri" panose="020F0502020204030204" pitchFamily="34" charset="0"/>
                        </a:rPr>
                        <a:t>S. paradoxus (Far-Eastern)</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63.72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92.26</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75.48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18.86</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32.74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88.42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1363411"/>
                  </a:ext>
                </a:extLst>
              </a:tr>
              <a:tr h="181303">
                <a:tc>
                  <a:txBody>
                    <a:bodyPr/>
                    <a:lstStyle/>
                    <a:p>
                      <a:pPr algn="l" fontAlgn="b"/>
                      <a:r>
                        <a:rPr lang="en-US" sz="800" b="0" i="1" u="none" strike="noStrike">
                          <a:solidFill>
                            <a:srgbClr val="000000"/>
                          </a:solidFill>
                          <a:effectLst/>
                          <a:latin typeface="Calibri" panose="020F0502020204030204" pitchFamily="34" charset="0"/>
                        </a:rPr>
                        <a:t>T. delbrueckii</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39.18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46.93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64.57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25.37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4.85</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9.08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33533715"/>
                  </a:ext>
                </a:extLst>
              </a:tr>
              <a:tr h="181303">
                <a:tc>
                  <a:txBody>
                    <a:bodyPr/>
                    <a:lstStyle/>
                    <a:p>
                      <a:pPr algn="l" fontAlgn="b"/>
                      <a:r>
                        <a:rPr lang="en-US" sz="800" b="0" i="1" u="none" strike="noStrike">
                          <a:solidFill>
                            <a:srgbClr val="000000"/>
                          </a:solidFill>
                          <a:effectLst/>
                          <a:latin typeface="Calibri" panose="020F0502020204030204" pitchFamily="34" charset="0"/>
                        </a:rPr>
                        <a:t>S. uvarum</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72.31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91.70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94.60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44.59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134.44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36.30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41755087"/>
                  </a:ext>
                </a:extLst>
              </a:tr>
              <a:tr h="181303">
                <a:tc>
                  <a:txBody>
                    <a:bodyPr/>
                    <a:lstStyle/>
                    <a:p>
                      <a:pPr algn="l" fontAlgn="b"/>
                      <a:r>
                        <a:rPr lang="en-US" sz="800" b="0" i="1" u="none" strike="noStrike" dirty="0">
                          <a:solidFill>
                            <a:srgbClr val="000000"/>
                          </a:solidFill>
                          <a:effectLst/>
                          <a:latin typeface="Calibri" panose="020F0502020204030204" pitchFamily="34" charset="0"/>
                        </a:rPr>
                        <a:t>S. paradoxus (American)</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8.79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43.18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0.96</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1.01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6.42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2.30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46834826"/>
                  </a:ext>
                </a:extLst>
              </a:tr>
              <a:tr h="181303">
                <a:tc>
                  <a:txBody>
                    <a:bodyPr/>
                    <a:lstStyle/>
                    <a:p>
                      <a:pPr algn="l" fontAlgn="b"/>
                      <a:r>
                        <a:rPr lang="en-US" sz="800" b="0" i="1" u="none" strike="noStrike" dirty="0">
                          <a:solidFill>
                            <a:srgbClr val="000000"/>
                          </a:solidFill>
                          <a:effectLst/>
                          <a:latin typeface="Calibri" panose="020F0502020204030204" pitchFamily="34" charset="0"/>
                        </a:rPr>
                        <a:t>S. </a:t>
                      </a:r>
                      <a:r>
                        <a:rPr lang="en-US" sz="800" b="0" i="1" u="none" strike="noStrike" dirty="0" err="1">
                          <a:solidFill>
                            <a:srgbClr val="000000"/>
                          </a:solidFill>
                          <a:effectLst/>
                          <a:latin typeface="Calibri" panose="020F0502020204030204" pitchFamily="34" charset="0"/>
                        </a:rPr>
                        <a:t>pastorianus</a:t>
                      </a:r>
                      <a:r>
                        <a:rPr lang="en-US" sz="800" b="0" i="1" u="none" strike="noStrike" dirty="0">
                          <a:solidFill>
                            <a:srgbClr val="000000"/>
                          </a:solidFill>
                          <a:effectLst/>
                          <a:latin typeface="Calibri" panose="020F0502020204030204" pitchFamily="34" charset="0"/>
                        </a:rPr>
                        <a:t> (beer, Lager I)</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3.79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4.73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2.47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9.47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4.73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4.94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80121246"/>
                  </a:ext>
                </a:extLst>
              </a:tr>
              <a:tr h="181303">
                <a:tc>
                  <a:txBody>
                    <a:bodyPr/>
                    <a:lstStyle/>
                    <a:p>
                      <a:pPr algn="l" fontAlgn="b"/>
                      <a:r>
                        <a:rPr lang="en-US" sz="800" b="0" i="1" u="none" strike="noStrike" dirty="0">
                          <a:solidFill>
                            <a:srgbClr val="000000"/>
                          </a:solidFill>
                          <a:effectLst/>
                          <a:latin typeface="Calibri" panose="020F0502020204030204" pitchFamily="34" charset="0"/>
                        </a:rPr>
                        <a:t>S. cerevisiae (beer, Irish Ale)</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6.81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0.63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1.41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1.51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0.31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2.11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77516254"/>
                  </a:ext>
                </a:extLst>
              </a:tr>
              <a:tr h="181303">
                <a:tc>
                  <a:txBody>
                    <a:bodyPr/>
                    <a:lstStyle/>
                    <a:p>
                      <a:pPr algn="l" fontAlgn="b"/>
                      <a:r>
                        <a:rPr lang="en-US" sz="800" b="0" i="1" u="none" strike="noStrike" dirty="0">
                          <a:solidFill>
                            <a:srgbClr val="000000"/>
                          </a:solidFill>
                          <a:effectLst/>
                          <a:latin typeface="Calibri" panose="020F0502020204030204" pitchFamily="34" charset="0"/>
                        </a:rPr>
                        <a:t>P. kudriavzevii</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0.62</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1.96</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1.98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11.77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3.23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3.86</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35228440"/>
                  </a:ext>
                </a:extLst>
              </a:tr>
              <a:tr h="181303">
                <a:tc>
                  <a:txBody>
                    <a:bodyPr/>
                    <a:lstStyle/>
                    <a:p>
                      <a:pPr algn="l" fontAlgn="b"/>
                      <a:r>
                        <a:rPr lang="en-US" sz="800" b="0" i="1" u="none" strike="noStrike">
                          <a:solidFill>
                            <a:srgbClr val="000000"/>
                          </a:solidFill>
                          <a:effectLst/>
                          <a:latin typeface="Calibri" panose="020F0502020204030204" pitchFamily="34" charset="0"/>
                        </a:rPr>
                        <a:t>P. membranafaciens</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1.04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4.27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5.55</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21.18</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0.14</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1.11</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9014675"/>
                  </a:ext>
                </a:extLst>
              </a:tr>
              <a:tr h="181303">
                <a:tc>
                  <a:txBody>
                    <a:bodyPr/>
                    <a:lstStyle/>
                    <a:p>
                      <a:pPr algn="l" fontAlgn="b"/>
                      <a:r>
                        <a:rPr lang="en-US" sz="800" b="0" i="1" u="none" strike="noStrike" dirty="0">
                          <a:solidFill>
                            <a:srgbClr val="000000"/>
                          </a:solidFill>
                          <a:effectLst/>
                          <a:latin typeface="Calibri" panose="020F0502020204030204" pitchFamily="34" charset="0"/>
                        </a:rPr>
                        <a:t>M. pulcherrima</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0.29</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0.17</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0.73</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0.00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0.00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0.00</a:t>
                      </a: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46575222"/>
                  </a:ext>
                </a:extLst>
              </a:tr>
              <a:tr h="181303">
                <a:tc gridSpan="7">
                  <a:txBody>
                    <a:bodyPr/>
                    <a:lstStyle/>
                    <a:p>
                      <a:pPr marL="0" marR="0" lvl="0" indent="0" algn="l" defTabSz="685800" rtl="0" eaLnBrk="1" fontAlgn="b" latinLnBrk="0" hangingPunct="1">
                        <a:lnSpc>
                          <a:spcPct val="100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685800" rtl="0" eaLnBrk="1" fontAlgn="b" latinLnBrk="0" hangingPunct="1">
                        <a:lnSpc>
                          <a:spcPct val="100000"/>
                        </a:lnSpc>
                        <a:spcBef>
                          <a:spcPts val="0"/>
                        </a:spcBef>
                        <a:spcAft>
                          <a:spcPts val="0"/>
                        </a:spcAft>
                        <a:buClrTx/>
                        <a:buSzTx/>
                        <a:buFontTx/>
                        <a:buNone/>
                        <a:tabLst/>
                        <a:defRPr/>
                      </a:pPr>
                      <a:r>
                        <a:rPr lang="en-US" sz="800" dirty="0">
                          <a:effectLst/>
                          <a:latin typeface="Calibri" panose="020F0502020204030204" pitchFamily="34" charset="0"/>
                          <a:ea typeface="Calibri" panose="020F0502020204030204" pitchFamily="34" charset="0"/>
                          <a:cs typeface="Times New Roman" panose="02020603050405020304" pitchFamily="18" charset="0"/>
                        </a:rPr>
                        <a:t>Note: Each transformation was performed with a single biological replicate of one of six pRSII4XX-TDH3pr-mNeon plasmids. Transformation efficiency (TE) calculated by the following equation: TE = (CFU) / (10</a:t>
                      </a:r>
                      <a:r>
                        <a:rPr lang="en-US" sz="800" baseline="30000" dirty="0">
                          <a:effectLst/>
                          <a:latin typeface="Calibri" panose="020F0502020204030204" pitchFamily="34" charset="0"/>
                          <a:ea typeface="Calibri" panose="020F0502020204030204" pitchFamily="34" charset="0"/>
                          <a:cs typeface="Times New Roman" panose="02020603050405020304" pitchFamily="18" charset="0"/>
                        </a:rPr>
                        <a:t>6</a:t>
                      </a:r>
                      <a:r>
                        <a:rPr lang="en-US" sz="800" dirty="0">
                          <a:effectLst/>
                          <a:latin typeface="Calibri" panose="020F0502020204030204" pitchFamily="34" charset="0"/>
                          <a:ea typeface="Calibri" panose="020F0502020204030204" pitchFamily="34" charset="0"/>
                          <a:cs typeface="Times New Roman" panose="02020603050405020304" pitchFamily="18" charset="0"/>
                        </a:rPr>
                        <a:t> cells) / (</a:t>
                      </a:r>
                      <a:r>
                        <a:rPr lang="en-US" sz="800" dirty="0">
                          <a:effectLst/>
                          <a:latin typeface="Calibri" panose="020F0502020204030204" pitchFamily="34" charset="0"/>
                          <a:ea typeface="Calibri" panose="020F0502020204030204" pitchFamily="34" charset="0"/>
                          <a:cs typeface="Times New Roman" panose="02020603050405020304" pitchFamily="18" charset="0"/>
                          <a:sym typeface="Symbol" pitchFamily="2" charset="2"/>
                        </a:rPr>
                        <a:t></a:t>
                      </a:r>
                      <a:r>
                        <a:rPr lang="en-US" sz="800" dirty="0">
                          <a:effectLst/>
                          <a:latin typeface="Calibri" panose="020F0502020204030204" pitchFamily="34" charset="0"/>
                          <a:ea typeface="Calibri" panose="020F0502020204030204" pitchFamily="34" charset="0"/>
                          <a:cs typeface="Times New Roman" panose="02020603050405020304" pitchFamily="18" charset="0"/>
                        </a:rPr>
                        <a:t>g plasmid DNA).</a:t>
                      </a:r>
                    </a:p>
                    <a:p>
                      <a:pPr marL="0" marR="0" lvl="0" indent="0" algn="l" defTabSz="685800" rtl="0" eaLnBrk="1" fontAlgn="b" latinLnBrk="0" hangingPunct="1">
                        <a:lnSpc>
                          <a:spcPct val="100000"/>
                        </a:lnSpc>
                        <a:spcBef>
                          <a:spcPts val="0"/>
                        </a:spcBef>
                        <a:spcAft>
                          <a:spcPts val="0"/>
                        </a:spcAft>
                        <a:buClrTx/>
                        <a:buSzTx/>
                        <a:buFontTx/>
                        <a:buNone/>
                        <a:tabLst/>
                        <a:defRPr/>
                      </a:pP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panose="020F0502020204030204" pitchFamily="34"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000" b="0" i="0" u="none" strike="noStrike">
                        <a:solidFill>
                          <a:srgbClr val="000000"/>
                        </a:solidFill>
                        <a:effectLst/>
                        <a:latin typeface="Calibri" panose="020F0502020204030204" pitchFamily="34"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panose="020F0502020204030204" pitchFamily="34" charset="0"/>
                      </a:endParaRPr>
                    </a:p>
                  </a:txBody>
                  <a:tcPr marL="8499" marR="8499" marT="8499"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6192464"/>
                  </a:ext>
                </a:extLst>
              </a:tr>
            </a:tbl>
          </a:graphicData>
        </a:graphic>
      </p:graphicFrame>
      <p:sp>
        <p:nvSpPr>
          <p:cNvPr id="2" name="TextBox 1">
            <a:extLst>
              <a:ext uri="{FF2B5EF4-FFF2-40B4-BE49-F238E27FC236}">
                <a16:creationId xmlns:a16="http://schemas.microsoft.com/office/drawing/2014/main" id="{DB89C0D3-20D8-194B-1349-79428B3E0350}"/>
              </a:ext>
            </a:extLst>
          </p:cNvPr>
          <p:cNvSpPr txBox="1"/>
          <p:nvPr/>
        </p:nvSpPr>
        <p:spPr>
          <a:xfrm>
            <a:off x="2202129" y="414338"/>
            <a:ext cx="2453749" cy="369332"/>
          </a:xfrm>
          <a:prstGeom prst="rect">
            <a:avLst/>
          </a:prstGeom>
          <a:noFill/>
        </p:spPr>
        <p:txBody>
          <a:bodyPr wrap="none" rtlCol="0">
            <a:spAutoFit/>
          </a:bodyPr>
          <a:lstStyle/>
          <a:p>
            <a:pPr algn="ctr"/>
            <a:r>
              <a:rPr lang="en-US" dirty="0"/>
              <a:t>SUPPLEMENTAL TABLE 3</a:t>
            </a:r>
          </a:p>
        </p:txBody>
      </p:sp>
    </p:spTree>
    <p:extLst>
      <p:ext uri="{BB962C8B-B14F-4D97-AF65-F5344CB8AC3E}">
        <p14:creationId xmlns:p14="http://schemas.microsoft.com/office/powerpoint/2010/main" val="1230721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334F2799-D992-A121-73F8-057CD0D0BE89}"/>
              </a:ext>
            </a:extLst>
          </p:cNvPr>
          <p:cNvGraphicFramePr>
            <a:graphicFrameLocks noGrp="1"/>
          </p:cNvGraphicFramePr>
          <p:nvPr>
            <p:extLst>
              <p:ext uri="{D42A27DB-BD31-4B8C-83A1-F6EECF244321}">
                <p14:modId xmlns:p14="http://schemas.microsoft.com/office/powerpoint/2010/main" val="2148269926"/>
              </p:ext>
            </p:extLst>
          </p:nvPr>
        </p:nvGraphicFramePr>
        <p:xfrm>
          <a:off x="1170516" y="3060700"/>
          <a:ext cx="4516967" cy="1511300"/>
        </p:xfrm>
        <a:graphic>
          <a:graphicData uri="http://schemas.openxmlformats.org/drawingml/2006/table">
            <a:tbl>
              <a:tblPr/>
              <a:tblGrid>
                <a:gridCol w="970651">
                  <a:extLst>
                    <a:ext uri="{9D8B030D-6E8A-4147-A177-3AD203B41FA5}">
                      <a16:colId xmlns:a16="http://schemas.microsoft.com/office/drawing/2014/main" val="2636651904"/>
                    </a:ext>
                  </a:extLst>
                </a:gridCol>
                <a:gridCol w="1245797">
                  <a:extLst>
                    <a:ext uri="{9D8B030D-6E8A-4147-A177-3AD203B41FA5}">
                      <a16:colId xmlns:a16="http://schemas.microsoft.com/office/drawing/2014/main" val="756858986"/>
                    </a:ext>
                  </a:extLst>
                </a:gridCol>
                <a:gridCol w="970651">
                  <a:extLst>
                    <a:ext uri="{9D8B030D-6E8A-4147-A177-3AD203B41FA5}">
                      <a16:colId xmlns:a16="http://schemas.microsoft.com/office/drawing/2014/main" val="107711458"/>
                    </a:ext>
                  </a:extLst>
                </a:gridCol>
                <a:gridCol w="664934">
                  <a:extLst>
                    <a:ext uri="{9D8B030D-6E8A-4147-A177-3AD203B41FA5}">
                      <a16:colId xmlns:a16="http://schemas.microsoft.com/office/drawing/2014/main" val="179761817"/>
                    </a:ext>
                  </a:extLst>
                </a:gridCol>
                <a:gridCol w="664934">
                  <a:extLst>
                    <a:ext uri="{9D8B030D-6E8A-4147-A177-3AD203B41FA5}">
                      <a16:colId xmlns:a16="http://schemas.microsoft.com/office/drawing/2014/main" val="108651209"/>
                    </a:ext>
                  </a:extLst>
                </a:gridCol>
              </a:tblGrid>
              <a:tr h="215900">
                <a:tc gridSpan="5">
                  <a:txBody>
                    <a:bodyPr/>
                    <a:lstStyle/>
                    <a:p>
                      <a:pPr algn="l" fontAlgn="b"/>
                      <a:r>
                        <a:rPr lang="en-US" sz="800" b="1" i="0" u="none" strike="noStrike" dirty="0">
                          <a:solidFill>
                            <a:srgbClr val="000000"/>
                          </a:solidFill>
                          <a:effectLst/>
                          <a:latin typeface="Calibri" panose="020F0502020204030204" pitchFamily="34" charset="0"/>
                        </a:rPr>
                        <a:t>Supplemental Table 4: Plasmid retention after overnight propagation in non-selective media</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53783136"/>
                  </a:ext>
                </a:extLst>
              </a:tr>
              <a:tr h="215900">
                <a:tc>
                  <a:txBody>
                    <a:bodyPr/>
                    <a:lstStyle/>
                    <a:p>
                      <a:pPr algn="l" fontAlgn="b"/>
                      <a:r>
                        <a:rPr lang="en-US" sz="8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gridSpan="2">
                  <a:txBody>
                    <a:bodyPr/>
                    <a:lstStyle/>
                    <a:p>
                      <a:pPr algn="l" fontAlgn="b"/>
                      <a:r>
                        <a:rPr lang="en-US" sz="800" b="0" i="0" u="none" strike="noStrike" dirty="0">
                          <a:solidFill>
                            <a:srgbClr val="000000"/>
                          </a:solidFill>
                          <a:effectLst/>
                          <a:latin typeface="Calibri" panose="020F0502020204030204" pitchFamily="34" charset="0"/>
                        </a:rPr>
                        <a:t>% G418 Resistant Colonies</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hMerge="1">
                  <a:txBody>
                    <a:bodyPr/>
                    <a:lstStyle/>
                    <a:p>
                      <a:endParaRPr lang="en-US"/>
                    </a:p>
                  </a:txBody>
                  <a:tcPr/>
                </a:tc>
                <a:extLst>
                  <a:ext uri="{0D108BD9-81ED-4DB2-BD59-A6C34878D82A}">
                    <a16:rowId xmlns:a16="http://schemas.microsoft.com/office/drawing/2014/main" val="1102778250"/>
                  </a:ext>
                </a:extLst>
              </a:tr>
              <a:tr h="215900">
                <a:tc>
                  <a:txBody>
                    <a:bodyPr/>
                    <a:lstStyle/>
                    <a:p>
                      <a:pPr algn="l" fontAlgn="b"/>
                      <a:r>
                        <a:rPr lang="en-US" sz="800" b="0" i="0" u="none" strike="noStrike" dirty="0">
                          <a:solidFill>
                            <a:srgbClr val="000000"/>
                          </a:solidFill>
                          <a:effectLst/>
                          <a:latin typeface="Calibri" panose="020F0502020204030204" pitchFamily="34" charset="0"/>
                        </a:rPr>
                        <a:t>Yeast </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Plasmid</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a:solidFill>
                            <a:srgbClr val="000000"/>
                          </a:solidFill>
                          <a:effectLst/>
                          <a:latin typeface="Calibri" panose="020F0502020204030204" pitchFamily="34" charset="0"/>
                        </a:rPr>
                        <a:t>Medium</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Average</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tc>
                  <a:txBody>
                    <a:bodyPr/>
                    <a:lstStyle/>
                    <a:p>
                      <a:pPr algn="l" fontAlgn="b"/>
                      <a:r>
                        <a:rPr lang="en-US" sz="800" b="0" i="0" u="none" strike="noStrike" dirty="0">
                          <a:solidFill>
                            <a:srgbClr val="000000"/>
                          </a:solidFill>
                          <a:effectLst/>
                          <a:latin typeface="Calibri" panose="020F0502020204030204" pitchFamily="34" charset="0"/>
                        </a:rPr>
                        <a:t>(± SD)</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2CC"/>
                    </a:solidFill>
                  </a:tcPr>
                </a:tc>
                <a:extLst>
                  <a:ext uri="{0D108BD9-81ED-4DB2-BD59-A6C34878D82A}">
                    <a16:rowId xmlns:a16="http://schemas.microsoft.com/office/drawing/2014/main" val="2929235316"/>
                  </a:ext>
                </a:extLst>
              </a:tr>
              <a:tr h="215900">
                <a:tc>
                  <a:txBody>
                    <a:bodyPr/>
                    <a:lstStyle/>
                    <a:p>
                      <a:pPr algn="l" fontAlgn="b"/>
                      <a:r>
                        <a:rPr lang="en-US" sz="800" b="0" i="1" u="none" strike="noStrike">
                          <a:solidFill>
                            <a:srgbClr val="000000"/>
                          </a:solidFill>
                          <a:effectLst/>
                          <a:latin typeface="Calibri" panose="020F0502020204030204" pitchFamily="34" charset="0"/>
                        </a:rPr>
                        <a:t>S. cerevisiae (lab)</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pRSII41K-TDH3pr-mNeon</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Minimal</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54.70</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6.80)</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3751962"/>
                  </a:ext>
                </a:extLst>
              </a:tr>
              <a:tr h="215900">
                <a:tc>
                  <a:txBody>
                    <a:bodyPr/>
                    <a:lstStyle/>
                    <a:p>
                      <a:pPr algn="l" fontAlgn="b"/>
                      <a:r>
                        <a:rPr lang="en-US" sz="800" b="0" i="1" u="none" strike="noStrike">
                          <a:solidFill>
                            <a:srgbClr val="000000"/>
                          </a:solidFill>
                          <a:effectLst/>
                          <a:latin typeface="Calibri" panose="020F0502020204030204" pitchFamily="34" charset="0"/>
                        </a:rPr>
                        <a:t>S. cerevisiae (lab)</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pRSII41K-TDH3pr-mNeon</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Rich</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54.10</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18.53)</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8154546"/>
                  </a:ext>
                </a:extLst>
              </a:tr>
              <a:tr h="215900">
                <a:tc>
                  <a:txBody>
                    <a:bodyPr/>
                    <a:lstStyle/>
                    <a:p>
                      <a:pPr algn="l" fontAlgn="b"/>
                      <a:r>
                        <a:rPr lang="en-US" sz="800" b="0" i="1" u="none" strike="noStrike">
                          <a:solidFill>
                            <a:srgbClr val="000000"/>
                          </a:solidFill>
                          <a:effectLst/>
                          <a:latin typeface="Calibri" panose="020F0502020204030204" pitchFamily="34" charset="0"/>
                        </a:rPr>
                        <a:t>S. cerevisiae (lab)</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pRSII42K-TDH3pr-mNeon</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Minimal</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9.66</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 2.04)</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80311311"/>
                  </a:ext>
                </a:extLst>
              </a:tr>
              <a:tr h="215900">
                <a:tc>
                  <a:txBody>
                    <a:bodyPr/>
                    <a:lstStyle/>
                    <a:p>
                      <a:pPr algn="l" fontAlgn="b"/>
                      <a:r>
                        <a:rPr lang="en-US" sz="800" b="0" i="1" u="none" strike="noStrike">
                          <a:solidFill>
                            <a:srgbClr val="000000"/>
                          </a:solidFill>
                          <a:effectLst/>
                          <a:latin typeface="Calibri" panose="020F0502020204030204" pitchFamily="34" charset="0"/>
                        </a:rPr>
                        <a:t>S. cerevisiae (lab)</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pRSII42K-TDH3pr-mNeon</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Rich</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a:solidFill>
                            <a:srgbClr val="000000"/>
                          </a:solidFill>
                          <a:effectLst/>
                          <a:latin typeface="Calibri" panose="020F0502020204030204" pitchFamily="34" charset="0"/>
                        </a:rPr>
                        <a:t>18.83</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800" b="0" i="0" u="none" strike="noStrike" dirty="0">
                          <a:solidFill>
                            <a:srgbClr val="000000"/>
                          </a:solidFill>
                          <a:effectLst/>
                          <a:latin typeface="Calibri" panose="020F0502020204030204" pitchFamily="34" charset="0"/>
                        </a:rPr>
                        <a:t>(± 6.40)</a:t>
                      </a:r>
                    </a:p>
                  </a:txBody>
                  <a:tcPr marL="9525" marR="9525" marT="9525" marB="0" anchor="b">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04737506"/>
                  </a:ext>
                </a:extLst>
              </a:tr>
            </a:tbl>
          </a:graphicData>
        </a:graphic>
      </p:graphicFrame>
      <p:sp>
        <p:nvSpPr>
          <p:cNvPr id="2" name="TextBox 1">
            <a:extLst>
              <a:ext uri="{FF2B5EF4-FFF2-40B4-BE49-F238E27FC236}">
                <a16:creationId xmlns:a16="http://schemas.microsoft.com/office/drawing/2014/main" id="{BCD095D5-E9A0-6FD6-C4FA-E7FDF4DA3942}"/>
              </a:ext>
            </a:extLst>
          </p:cNvPr>
          <p:cNvSpPr txBox="1"/>
          <p:nvPr/>
        </p:nvSpPr>
        <p:spPr>
          <a:xfrm>
            <a:off x="2202129" y="414338"/>
            <a:ext cx="2453749" cy="369332"/>
          </a:xfrm>
          <a:prstGeom prst="rect">
            <a:avLst/>
          </a:prstGeom>
          <a:noFill/>
        </p:spPr>
        <p:txBody>
          <a:bodyPr wrap="none" rtlCol="0">
            <a:spAutoFit/>
          </a:bodyPr>
          <a:lstStyle/>
          <a:p>
            <a:pPr algn="ctr"/>
            <a:r>
              <a:rPr lang="en-US" dirty="0"/>
              <a:t>SUPPLEMENTAL TABLE 4</a:t>
            </a:r>
          </a:p>
        </p:txBody>
      </p:sp>
    </p:spTree>
    <p:extLst>
      <p:ext uri="{BB962C8B-B14F-4D97-AF65-F5344CB8AC3E}">
        <p14:creationId xmlns:p14="http://schemas.microsoft.com/office/powerpoint/2010/main" val="3600421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Freeform 124"/>
          <p:cNvSpPr/>
          <p:nvPr/>
        </p:nvSpPr>
        <p:spPr>
          <a:xfrm>
            <a:off x="3758095" y="4300625"/>
            <a:ext cx="47665" cy="18875"/>
          </a:xfrm>
          <a:custGeom>
            <a:avLst/>
            <a:gdLst/>
            <a:ahLst/>
            <a:cxnLst/>
            <a:rect l="0" t="0" r="0" b="0"/>
            <a:pathLst>
              <a:path w="114237" h="50772">
                <a:moveTo>
                  <a:pt x="0" y="8169"/>
                </a:moveTo>
                <a:lnTo>
                  <a:pt x="59352" y="0"/>
                </a:lnTo>
              </a:path>
            </a:pathLst>
          </a:custGeom>
          <a:noFill/>
          <a:ln w="12700">
            <a:solidFill>
              <a:srgbClr val="000000"/>
            </a:solidFill>
          </a:ln>
        </p:spPr>
        <p:txBody>
          <a:bodyPr/>
          <a:lstStyle/>
          <a:p>
            <a:endParaRPr lang="en-US"/>
          </a:p>
        </p:txBody>
      </p:sp>
      <p:sp>
        <p:nvSpPr>
          <p:cNvPr id="2" name="Freeform 1"/>
          <p:cNvSpPr/>
          <p:nvPr/>
        </p:nvSpPr>
        <p:spPr>
          <a:xfrm>
            <a:off x="2567013" y="2788731"/>
            <a:ext cx="26009" cy="45872"/>
          </a:xfrm>
          <a:custGeom>
            <a:avLst/>
            <a:gdLst/>
            <a:ahLst/>
            <a:cxnLst/>
            <a:rect l="0" t="0" r="0" b="0"/>
            <a:pathLst>
              <a:path w="76158" h="101544">
                <a:moveTo>
                  <a:pt x="0" y="56165"/>
                </a:moveTo>
                <a:lnTo>
                  <a:pt x="20852" y="0"/>
                </a:lnTo>
              </a:path>
            </a:pathLst>
          </a:custGeom>
          <a:noFill/>
          <a:ln w="12700">
            <a:solidFill>
              <a:srgbClr val="000000"/>
            </a:solidFill>
          </a:ln>
        </p:spPr>
        <p:txBody>
          <a:bodyPr/>
          <a:lstStyle/>
          <a:p>
            <a:endParaRPr lang="en-US"/>
          </a:p>
        </p:txBody>
      </p:sp>
      <p:sp>
        <p:nvSpPr>
          <p:cNvPr id="3" name="Freeform 2"/>
          <p:cNvSpPr/>
          <p:nvPr/>
        </p:nvSpPr>
        <p:spPr>
          <a:xfrm>
            <a:off x="3594677" y="5356252"/>
            <a:ext cx="44694" cy="28794"/>
          </a:xfrm>
          <a:custGeom>
            <a:avLst/>
            <a:gdLst/>
            <a:ahLst/>
            <a:cxnLst/>
            <a:rect l="0" t="0" r="0" b="0"/>
            <a:pathLst>
              <a:path w="114237" h="88851">
                <a:moveTo>
                  <a:pt x="0" y="0"/>
                </a:moveTo>
                <a:lnTo>
                  <a:pt x="54070" y="25804"/>
                </a:lnTo>
              </a:path>
            </a:pathLst>
          </a:custGeom>
          <a:noFill/>
          <a:ln w="12700">
            <a:solidFill>
              <a:srgbClr val="000000"/>
            </a:solidFill>
          </a:ln>
        </p:spPr>
        <p:txBody>
          <a:bodyPr/>
          <a:lstStyle/>
          <a:p>
            <a:endParaRPr lang="en-US"/>
          </a:p>
        </p:txBody>
      </p:sp>
      <p:sp>
        <p:nvSpPr>
          <p:cNvPr id="4" name="Freeform 3"/>
          <p:cNvSpPr/>
          <p:nvPr/>
        </p:nvSpPr>
        <p:spPr>
          <a:xfrm>
            <a:off x="3138216" y="5956535"/>
            <a:ext cx="36394" cy="39709"/>
          </a:xfrm>
          <a:custGeom>
            <a:avLst/>
            <a:gdLst/>
            <a:ahLst/>
            <a:cxnLst/>
            <a:rect l="0" t="0" r="0" b="0"/>
            <a:pathLst>
              <a:path w="101544" h="101544">
                <a:moveTo>
                  <a:pt x="0" y="0"/>
                </a:moveTo>
                <a:lnTo>
                  <a:pt x="39315" y="45207"/>
                </a:lnTo>
              </a:path>
            </a:pathLst>
          </a:custGeom>
          <a:noFill/>
          <a:ln w="12700">
            <a:solidFill>
              <a:srgbClr val="000000"/>
            </a:solidFill>
          </a:ln>
        </p:spPr>
        <p:txBody>
          <a:bodyPr/>
          <a:lstStyle/>
          <a:p>
            <a:endParaRPr lang="en-US"/>
          </a:p>
        </p:txBody>
      </p:sp>
      <p:sp>
        <p:nvSpPr>
          <p:cNvPr id="5" name="Freeform 4"/>
          <p:cNvSpPr/>
          <p:nvPr/>
        </p:nvSpPr>
        <p:spPr>
          <a:xfrm>
            <a:off x="619571" y="5899390"/>
            <a:ext cx="37536" cy="38670"/>
          </a:xfrm>
          <a:custGeom>
            <a:avLst/>
            <a:gdLst/>
            <a:ahLst/>
            <a:cxnLst/>
            <a:rect l="0" t="0" r="0" b="0"/>
            <a:pathLst>
              <a:path w="88851" h="88851">
                <a:moveTo>
                  <a:pt x="41344" y="0"/>
                </a:moveTo>
                <a:lnTo>
                  <a:pt x="0" y="43360"/>
                </a:lnTo>
              </a:path>
            </a:pathLst>
          </a:custGeom>
          <a:noFill/>
          <a:ln w="12700">
            <a:solidFill>
              <a:srgbClr val="000000"/>
            </a:solidFill>
          </a:ln>
        </p:spPr>
        <p:txBody>
          <a:bodyPr/>
          <a:lstStyle/>
          <a:p>
            <a:endParaRPr lang="en-US"/>
          </a:p>
        </p:txBody>
      </p:sp>
      <p:sp>
        <p:nvSpPr>
          <p:cNvPr id="6" name="Freeform 5"/>
          <p:cNvSpPr/>
          <p:nvPr/>
        </p:nvSpPr>
        <p:spPr>
          <a:xfrm>
            <a:off x="711145" y="3110309"/>
            <a:ext cx="35900" cy="40130"/>
          </a:xfrm>
          <a:custGeom>
            <a:avLst/>
            <a:gdLst/>
            <a:ahLst/>
            <a:cxnLst/>
            <a:rect l="0" t="0" r="0" b="0"/>
            <a:pathLst>
              <a:path w="76158" h="101544">
                <a:moveTo>
                  <a:pt x="38437" y="45957"/>
                </a:moveTo>
                <a:lnTo>
                  <a:pt x="0" y="0"/>
                </a:lnTo>
              </a:path>
            </a:pathLst>
          </a:custGeom>
          <a:noFill/>
          <a:ln w="12700">
            <a:solidFill>
              <a:srgbClr val="000000"/>
            </a:solidFill>
          </a:ln>
        </p:spPr>
        <p:txBody>
          <a:bodyPr/>
          <a:lstStyle/>
          <a:p>
            <a:endParaRPr lang="en-US"/>
          </a:p>
        </p:txBody>
      </p:sp>
      <p:sp>
        <p:nvSpPr>
          <p:cNvPr id="7" name="Freeform 6"/>
          <p:cNvSpPr/>
          <p:nvPr/>
        </p:nvSpPr>
        <p:spPr>
          <a:xfrm>
            <a:off x="839281" y="2983594"/>
            <a:ext cx="33612" cy="70429"/>
          </a:xfrm>
          <a:custGeom>
            <a:avLst/>
            <a:gdLst/>
            <a:ahLst/>
            <a:cxnLst/>
            <a:rect l="0" t="0" r="0" b="0"/>
            <a:pathLst>
              <a:path w="76158" h="139623">
                <a:moveTo>
                  <a:pt x="34369" y="99821"/>
                </a:moveTo>
                <a:lnTo>
                  <a:pt x="0" y="0"/>
                </a:lnTo>
              </a:path>
            </a:pathLst>
          </a:custGeom>
          <a:noFill/>
          <a:ln w="12700">
            <a:solidFill>
              <a:srgbClr val="000000"/>
            </a:solidFill>
          </a:ln>
        </p:spPr>
        <p:txBody>
          <a:bodyPr/>
          <a:lstStyle/>
          <a:p>
            <a:endParaRPr lang="en-US"/>
          </a:p>
        </p:txBody>
      </p:sp>
      <p:sp>
        <p:nvSpPr>
          <p:cNvPr id="8" name="Freeform 7"/>
          <p:cNvSpPr/>
          <p:nvPr/>
        </p:nvSpPr>
        <p:spPr>
          <a:xfrm>
            <a:off x="985192" y="2862515"/>
            <a:ext cx="31007" cy="100627"/>
          </a:xfrm>
          <a:custGeom>
            <a:avLst/>
            <a:gdLst/>
            <a:ahLst/>
            <a:cxnLst/>
            <a:rect l="0" t="0" r="0" b="0"/>
            <a:pathLst>
              <a:path w="76158" h="190395">
                <a:moveTo>
                  <a:pt x="29737" y="153507"/>
                </a:moveTo>
                <a:lnTo>
                  <a:pt x="0" y="0"/>
                </a:lnTo>
              </a:path>
            </a:pathLst>
          </a:custGeom>
          <a:noFill/>
          <a:ln w="12700">
            <a:solidFill>
              <a:srgbClr val="000000"/>
            </a:solidFill>
          </a:ln>
        </p:spPr>
        <p:txBody>
          <a:bodyPr/>
          <a:lstStyle/>
          <a:p>
            <a:endParaRPr lang="en-US"/>
          </a:p>
        </p:txBody>
      </p:sp>
      <p:sp>
        <p:nvSpPr>
          <p:cNvPr id="9" name="Freeform 8"/>
          <p:cNvSpPr/>
          <p:nvPr/>
        </p:nvSpPr>
        <p:spPr>
          <a:xfrm>
            <a:off x="3591167" y="4305220"/>
            <a:ext cx="181207" cy="37254"/>
          </a:xfrm>
          <a:custGeom>
            <a:avLst/>
            <a:gdLst/>
            <a:ahLst/>
            <a:cxnLst/>
            <a:rect l="0" t="0" r="0" b="0"/>
            <a:pathLst>
              <a:path w="355404" h="88851">
                <a:moveTo>
                  <a:pt x="0" y="40844"/>
                </a:moveTo>
                <a:lnTo>
                  <a:pt x="296760" y="0"/>
                </a:lnTo>
              </a:path>
            </a:pathLst>
          </a:custGeom>
          <a:noFill/>
          <a:ln w="12700">
            <a:solidFill>
              <a:srgbClr val="000000"/>
            </a:solidFill>
          </a:ln>
        </p:spPr>
        <p:txBody>
          <a:bodyPr/>
          <a:lstStyle/>
          <a:p>
            <a:endParaRPr lang="en-US"/>
          </a:p>
        </p:txBody>
      </p:sp>
      <p:sp>
        <p:nvSpPr>
          <p:cNvPr id="10" name="Freeform 9"/>
          <p:cNvSpPr/>
          <p:nvPr/>
        </p:nvSpPr>
        <p:spPr>
          <a:xfrm>
            <a:off x="2508366" y="2820323"/>
            <a:ext cx="72927" cy="172245"/>
          </a:xfrm>
          <a:custGeom>
            <a:avLst/>
            <a:gdLst/>
            <a:ahLst/>
            <a:cxnLst/>
            <a:rect l="0" t="0" r="0" b="0"/>
            <a:pathLst>
              <a:path w="165009" h="317325">
                <a:moveTo>
                  <a:pt x="0" y="280827"/>
                </a:moveTo>
                <a:lnTo>
                  <a:pt x="104262" y="0"/>
                </a:lnTo>
              </a:path>
            </a:pathLst>
          </a:custGeom>
          <a:noFill/>
          <a:ln w="12700">
            <a:solidFill>
              <a:srgbClr val="000000"/>
            </a:solidFill>
          </a:ln>
        </p:spPr>
        <p:txBody>
          <a:bodyPr/>
          <a:lstStyle/>
          <a:p>
            <a:endParaRPr lang="en-US"/>
          </a:p>
        </p:txBody>
      </p:sp>
      <p:sp>
        <p:nvSpPr>
          <p:cNvPr id="11" name="Freeform 10"/>
          <p:cNvSpPr/>
          <p:nvPr/>
        </p:nvSpPr>
        <p:spPr>
          <a:xfrm>
            <a:off x="3442606" y="5283679"/>
            <a:ext cx="166351" cy="86853"/>
          </a:xfrm>
          <a:custGeom>
            <a:avLst/>
            <a:gdLst/>
            <a:ahLst/>
            <a:cxnLst/>
            <a:rect l="0" t="0" r="0" b="0"/>
            <a:pathLst>
              <a:path w="317325" h="190395">
                <a:moveTo>
                  <a:pt x="0" y="0"/>
                </a:moveTo>
                <a:lnTo>
                  <a:pt x="270349" y="129020"/>
                </a:lnTo>
              </a:path>
            </a:pathLst>
          </a:custGeom>
          <a:noFill/>
          <a:ln w="12700">
            <a:solidFill>
              <a:srgbClr val="000000"/>
            </a:solidFill>
          </a:ln>
        </p:spPr>
        <p:txBody>
          <a:bodyPr/>
          <a:lstStyle/>
          <a:p>
            <a:endParaRPr lang="en-US"/>
          </a:p>
        </p:txBody>
      </p:sp>
      <p:sp>
        <p:nvSpPr>
          <p:cNvPr id="12" name="Freeform 11"/>
          <p:cNvSpPr/>
          <p:nvPr/>
        </p:nvSpPr>
        <p:spPr>
          <a:xfrm>
            <a:off x="3027641" y="5829391"/>
            <a:ext cx="124854" cy="141424"/>
          </a:xfrm>
          <a:custGeom>
            <a:avLst/>
            <a:gdLst/>
            <a:ahLst/>
            <a:cxnLst/>
            <a:rect l="0" t="0" r="0" b="0"/>
            <a:pathLst>
              <a:path w="253860" h="279246">
                <a:moveTo>
                  <a:pt x="0" y="0"/>
                </a:moveTo>
                <a:lnTo>
                  <a:pt x="196577" y="226035"/>
                </a:lnTo>
              </a:path>
            </a:pathLst>
          </a:custGeom>
          <a:noFill/>
          <a:ln w="12700">
            <a:solidFill>
              <a:srgbClr val="000000"/>
            </a:solidFill>
          </a:ln>
        </p:spPr>
        <p:txBody>
          <a:bodyPr/>
          <a:lstStyle/>
          <a:p>
            <a:endParaRPr lang="en-US"/>
          </a:p>
        </p:txBody>
      </p:sp>
      <p:sp>
        <p:nvSpPr>
          <p:cNvPr id="13" name="Freeform 12"/>
          <p:cNvSpPr/>
          <p:nvPr/>
        </p:nvSpPr>
        <p:spPr>
          <a:xfrm>
            <a:off x="642826" y="5777441"/>
            <a:ext cx="130559" cy="136230"/>
          </a:xfrm>
          <a:custGeom>
            <a:avLst/>
            <a:gdLst/>
            <a:ahLst/>
            <a:cxnLst/>
            <a:rect l="0" t="0" r="0" b="0"/>
            <a:pathLst>
              <a:path w="253860" h="279246">
                <a:moveTo>
                  <a:pt x="206718" y="0"/>
                </a:moveTo>
                <a:lnTo>
                  <a:pt x="0" y="216800"/>
                </a:lnTo>
              </a:path>
            </a:pathLst>
          </a:custGeom>
          <a:noFill/>
          <a:ln w="12700">
            <a:solidFill>
              <a:srgbClr val="000000"/>
            </a:solidFill>
          </a:ln>
        </p:spPr>
        <p:txBody>
          <a:bodyPr/>
          <a:lstStyle/>
          <a:p>
            <a:endParaRPr lang="en-US"/>
          </a:p>
        </p:txBody>
      </p:sp>
      <p:sp>
        <p:nvSpPr>
          <p:cNvPr id="14" name="Freeform 13"/>
          <p:cNvSpPr/>
          <p:nvPr/>
        </p:nvSpPr>
        <p:spPr>
          <a:xfrm>
            <a:off x="732765" y="3136159"/>
            <a:ext cx="122383" cy="143533"/>
          </a:xfrm>
          <a:custGeom>
            <a:avLst/>
            <a:gdLst/>
            <a:ahLst/>
            <a:cxnLst/>
            <a:rect l="0" t="0" r="0" b="0"/>
            <a:pathLst>
              <a:path w="228474" h="279246">
                <a:moveTo>
                  <a:pt x="192183" y="229783"/>
                </a:moveTo>
                <a:lnTo>
                  <a:pt x="0" y="0"/>
                </a:lnTo>
              </a:path>
            </a:pathLst>
          </a:custGeom>
          <a:noFill/>
          <a:ln w="12700">
            <a:solidFill>
              <a:srgbClr val="000000"/>
            </a:solidFill>
          </a:ln>
        </p:spPr>
        <p:txBody>
          <a:bodyPr/>
          <a:lstStyle/>
          <a:p>
            <a:endParaRPr lang="en-US"/>
          </a:p>
        </p:txBody>
      </p:sp>
      <p:sp>
        <p:nvSpPr>
          <p:cNvPr id="15" name="Freeform 14"/>
          <p:cNvSpPr/>
          <p:nvPr/>
        </p:nvSpPr>
        <p:spPr>
          <a:xfrm>
            <a:off x="858613" y="3039743"/>
            <a:ext cx="110942" cy="152298"/>
          </a:xfrm>
          <a:custGeom>
            <a:avLst/>
            <a:gdLst/>
            <a:ahLst/>
            <a:cxnLst/>
            <a:rect l="0" t="0" r="0" b="0"/>
            <a:pathLst>
              <a:path w="215781" h="279246">
                <a:moveTo>
                  <a:pt x="171844" y="245366"/>
                </a:moveTo>
                <a:lnTo>
                  <a:pt x="0" y="0"/>
                </a:lnTo>
              </a:path>
            </a:pathLst>
          </a:custGeom>
          <a:noFill/>
          <a:ln w="12700">
            <a:solidFill>
              <a:srgbClr val="000000"/>
            </a:solidFill>
          </a:ln>
        </p:spPr>
        <p:txBody>
          <a:bodyPr/>
          <a:lstStyle/>
          <a:p>
            <a:endParaRPr lang="en-US"/>
          </a:p>
        </p:txBody>
      </p:sp>
      <p:sp>
        <p:nvSpPr>
          <p:cNvPr id="16" name="Freeform 15"/>
          <p:cNvSpPr/>
          <p:nvPr/>
        </p:nvSpPr>
        <p:spPr>
          <a:xfrm>
            <a:off x="1001918" y="2948862"/>
            <a:ext cx="97914" cy="160559"/>
          </a:xfrm>
          <a:custGeom>
            <a:avLst/>
            <a:gdLst/>
            <a:ahLst/>
            <a:cxnLst/>
            <a:rect l="0" t="0" r="0" b="0"/>
            <a:pathLst>
              <a:path w="203088" h="304632">
                <a:moveTo>
                  <a:pt x="148683" y="260053"/>
                </a:moveTo>
                <a:lnTo>
                  <a:pt x="0" y="0"/>
                </a:lnTo>
              </a:path>
            </a:pathLst>
          </a:custGeom>
          <a:noFill/>
          <a:ln w="12700">
            <a:solidFill>
              <a:srgbClr val="000000"/>
            </a:solidFill>
          </a:ln>
        </p:spPr>
        <p:txBody>
          <a:bodyPr/>
          <a:lstStyle/>
          <a:p>
            <a:endParaRPr lang="en-US"/>
          </a:p>
        </p:txBody>
      </p:sp>
      <p:sp>
        <p:nvSpPr>
          <p:cNvPr id="17" name="Oval 16"/>
          <p:cNvSpPr/>
          <p:nvPr/>
        </p:nvSpPr>
        <p:spPr>
          <a:xfrm>
            <a:off x="228461" y="2864509"/>
            <a:ext cx="3370017" cy="3370017"/>
          </a:xfrm>
          <a:prstGeom prst="ellipse">
            <a:avLst/>
          </a:prstGeom>
          <a:noFill/>
          <a:ln w="25400">
            <a:solidFill>
              <a:srgbClr val="000000"/>
            </a:solidFill>
          </a:ln>
        </p:spPr>
        <p:txBody>
          <a:bodyPr/>
          <a:lstStyle/>
          <a:p>
            <a:endParaRPr lang="en-US"/>
          </a:p>
        </p:txBody>
      </p:sp>
      <p:sp>
        <p:nvSpPr>
          <p:cNvPr id="18" name="Oval 17"/>
          <p:cNvSpPr/>
          <p:nvPr/>
        </p:nvSpPr>
        <p:spPr>
          <a:xfrm>
            <a:off x="228461" y="2864509"/>
            <a:ext cx="3370017" cy="3370017"/>
          </a:xfrm>
          <a:prstGeom prst="ellipse">
            <a:avLst/>
          </a:prstGeom>
          <a:noFill/>
          <a:ln w="0">
            <a:solidFill>
              <a:srgbClr val="FFFFFF"/>
            </a:solidFill>
          </a:ln>
        </p:spPr>
        <p:txBody>
          <a:bodyPr/>
          <a:lstStyle/>
          <a:p>
            <a:endParaRPr lang="en-US"/>
          </a:p>
        </p:txBody>
      </p:sp>
      <p:sp>
        <p:nvSpPr>
          <p:cNvPr id="23" name="Rectangle 22"/>
          <p:cNvSpPr/>
          <p:nvPr/>
        </p:nvSpPr>
        <p:spPr>
          <a:xfrm>
            <a:off x="3783820" y="4156828"/>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4" name="Rectangle 23"/>
          <p:cNvSpPr/>
          <p:nvPr/>
        </p:nvSpPr>
        <p:spPr>
          <a:xfrm>
            <a:off x="2570051"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5" name="Rectangle 24"/>
          <p:cNvSpPr/>
          <p:nvPr/>
        </p:nvSpPr>
        <p:spPr>
          <a:xfrm>
            <a:off x="3155516" y="5984620"/>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26" name="Rectangle 25"/>
          <p:cNvSpPr/>
          <p:nvPr/>
        </p:nvSpPr>
        <p:spPr>
          <a:xfrm>
            <a:off x="-281" y="2964479"/>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27" name="Rectangle 26"/>
          <p:cNvSpPr/>
          <p:nvPr/>
        </p:nvSpPr>
        <p:spPr>
          <a:xfrm>
            <a:off x="549484" y="2843102"/>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28" name="Rectangle 27"/>
          <p:cNvSpPr/>
          <p:nvPr/>
        </p:nvSpPr>
        <p:spPr>
          <a:xfrm>
            <a:off x="271032" y="2721726"/>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29" name="Arc 28"/>
          <p:cNvSpPr/>
          <p:nvPr/>
        </p:nvSpPr>
        <p:spPr>
          <a:xfrm>
            <a:off x="228461" y="2864509"/>
            <a:ext cx="3370017" cy="3370017"/>
          </a:xfrm>
          <a:prstGeom prst="arc">
            <a:avLst>
              <a:gd name="adj1" fmla="val 14476267"/>
              <a:gd name="adj2" fmla="val 14490834"/>
            </a:avLst>
          </a:prstGeom>
          <a:ln w="88900">
            <a:solidFill>
              <a:srgbClr val="000000"/>
            </a:solidFill>
          </a:ln>
        </p:spPr>
        <p:txBody>
          <a:bodyPr/>
          <a:lstStyle/>
          <a:p>
            <a:endParaRPr lang="en-US"/>
          </a:p>
        </p:txBody>
      </p:sp>
      <p:sp>
        <p:nvSpPr>
          <p:cNvPr id="30" name="Freeform 29"/>
          <p:cNvSpPr/>
          <p:nvPr/>
        </p:nvSpPr>
        <p:spPr>
          <a:xfrm>
            <a:off x="1045458" y="3038462"/>
            <a:ext cx="107593" cy="95381"/>
          </a:xfrm>
          <a:custGeom>
            <a:avLst/>
            <a:gdLst/>
            <a:ahLst/>
            <a:cxnLst/>
            <a:rect l="0" t="0" r="0" b="0"/>
            <a:pathLst>
              <a:path w="190395" h="177702">
                <a:moveTo>
                  <a:pt x="94965" y="27866"/>
                </a:moveTo>
                <a:lnTo>
                  <a:pt x="79786" y="0"/>
                </a:lnTo>
                <a:lnTo>
                  <a:pt x="0" y="118795"/>
                </a:lnTo>
                <a:lnTo>
                  <a:pt x="140505" y="111465"/>
                </a:lnTo>
                <a:lnTo>
                  <a:pt x="125325" y="83599"/>
                </a:lnTo>
                <a:close/>
              </a:path>
            </a:pathLst>
          </a:custGeom>
          <a:solidFill>
            <a:srgbClr val="000000"/>
          </a:solidFill>
          <a:ln w="25400">
            <a:solidFill>
              <a:srgbClr val="000000"/>
            </a:solidFill>
          </a:ln>
        </p:spPr>
        <p:txBody>
          <a:bodyPr/>
          <a:lstStyle/>
          <a:p>
            <a:endParaRPr lang="en-US"/>
          </a:p>
        </p:txBody>
      </p:sp>
      <p:sp>
        <p:nvSpPr>
          <p:cNvPr id="31" name="Arc 30"/>
          <p:cNvSpPr/>
          <p:nvPr/>
        </p:nvSpPr>
        <p:spPr>
          <a:xfrm>
            <a:off x="228461" y="2864509"/>
            <a:ext cx="3370017" cy="3370017"/>
          </a:xfrm>
          <a:prstGeom prst="arc">
            <a:avLst>
              <a:gd name="adj1" fmla="val 14476267"/>
              <a:gd name="adj2" fmla="val 14496267"/>
            </a:avLst>
          </a:prstGeom>
          <a:ln w="63500">
            <a:solidFill>
              <a:srgbClr val="000000"/>
            </a:solidFill>
          </a:ln>
        </p:spPr>
        <p:txBody>
          <a:bodyPr/>
          <a:lstStyle/>
          <a:p>
            <a:endParaRPr lang="en-US"/>
          </a:p>
        </p:txBody>
      </p:sp>
      <p:sp>
        <p:nvSpPr>
          <p:cNvPr id="32" name="Freeform 31"/>
          <p:cNvSpPr/>
          <p:nvPr/>
        </p:nvSpPr>
        <p:spPr>
          <a:xfrm>
            <a:off x="1045458" y="3038462"/>
            <a:ext cx="93314" cy="81102"/>
          </a:xfrm>
          <a:custGeom>
            <a:avLst/>
            <a:gdLst/>
            <a:ahLst/>
            <a:cxnLst/>
            <a:rect l="0" t="0" r="0" b="0"/>
            <a:pathLst>
              <a:path w="165009" h="152316">
                <a:moveTo>
                  <a:pt x="94965" y="27866"/>
                </a:moveTo>
                <a:lnTo>
                  <a:pt x="79786" y="0"/>
                </a:lnTo>
                <a:lnTo>
                  <a:pt x="0" y="118795"/>
                </a:lnTo>
                <a:lnTo>
                  <a:pt x="140505" y="111465"/>
                </a:lnTo>
                <a:lnTo>
                  <a:pt x="125325" y="83599"/>
                </a:lnTo>
                <a:close/>
              </a:path>
            </a:pathLst>
          </a:custGeom>
          <a:solidFill>
            <a:srgbClr val="000000"/>
          </a:solidFill>
          <a:ln w="12700">
            <a:noFill/>
          </a:ln>
        </p:spPr>
        <p:txBody>
          <a:bodyPr/>
          <a:lstStyle/>
          <a:p>
            <a:endParaRPr lang="en-US"/>
          </a:p>
        </p:txBody>
      </p:sp>
      <p:sp>
        <p:nvSpPr>
          <p:cNvPr id="33" name="Arc 32"/>
          <p:cNvSpPr/>
          <p:nvPr/>
        </p:nvSpPr>
        <p:spPr>
          <a:xfrm>
            <a:off x="228461" y="2864509"/>
            <a:ext cx="3370017" cy="3370017"/>
          </a:xfrm>
          <a:prstGeom prst="arc">
            <a:avLst>
              <a:gd name="adj1" fmla="val 13755097"/>
              <a:gd name="adj2" fmla="val 13769664"/>
            </a:avLst>
          </a:prstGeom>
          <a:ln w="88900">
            <a:solidFill>
              <a:srgbClr val="000000"/>
            </a:solidFill>
          </a:ln>
        </p:spPr>
        <p:txBody>
          <a:bodyPr/>
          <a:lstStyle/>
          <a:p>
            <a:endParaRPr lang="en-US"/>
          </a:p>
        </p:txBody>
      </p:sp>
      <p:sp>
        <p:nvSpPr>
          <p:cNvPr id="34" name="Freeform 33"/>
          <p:cNvSpPr/>
          <p:nvPr/>
        </p:nvSpPr>
        <p:spPr>
          <a:xfrm>
            <a:off x="781042" y="3235013"/>
            <a:ext cx="106790" cy="101273"/>
          </a:xfrm>
          <a:custGeom>
            <a:avLst/>
            <a:gdLst/>
            <a:ahLst/>
            <a:cxnLst/>
            <a:rect l="0" t="0" r="0" b="0"/>
            <a:pathLst>
              <a:path w="190395" h="177702">
                <a:moveTo>
                  <a:pt x="20884" y="57594"/>
                </a:moveTo>
                <a:lnTo>
                  <a:pt x="0" y="33702"/>
                </a:lnTo>
                <a:lnTo>
                  <a:pt x="139076" y="0"/>
                </a:lnTo>
                <a:lnTo>
                  <a:pt x="83535" y="129269"/>
                </a:lnTo>
                <a:lnTo>
                  <a:pt x="62651" y="105377"/>
                </a:lnTo>
                <a:close/>
              </a:path>
            </a:pathLst>
          </a:custGeom>
          <a:solidFill>
            <a:srgbClr val="000000"/>
          </a:solidFill>
          <a:ln w="25400">
            <a:solidFill>
              <a:srgbClr val="000000"/>
            </a:solidFill>
          </a:ln>
        </p:spPr>
        <p:txBody>
          <a:bodyPr/>
          <a:lstStyle/>
          <a:p>
            <a:endParaRPr lang="en-US"/>
          </a:p>
        </p:txBody>
      </p:sp>
      <p:sp>
        <p:nvSpPr>
          <p:cNvPr id="35" name="Arc 34"/>
          <p:cNvSpPr/>
          <p:nvPr/>
        </p:nvSpPr>
        <p:spPr>
          <a:xfrm>
            <a:off x="228461" y="2864509"/>
            <a:ext cx="3370017" cy="3370017"/>
          </a:xfrm>
          <a:prstGeom prst="arc">
            <a:avLst>
              <a:gd name="adj1" fmla="val 13755097"/>
              <a:gd name="adj2" fmla="val 13775097"/>
            </a:avLst>
          </a:prstGeom>
          <a:ln w="63500">
            <a:solidFill>
              <a:srgbClr val="000000"/>
            </a:solidFill>
          </a:ln>
        </p:spPr>
        <p:txBody>
          <a:bodyPr/>
          <a:lstStyle/>
          <a:p>
            <a:endParaRPr lang="en-US"/>
          </a:p>
        </p:txBody>
      </p:sp>
      <p:sp>
        <p:nvSpPr>
          <p:cNvPr id="36" name="Freeform 35"/>
          <p:cNvSpPr/>
          <p:nvPr/>
        </p:nvSpPr>
        <p:spPr>
          <a:xfrm>
            <a:off x="781042" y="3235013"/>
            <a:ext cx="92510" cy="86993"/>
          </a:xfrm>
          <a:custGeom>
            <a:avLst/>
            <a:gdLst/>
            <a:ahLst/>
            <a:cxnLst/>
            <a:rect l="0" t="0" r="0" b="0"/>
            <a:pathLst>
              <a:path w="165009" h="152316">
                <a:moveTo>
                  <a:pt x="20884" y="57594"/>
                </a:moveTo>
                <a:lnTo>
                  <a:pt x="0" y="33702"/>
                </a:lnTo>
                <a:lnTo>
                  <a:pt x="139076" y="0"/>
                </a:lnTo>
                <a:lnTo>
                  <a:pt x="83535" y="129269"/>
                </a:lnTo>
                <a:lnTo>
                  <a:pt x="62651" y="105377"/>
                </a:lnTo>
                <a:close/>
              </a:path>
            </a:pathLst>
          </a:custGeom>
          <a:solidFill>
            <a:srgbClr val="000000"/>
          </a:solidFill>
          <a:ln w="12700">
            <a:noFill/>
          </a:ln>
        </p:spPr>
        <p:txBody>
          <a:bodyPr/>
          <a:lstStyle/>
          <a:p>
            <a:endParaRPr lang="en-US"/>
          </a:p>
        </p:txBody>
      </p:sp>
      <p:sp>
        <p:nvSpPr>
          <p:cNvPr id="37" name="Arc 36"/>
          <p:cNvSpPr/>
          <p:nvPr/>
        </p:nvSpPr>
        <p:spPr>
          <a:xfrm>
            <a:off x="228461" y="2864509"/>
            <a:ext cx="3370017" cy="3370017"/>
          </a:xfrm>
          <a:prstGeom prst="arc">
            <a:avLst>
              <a:gd name="adj1" fmla="val 1886282"/>
              <a:gd name="adj2" fmla="val 3856946"/>
            </a:avLst>
          </a:prstGeom>
          <a:ln w="88900">
            <a:solidFill>
              <a:srgbClr val="992699"/>
            </a:solidFill>
          </a:ln>
        </p:spPr>
        <p:txBody>
          <a:bodyPr/>
          <a:lstStyle/>
          <a:p>
            <a:endParaRPr lang="en-US"/>
          </a:p>
        </p:txBody>
      </p:sp>
      <p:sp>
        <p:nvSpPr>
          <p:cNvPr id="38" name="Freeform 37"/>
          <p:cNvSpPr/>
          <p:nvPr/>
        </p:nvSpPr>
        <p:spPr>
          <a:xfrm>
            <a:off x="2590286" y="6030512"/>
            <a:ext cx="109029" cy="92671"/>
          </a:xfrm>
          <a:custGeom>
            <a:avLst/>
            <a:gdLst/>
            <a:ahLst/>
            <a:cxnLst/>
            <a:rect l="0" t="0" r="0" b="0"/>
            <a:pathLst>
              <a:path w="190395" h="165009">
                <a:moveTo>
                  <a:pt x="129091" y="85482"/>
                </a:moveTo>
                <a:lnTo>
                  <a:pt x="143057" y="113977"/>
                </a:lnTo>
                <a:lnTo>
                  <a:pt x="0" y="110419"/>
                </a:lnTo>
                <a:lnTo>
                  <a:pt x="87195" y="0"/>
                </a:lnTo>
                <a:lnTo>
                  <a:pt x="101160" y="28494"/>
                </a:lnTo>
                <a:close/>
              </a:path>
            </a:pathLst>
          </a:custGeom>
          <a:solidFill>
            <a:srgbClr val="000000"/>
          </a:solidFill>
          <a:ln w="25400">
            <a:solidFill>
              <a:srgbClr val="992699"/>
            </a:solidFill>
          </a:ln>
        </p:spPr>
        <p:txBody>
          <a:bodyPr/>
          <a:lstStyle/>
          <a:p>
            <a:endParaRPr lang="en-US"/>
          </a:p>
        </p:txBody>
      </p:sp>
      <p:sp>
        <p:nvSpPr>
          <p:cNvPr id="39" name="Arc 38"/>
          <p:cNvSpPr/>
          <p:nvPr/>
        </p:nvSpPr>
        <p:spPr>
          <a:xfrm>
            <a:off x="228461" y="2864509"/>
            <a:ext cx="3370017" cy="3370017"/>
          </a:xfrm>
          <a:prstGeom prst="arc">
            <a:avLst>
              <a:gd name="adj1" fmla="val 1886282"/>
              <a:gd name="adj2" fmla="val 3842379"/>
            </a:avLst>
          </a:prstGeom>
          <a:ln w="63500">
            <a:solidFill>
              <a:srgbClr val="FF40FF"/>
            </a:solidFill>
          </a:ln>
        </p:spPr>
        <p:txBody>
          <a:bodyPr/>
          <a:lstStyle/>
          <a:p>
            <a:endParaRPr lang="en-US"/>
          </a:p>
        </p:txBody>
      </p:sp>
      <p:sp>
        <p:nvSpPr>
          <p:cNvPr id="40" name="Freeform 39"/>
          <p:cNvSpPr/>
          <p:nvPr/>
        </p:nvSpPr>
        <p:spPr>
          <a:xfrm>
            <a:off x="2590286" y="6030512"/>
            <a:ext cx="94749" cy="78392"/>
          </a:xfrm>
          <a:custGeom>
            <a:avLst/>
            <a:gdLst/>
            <a:ahLst/>
            <a:cxnLst/>
            <a:rect l="0" t="0" r="0" b="0"/>
            <a:pathLst>
              <a:path w="165009" h="139623">
                <a:moveTo>
                  <a:pt x="129091" y="85482"/>
                </a:moveTo>
                <a:lnTo>
                  <a:pt x="143057" y="113977"/>
                </a:lnTo>
                <a:lnTo>
                  <a:pt x="0" y="110419"/>
                </a:lnTo>
                <a:lnTo>
                  <a:pt x="87195" y="0"/>
                </a:lnTo>
                <a:lnTo>
                  <a:pt x="101160" y="28494"/>
                </a:lnTo>
                <a:close/>
              </a:path>
            </a:pathLst>
          </a:custGeom>
          <a:solidFill>
            <a:srgbClr val="FF40FF"/>
          </a:solidFill>
          <a:ln w="12700">
            <a:noFill/>
          </a:ln>
        </p:spPr>
        <p:txBody>
          <a:bodyPr/>
          <a:lstStyle/>
          <a:p>
            <a:endParaRPr lang="en-US"/>
          </a:p>
        </p:txBody>
      </p:sp>
      <p:sp>
        <p:nvSpPr>
          <p:cNvPr id="41" name="Arc 40"/>
          <p:cNvSpPr/>
          <p:nvPr/>
        </p:nvSpPr>
        <p:spPr>
          <a:xfrm>
            <a:off x="228461" y="2864509"/>
            <a:ext cx="3370017" cy="3370017"/>
          </a:xfrm>
          <a:prstGeom prst="arc">
            <a:avLst>
              <a:gd name="adj1" fmla="val 19480981"/>
              <a:gd name="adj2" fmla="val 1334729"/>
            </a:avLst>
          </a:prstGeom>
          <a:ln w="88900">
            <a:solidFill>
              <a:srgbClr val="000000"/>
            </a:solidFill>
          </a:ln>
        </p:spPr>
        <p:txBody>
          <a:bodyPr/>
          <a:lstStyle/>
          <a:p>
            <a:endParaRPr lang="en-US"/>
          </a:p>
        </p:txBody>
      </p:sp>
      <p:sp>
        <p:nvSpPr>
          <p:cNvPr id="42" name="Freeform 41"/>
          <p:cNvSpPr/>
          <p:nvPr/>
        </p:nvSpPr>
        <p:spPr>
          <a:xfrm>
            <a:off x="3248579" y="3521540"/>
            <a:ext cx="100089" cy="106598"/>
          </a:xfrm>
          <a:custGeom>
            <a:avLst/>
            <a:gdLst/>
            <a:ahLst/>
            <a:cxnLst/>
            <a:rect l="0" t="0" r="0" b="0"/>
            <a:pathLst>
              <a:path w="177702" h="190395">
                <a:moveTo>
                  <a:pt x="101223" y="83906"/>
                </a:moveTo>
                <a:lnTo>
                  <a:pt x="127164" y="65629"/>
                </a:lnTo>
                <a:lnTo>
                  <a:pt x="0" y="0"/>
                </a:lnTo>
                <a:lnTo>
                  <a:pt x="23402" y="138736"/>
                </a:lnTo>
                <a:lnTo>
                  <a:pt x="49342" y="120459"/>
                </a:lnTo>
                <a:close/>
              </a:path>
            </a:pathLst>
          </a:custGeom>
          <a:solidFill>
            <a:srgbClr val="000000"/>
          </a:solidFill>
          <a:ln w="25400">
            <a:solidFill>
              <a:srgbClr val="000000"/>
            </a:solidFill>
          </a:ln>
        </p:spPr>
        <p:txBody>
          <a:bodyPr/>
          <a:lstStyle/>
          <a:p>
            <a:endParaRPr lang="en-US"/>
          </a:p>
        </p:txBody>
      </p:sp>
      <p:sp>
        <p:nvSpPr>
          <p:cNvPr id="43" name="Arc 42"/>
          <p:cNvSpPr/>
          <p:nvPr/>
        </p:nvSpPr>
        <p:spPr>
          <a:xfrm>
            <a:off x="228461" y="2864509"/>
            <a:ext cx="3370017" cy="3370017"/>
          </a:xfrm>
          <a:prstGeom prst="arc">
            <a:avLst>
              <a:gd name="adj1" fmla="val 19480981"/>
              <a:gd name="adj2" fmla="val 1320162"/>
            </a:avLst>
          </a:prstGeom>
          <a:ln w="63500">
            <a:solidFill>
              <a:srgbClr val="000000"/>
            </a:solidFill>
          </a:ln>
        </p:spPr>
        <p:txBody>
          <a:bodyPr/>
          <a:lstStyle/>
          <a:p>
            <a:endParaRPr lang="en-US"/>
          </a:p>
        </p:txBody>
      </p:sp>
      <p:sp>
        <p:nvSpPr>
          <p:cNvPr id="44" name="Freeform 43"/>
          <p:cNvSpPr/>
          <p:nvPr/>
        </p:nvSpPr>
        <p:spPr>
          <a:xfrm>
            <a:off x="3248579" y="3521540"/>
            <a:ext cx="85809" cy="92319"/>
          </a:xfrm>
          <a:custGeom>
            <a:avLst/>
            <a:gdLst/>
            <a:ahLst/>
            <a:cxnLst/>
            <a:rect l="0" t="0" r="0" b="0"/>
            <a:pathLst>
              <a:path w="152316" h="165009">
                <a:moveTo>
                  <a:pt x="101223" y="83906"/>
                </a:moveTo>
                <a:lnTo>
                  <a:pt x="127164" y="65629"/>
                </a:lnTo>
                <a:lnTo>
                  <a:pt x="0" y="0"/>
                </a:lnTo>
                <a:lnTo>
                  <a:pt x="23402" y="138736"/>
                </a:lnTo>
                <a:lnTo>
                  <a:pt x="49342" y="120459"/>
                </a:lnTo>
                <a:close/>
              </a:path>
            </a:pathLst>
          </a:custGeom>
          <a:solidFill>
            <a:srgbClr val="000000"/>
          </a:solidFill>
          <a:ln w="12700">
            <a:noFill/>
          </a:ln>
        </p:spPr>
        <p:txBody>
          <a:bodyPr/>
          <a:lstStyle/>
          <a:p>
            <a:endParaRPr lang="en-US"/>
          </a:p>
        </p:txBody>
      </p:sp>
      <p:sp>
        <p:nvSpPr>
          <p:cNvPr id="45" name="Arc 44"/>
          <p:cNvSpPr/>
          <p:nvPr/>
        </p:nvSpPr>
        <p:spPr>
          <a:xfrm>
            <a:off x="228461" y="2864509"/>
            <a:ext cx="3370017" cy="3370017"/>
          </a:xfrm>
          <a:prstGeom prst="arc">
            <a:avLst>
              <a:gd name="adj1" fmla="val 1447839"/>
              <a:gd name="adj2" fmla="val 1769711"/>
            </a:avLst>
          </a:prstGeom>
          <a:ln w="88900">
            <a:solidFill>
              <a:srgbClr val="000000"/>
            </a:solidFill>
          </a:ln>
        </p:spPr>
        <p:txBody>
          <a:bodyPr/>
          <a:lstStyle/>
          <a:p>
            <a:endParaRPr lang="en-US"/>
          </a:p>
        </p:txBody>
      </p:sp>
      <p:sp>
        <p:nvSpPr>
          <p:cNvPr id="46" name="Freeform 45"/>
          <p:cNvSpPr/>
          <p:nvPr/>
        </p:nvSpPr>
        <p:spPr>
          <a:xfrm>
            <a:off x="3416885" y="5176719"/>
            <a:ext cx="93642" cy="108924"/>
          </a:xfrm>
          <a:custGeom>
            <a:avLst/>
            <a:gdLst/>
            <a:ahLst/>
            <a:cxnLst/>
            <a:rect l="0" t="0" r="0" b="0"/>
            <a:pathLst>
              <a:path w="165009" h="190395">
                <a:moveTo>
                  <a:pt x="86777" y="129822"/>
                </a:moveTo>
                <a:lnTo>
                  <a:pt x="115702" y="142870"/>
                </a:lnTo>
                <a:lnTo>
                  <a:pt x="107579" y="0"/>
                </a:lnTo>
                <a:lnTo>
                  <a:pt x="0" y="90676"/>
                </a:lnTo>
                <a:lnTo>
                  <a:pt x="28926" y="103724"/>
                </a:lnTo>
                <a:close/>
              </a:path>
            </a:pathLst>
          </a:custGeom>
          <a:solidFill>
            <a:srgbClr val="000000"/>
          </a:solidFill>
          <a:ln w="25400">
            <a:solidFill>
              <a:srgbClr val="000000"/>
            </a:solidFill>
          </a:ln>
        </p:spPr>
        <p:txBody>
          <a:bodyPr/>
          <a:lstStyle/>
          <a:p>
            <a:endParaRPr lang="en-US"/>
          </a:p>
        </p:txBody>
      </p:sp>
      <p:sp>
        <p:nvSpPr>
          <p:cNvPr id="47" name="Arc 46"/>
          <p:cNvSpPr/>
          <p:nvPr/>
        </p:nvSpPr>
        <p:spPr>
          <a:xfrm>
            <a:off x="228461" y="2864509"/>
            <a:ext cx="3370017" cy="3370017"/>
          </a:xfrm>
          <a:prstGeom prst="arc">
            <a:avLst>
              <a:gd name="adj1" fmla="val 1447839"/>
              <a:gd name="adj2" fmla="val 1755145"/>
            </a:avLst>
          </a:prstGeom>
          <a:ln w="63500">
            <a:solidFill>
              <a:srgbClr val="000000"/>
            </a:solidFill>
          </a:ln>
        </p:spPr>
        <p:txBody>
          <a:bodyPr/>
          <a:lstStyle/>
          <a:p>
            <a:endParaRPr lang="en-US"/>
          </a:p>
        </p:txBody>
      </p:sp>
      <p:sp>
        <p:nvSpPr>
          <p:cNvPr id="48" name="Freeform 47"/>
          <p:cNvSpPr/>
          <p:nvPr/>
        </p:nvSpPr>
        <p:spPr>
          <a:xfrm>
            <a:off x="3416885" y="5176720"/>
            <a:ext cx="79362" cy="94644"/>
          </a:xfrm>
          <a:custGeom>
            <a:avLst/>
            <a:gdLst/>
            <a:ahLst/>
            <a:cxnLst/>
            <a:rect l="0" t="0" r="0" b="0"/>
            <a:pathLst>
              <a:path w="139623" h="165009">
                <a:moveTo>
                  <a:pt x="86777" y="129822"/>
                </a:moveTo>
                <a:lnTo>
                  <a:pt x="115702" y="142870"/>
                </a:lnTo>
                <a:lnTo>
                  <a:pt x="107579" y="0"/>
                </a:lnTo>
                <a:lnTo>
                  <a:pt x="0" y="90676"/>
                </a:lnTo>
                <a:lnTo>
                  <a:pt x="28926" y="103724"/>
                </a:lnTo>
                <a:close/>
              </a:path>
            </a:pathLst>
          </a:custGeom>
          <a:solidFill>
            <a:srgbClr val="000000"/>
          </a:solidFill>
          <a:ln w="12700">
            <a:noFill/>
          </a:ln>
        </p:spPr>
        <p:txBody>
          <a:bodyPr/>
          <a:lstStyle/>
          <a:p>
            <a:endParaRPr lang="en-US"/>
          </a:p>
        </p:txBody>
      </p:sp>
      <p:sp>
        <p:nvSpPr>
          <p:cNvPr id="49" name="Arc 48"/>
          <p:cNvSpPr/>
          <p:nvPr/>
        </p:nvSpPr>
        <p:spPr>
          <a:xfrm>
            <a:off x="228461" y="2864509"/>
            <a:ext cx="3370017" cy="3370017"/>
          </a:xfrm>
          <a:prstGeom prst="arc">
            <a:avLst>
              <a:gd name="adj1" fmla="val 14012626"/>
              <a:gd name="adj2" fmla="val 14346926"/>
            </a:avLst>
          </a:prstGeom>
          <a:ln w="88900">
            <a:solidFill>
              <a:srgbClr val="009500"/>
            </a:solidFill>
          </a:ln>
        </p:spPr>
        <p:txBody>
          <a:bodyPr/>
          <a:lstStyle/>
          <a:p>
            <a:endParaRPr lang="en-US"/>
          </a:p>
        </p:txBody>
      </p:sp>
      <p:sp>
        <p:nvSpPr>
          <p:cNvPr id="50" name="Freeform 49"/>
          <p:cNvSpPr/>
          <p:nvPr/>
        </p:nvSpPr>
        <p:spPr>
          <a:xfrm>
            <a:off x="859150" y="3162861"/>
            <a:ext cx="106321" cy="100809"/>
          </a:xfrm>
          <a:custGeom>
            <a:avLst/>
            <a:gdLst/>
            <a:ahLst/>
            <a:cxnLst/>
            <a:rect l="0" t="0" r="0" b="0"/>
            <a:pathLst>
              <a:path w="190395" h="177702">
                <a:moveTo>
                  <a:pt x="81877" y="25572"/>
                </a:moveTo>
                <a:lnTo>
                  <a:pt x="63088" y="0"/>
                </a:lnTo>
                <a:lnTo>
                  <a:pt x="0" y="128444"/>
                </a:lnTo>
                <a:lnTo>
                  <a:pt x="138243" y="102288"/>
                </a:lnTo>
                <a:lnTo>
                  <a:pt x="119455" y="76716"/>
                </a:lnTo>
                <a:close/>
              </a:path>
            </a:pathLst>
          </a:custGeom>
          <a:solidFill>
            <a:srgbClr val="000000"/>
          </a:solidFill>
          <a:ln w="25400">
            <a:solidFill>
              <a:srgbClr val="009500"/>
            </a:solidFill>
          </a:ln>
        </p:spPr>
        <p:txBody>
          <a:bodyPr/>
          <a:lstStyle/>
          <a:p>
            <a:endParaRPr lang="en-US"/>
          </a:p>
        </p:txBody>
      </p:sp>
      <p:sp>
        <p:nvSpPr>
          <p:cNvPr id="51" name="Arc 50"/>
          <p:cNvSpPr/>
          <p:nvPr/>
        </p:nvSpPr>
        <p:spPr>
          <a:xfrm>
            <a:off x="228461" y="2864509"/>
            <a:ext cx="3370017" cy="3370017"/>
          </a:xfrm>
          <a:prstGeom prst="arc">
            <a:avLst>
              <a:gd name="adj1" fmla="val 14012626"/>
              <a:gd name="adj2" fmla="val 14332360"/>
            </a:avLst>
          </a:prstGeom>
          <a:ln w="63500">
            <a:solidFill>
              <a:srgbClr val="00F900"/>
            </a:solidFill>
          </a:ln>
        </p:spPr>
        <p:txBody>
          <a:bodyPr/>
          <a:lstStyle/>
          <a:p>
            <a:endParaRPr lang="en-US"/>
          </a:p>
        </p:txBody>
      </p:sp>
      <p:sp>
        <p:nvSpPr>
          <p:cNvPr id="52" name="Freeform 51"/>
          <p:cNvSpPr/>
          <p:nvPr/>
        </p:nvSpPr>
        <p:spPr>
          <a:xfrm>
            <a:off x="859151" y="3162861"/>
            <a:ext cx="92041" cy="86529"/>
          </a:xfrm>
          <a:custGeom>
            <a:avLst/>
            <a:gdLst/>
            <a:ahLst/>
            <a:cxnLst/>
            <a:rect l="0" t="0" r="0" b="0"/>
            <a:pathLst>
              <a:path w="165009" h="152316">
                <a:moveTo>
                  <a:pt x="81877" y="25572"/>
                </a:moveTo>
                <a:lnTo>
                  <a:pt x="63088" y="0"/>
                </a:lnTo>
                <a:lnTo>
                  <a:pt x="0" y="128444"/>
                </a:lnTo>
                <a:lnTo>
                  <a:pt x="138243" y="102288"/>
                </a:lnTo>
                <a:lnTo>
                  <a:pt x="119455" y="76716"/>
                </a:lnTo>
                <a:close/>
              </a:path>
            </a:pathLst>
          </a:custGeom>
          <a:solidFill>
            <a:srgbClr val="00F900"/>
          </a:solidFill>
          <a:ln w="12700">
            <a:noFill/>
          </a:ln>
        </p:spPr>
        <p:txBody>
          <a:bodyPr/>
          <a:lstStyle/>
          <a:p>
            <a:endParaRPr lang="en-US"/>
          </a:p>
        </p:txBody>
      </p:sp>
      <p:sp>
        <p:nvSpPr>
          <p:cNvPr id="53" name="Arc 52"/>
          <p:cNvSpPr/>
          <p:nvPr/>
        </p:nvSpPr>
        <p:spPr>
          <a:xfrm>
            <a:off x="228461" y="2864509"/>
            <a:ext cx="3370017" cy="3370017"/>
          </a:xfrm>
          <a:prstGeom prst="arc">
            <a:avLst>
              <a:gd name="adj1" fmla="val 5196293"/>
              <a:gd name="adj2" fmla="val 10704817"/>
            </a:avLst>
          </a:prstGeom>
          <a:ln w="88900">
            <a:solidFill>
              <a:srgbClr val="991600"/>
            </a:solidFill>
          </a:ln>
        </p:spPr>
        <p:txBody>
          <a:bodyPr/>
          <a:lstStyle/>
          <a:p>
            <a:endParaRPr lang="en-US"/>
          </a:p>
        </p:txBody>
      </p:sp>
      <p:sp>
        <p:nvSpPr>
          <p:cNvPr id="54" name="Freeform 53"/>
          <p:cNvSpPr/>
          <p:nvPr/>
        </p:nvSpPr>
        <p:spPr>
          <a:xfrm>
            <a:off x="193788" y="4536325"/>
            <a:ext cx="99915" cy="101179"/>
          </a:xfrm>
          <a:custGeom>
            <a:avLst/>
            <a:gdLst/>
            <a:ahLst/>
            <a:cxnLst/>
            <a:rect l="0" t="0" r="0" b="0"/>
            <a:pathLst>
              <a:path w="177702" h="165009">
                <a:moveTo>
                  <a:pt x="31714" y="128005"/>
                </a:moveTo>
                <a:lnTo>
                  <a:pt x="0" y="129101"/>
                </a:lnTo>
                <a:lnTo>
                  <a:pt x="61732" y="0"/>
                </a:lnTo>
                <a:lnTo>
                  <a:pt x="126854" y="124717"/>
                </a:lnTo>
                <a:lnTo>
                  <a:pt x="95141" y="125813"/>
                </a:lnTo>
                <a:close/>
              </a:path>
            </a:pathLst>
          </a:custGeom>
          <a:solidFill>
            <a:srgbClr val="000000"/>
          </a:solidFill>
          <a:ln w="25400">
            <a:solidFill>
              <a:srgbClr val="991600"/>
            </a:solidFill>
          </a:ln>
        </p:spPr>
        <p:txBody>
          <a:bodyPr/>
          <a:lstStyle/>
          <a:p>
            <a:endParaRPr lang="en-US"/>
          </a:p>
        </p:txBody>
      </p:sp>
      <p:sp>
        <p:nvSpPr>
          <p:cNvPr id="55" name="Arc 54"/>
          <p:cNvSpPr/>
          <p:nvPr/>
        </p:nvSpPr>
        <p:spPr>
          <a:xfrm>
            <a:off x="228461" y="2864509"/>
            <a:ext cx="3370017" cy="3370017"/>
          </a:xfrm>
          <a:prstGeom prst="arc">
            <a:avLst>
              <a:gd name="adj1" fmla="val 5196293"/>
              <a:gd name="adj2" fmla="val 10690250"/>
            </a:avLst>
          </a:prstGeom>
          <a:ln w="63500">
            <a:solidFill>
              <a:srgbClr val="FF2600"/>
            </a:solidFill>
          </a:ln>
        </p:spPr>
        <p:txBody>
          <a:bodyPr/>
          <a:lstStyle/>
          <a:p>
            <a:endParaRPr lang="en-US"/>
          </a:p>
        </p:txBody>
      </p:sp>
      <p:sp>
        <p:nvSpPr>
          <p:cNvPr id="56" name="Freeform 55"/>
          <p:cNvSpPr/>
          <p:nvPr/>
        </p:nvSpPr>
        <p:spPr>
          <a:xfrm>
            <a:off x="193789" y="4536325"/>
            <a:ext cx="85635" cy="86899"/>
          </a:xfrm>
          <a:custGeom>
            <a:avLst/>
            <a:gdLst/>
            <a:ahLst/>
            <a:cxnLst/>
            <a:rect l="0" t="0" r="0" b="0"/>
            <a:pathLst>
              <a:path w="152316" h="139623">
                <a:moveTo>
                  <a:pt x="31714" y="128005"/>
                </a:moveTo>
                <a:lnTo>
                  <a:pt x="0" y="129101"/>
                </a:lnTo>
                <a:lnTo>
                  <a:pt x="61732" y="0"/>
                </a:lnTo>
                <a:lnTo>
                  <a:pt x="126854" y="124717"/>
                </a:lnTo>
                <a:lnTo>
                  <a:pt x="95141" y="125813"/>
                </a:lnTo>
                <a:close/>
              </a:path>
            </a:pathLst>
          </a:custGeom>
          <a:solidFill>
            <a:srgbClr val="FF2600"/>
          </a:solidFill>
          <a:ln w="12700">
            <a:noFill/>
          </a:ln>
        </p:spPr>
        <p:txBody>
          <a:bodyPr/>
          <a:lstStyle/>
          <a:p>
            <a:endParaRPr lang="en-US"/>
          </a:p>
        </p:txBody>
      </p:sp>
      <p:sp>
        <p:nvSpPr>
          <p:cNvPr id="57" name="Arc 56"/>
          <p:cNvSpPr/>
          <p:nvPr/>
        </p:nvSpPr>
        <p:spPr>
          <a:xfrm>
            <a:off x="228461" y="2864509"/>
            <a:ext cx="3370017" cy="3370017"/>
          </a:xfrm>
          <a:prstGeom prst="arc">
            <a:avLst>
              <a:gd name="adj1" fmla="val 16336677"/>
              <a:gd name="adj2" fmla="val 18663613"/>
            </a:avLst>
          </a:prstGeom>
          <a:ln w="88900">
            <a:solidFill>
              <a:srgbClr val="000000"/>
            </a:solidFill>
          </a:ln>
        </p:spPr>
        <p:txBody>
          <a:bodyPr/>
          <a:lstStyle/>
          <a:p>
            <a:endParaRPr lang="en-US"/>
          </a:p>
        </p:txBody>
      </p:sp>
      <p:sp>
        <p:nvSpPr>
          <p:cNvPr id="58" name="Freeform 57"/>
          <p:cNvSpPr/>
          <p:nvPr/>
        </p:nvSpPr>
        <p:spPr>
          <a:xfrm>
            <a:off x="1913475" y="2830354"/>
            <a:ext cx="101449" cy="99893"/>
          </a:xfrm>
          <a:custGeom>
            <a:avLst/>
            <a:gdLst/>
            <a:ahLst/>
            <a:cxnLst/>
            <a:rect l="0" t="0" r="0" b="0"/>
            <a:pathLst>
              <a:path w="177702" h="177702">
                <a:moveTo>
                  <a:pt x="128236" y="31704"/>
                </a:moveTo>
                <a:lnTo>
                  <a:pt x="129581" y="0"/>
                </a:lnTo>
                <a:lnTo>
                  <a:pt x="0" y="60719"/>
                </a:lnTo>
                <a:lnTo>
                  <a:pt x="124203" y="126816"/>
                </a:lnTo>
                <a:lnTo>
                  <a:pt x="125548" y="95112"/>
                </a:lnTo>
                <a:close/>
              </a:path>
            </a:pathLst>
          </a:custGeom>
          <a:solidFill>
            <a:srgbClr val="000000"/>
          </a:solidFill>
          <a:ln w="25400">
            <a:solidFill>
              <a:srgbClr val="000000"/>
            </a:solidFill>
          </a:ln>
        </p:spPr>
        <p:txBody>
          <a:bodyPr/>
          <a:lstStyle/>
          <a:p>
            <a:endParaRPr lang="en-US"/>
          </a:p>
        </p:txBody>
      </p:sp>
      <p:sp>
        <p:nvSpPr>
          <p:cNvPr id="59" name="Arc 58"/>
          <p:cNvSpPr/>
          <p:nvPr/>
        </p:nvSpPr>
        <p:spPr>
          <a:xfrm>
            <a:off x="228461" y="2864509"/>
            <a:ext cx="3370017" cy="3370017"/>
          </a:xfrm>
          <a:prstGeom prst="arc">
            <a:avLst>
              <a:gd name="adj1" fmla="val 16336677"/>
              <a:gd name="adj2" fmla="val 18649046"/>
            </a:avLst>
          </a:prstGeom>
          <a:ln w="63500">
            <a:solidFill>
              <a:srgbClr val="000000"/>
            </a:solidFill>
          </a:ln>
        </p:spPr>
        <p:txBody>
          <a:bodyPr/>
          <a:lstStyle/>
          <a:p>
            <a:endParaRPr lang="en-US"/>
          </a:p>
        </p:txBody>
      </p:sp>
      <p:sp>
        <p:nvSpPr>
          <p:cNvPr id="60" name="Freeform 59"/>
          <p:cNvSpPr/>
          <p:nvPr/>
        </p:nvSpPr>
        <p:spPr>
          <a:xfrm>
            <a:off x="1913475" y="2830354"/>
            <a:ext cx="87169" cy="85614"/>
          </a:xfrm>
          <a:custGeom>
            <a:avLst/>
            <a:gdLst/>
            <a:ahLst/>
            <a:cxnLst/>
            <a:rect l="0" t="0" r="0" b="0"/>
            <a:pathLst>
              <a:path w="152316" h="152316">
                <a:moveTo>
                  <a:pt x="128236" y="31704"/>
                </a:moveTo>
                <a:lnTo>
                  <a:pt x="129581" y="0"/>
                </a:lnTo>
                <a:lnTo>
                  <a:pt x="0" y="60719"/>
                </a:lnTo>
                <a:lnTo>
                  <a:pt x="124203" y="126816"/>
                </a:lnTo>
                <a:lnTo>
                  <a:pt x="125548" y="95112"/>
                </a:lnTo>
                <a:close/>
              </a:path>
            </a:pathLst>
          </a:custGeom>
          <a:solidFill>
            <a:srgbClr val="000000"/>
          </a:solidFill>
          <a:ln w="12700">
            <a:noFill/>
          </a:ln>
        </p:spPr>
        <p:txBody>
          <a:bodyPr/>
          <a:lstStyle/>
          <a:p>
            <a:endParaRPr lang="en-US"/>
          </a:p>
        </p:txBody>
      </p:sp>
      <p:sp>
        <p:nvSpPr>
          <p:cNvPr id="61" name="Freeform 60"/>
          <p:cNvSpPr/>
          <p:nvPr/>
        </p:nvSpPr>
        <p:spPr>
          <a:xfrm>
            <a:off x="1913470" y="2948759"/>
            <a:ext cx="28559" cy="112810"/>
          </a:xfrm>
          <a:custGeom>
            <a:avLst/>
            <a:gdLst/>
            <a:ahLst/>
            <a:cxnLst/>
            <a:rect l="0" t="0" r="0" b="0"/>
            <a:pathLst>
              <a:path w="76158" h="241167">
                <a:moveTo>
                  <a:pt x="0" y="0"/>
                </a:moveTo>
                <a:lnTo>
                  <a:pt x="0" y="149779"/>
                </a:lnTo>
              </a:path>
            </a:pathLst>
          </a:custGeom>
          <a:noFill/>
          <a:ln w="25400">
            <a:solidFill>
              <a:srgbClr val="000000"/>
            </a:solidFill>
          </a:ln>
        </p:spPr>
        <p:txBody>
          <a:bodyPr/>
          <a:lstStyle/>
          <a:p>
            <a:endParaRPr lang="en-US"/>
          </a:p>
        </p:txBody>
      </p:sp>
      <p:sp>
        <p:nvSpPr>
          <p:cNvPr id="62" name="Rectangle 61"/>
          <p:cNvSpPr/>
          <p:nvPr/>
        </p:nvSpPr>
        <p:spPr>
          <a:xfrm>
            <a:off x="1884629" y="3035877"/>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63" name="Freeform 62"/>
          <p:cNvSpPr/>
          <p:nvPr/>
        </p:nvSpPr>
        <p:spPr>
          <a:xfrm>
            <a:off x="2101853" y="2960368"/>
            <a:ext cx="18331" cy="47735"/>
          </a:xfrm>
          <a:custGeom>
            <a:avLst/>
            <a:gdLst/>
            <a:ahLst/>
            <a:cxnLst/>
            <a:rect l="0" t="0" r="0" b="0"/>
            <a:pathLst>
              <a:path w="50772" h="114237">
                <a:moveTo>
                  <a:pt x="7202" y="0"/>
                </a:moveTo>
                <a:lnTo>
                  <a:pt x="0" y="59477"/>
                </a:lnTo>
              </a:path>
            </a:pathLst>
          </a:custGeom>
          <a:noFill/>
          <a:ln w="12700">
            <a:solidFill>
              <a:srgbClr val="000000"/>
            </a:solidFill>
          </a:ln>
        </p:spPr>
        <p:txBody>
          <a:bodyPr/>
          <a:lstStyle/>
          <a:p>
            <a:endParaRPr lang="en-US"/>
          </a:p>
        </p:txBody>
      </p:sp>
      <p:sp>
        <p:nvSpPr>
          <p:cNvPr id="64" name="Freeform 63"/>
          <p:cNvSpPr/>
          <p:nvPr/>
        </p:nvSpPr>
        <p:spPr>
          <a:xfrm>
            <a:off x="2287504" y="2995026"/>
            <a:ext cx="22323" cy="47006"/>
          </a:xfrm>
          <a:custGeom>
            <a:avLst/>
            <a:gdLst/>
            <a:ahLst/>
            <a:cxnLst/>
            <a:rect l="0" t="0" r="0" b="0"/>
            <a:pathLst>
              <a:path w="63465" h="114237">
                <a:moveTo>
                  <a:pt x="14300" y="0"/>
                </a:moveTo>
                <a:lnTo>
                  <a:pt x="0" y="58180"/>
                </a:lnTo>
              </a:path>
            </a:pathLst>
          </a:custGeom>
          <a:noFill/>
          <a:ln w="12700">
            <a:solidFill>
              <a:srgbClr val="000000"/>
            </a:solidFill>
          </a:ln>
        </p:spPr>
        <p:txBody>
          <a:bodyPr/>
          <a:lstStyle/>
          <a:p>
            <a:endParaRPr lang="en-US"/>
          </a:p>
        </p:txBody>
      </p:sp>
      <p:sp>
        <p:nvSpPr>
          <p:cNvPr id="65" name="Freeform 64"/>
          <p:cNvSpPr/>
          <p:nvPr/>
        </p:nvSpPr>
        <p:spPr>
          <a:xfrm>
            <a:off x="2467730" y="3052231"/>
            <a:ext cx="26199" cy="45802"/>
          </a:xfrm>
          <a:custGeom>
            <a:avLst/>
            <a:gdLst/>
            <a:ahLst/>
            <a:cxnLst/>
            <a:rect l="0" t="0" r="0" b="0"/>
            <a:pathLst>
              <a:path w="63465" h="114237">
                <a:moveTo>
                  <a:pt x="21190" y="0"/>
                </a:moveTo>
                <a:lnTo>
                  <a:pt x="0" y="56039"/>
                </a:lnTo>
              </a:path>
            </a:pathLst>
          </a:custGeom>
          <a:noFill/>
          <a:ln w="12700">
            <a:solidFill>
              <a:srgbClr val="000000"/>
            </a:solidFill>
          </a:ln>
        </p:spPr>
        <p:txBody>
          <a:bodyPr/>
          <a:lstStyle/>
          <a:p>
            <a:endParaRPr lang="en-US"/>
          </a:p>
        </p:txBody>
      </p:sp>
      <p:sp>
        <p:nvSpPr>
          <p:cNvPr id="66" name="Freeform 65"/>
          <p:cNvSpPr/>
          <p:nvPr/>
        </p:nvSpPr>
        <p:spPr>
          <a:xfrm>
            <a:off x="2639917" y="3131153"/>
            <a:ext cx="29902" cy="44140"/>
          </a:xfrm>
          <a:custGeom>
            <a:avLst/>
            <a:gdLst/>
            <a:ahLst/>
            <a:cxnLst/>
            <a:rect l="0" t="0" r="0" b="0"/>
            <a:pathLst>
              <a:path w="63465" h="114237">
                <a:moveTo>
                  <a:pt x="27773" y="0"/>
                </a:moveTo>
                <a:lnTo>
                  <a:pt x="0" y="53085"/>
                </a:lnTo>
              </a:path>
            </a:pathLst>
          </a:custGeom>
          <a:noFill/>
          <a:ln w="12700">
            <a:solidFill>
              <a:srgbClr val="000000"/>
            </a:solidFill>
          </a:ln>
        </p:spPr>
        <p:txBody>
          <a:bodyPr/>
          <a:lstStyle/>
          <a:p>
            <a:endParaRPr lang="en-US"/>
          </a:p>
        </p:txBody>
      </p:sp>
      <p:sp>
        <p:nvSpPr>
          <p:cNvPr id="67" name="Freeform 66"/>
          <p:cNvSpPr/>
          <p:nvPr/>
        </p:nvSpPr>
        <p:spPr>
          <a:xfrm>
            <a:off x="2772918" y="3230646"/>
            <a:ext cx="76307" cy="97973"/>
          </a:xfrm>
          <a:custGeom>
            <a:avLst/>
            <a:gdLst/>
            <a:ahLst/>
            <a:cxnLst/>
            <a:rect l="0" t="0" r="0" b="0"/>
            <a:pathLst>
              <a:path w="165009" h="203088">
                <a:moveTo>
                  <a:pt x="84884" y="0"/>
                </a:moveTo>
                <a:lnTo>
                  <a:pt x="0" y="123403"/>
                </a:lnTo>
              </a:path>
            </a:pathLst>
          </a:custGeom>
          <a:noFill/>
          <a:ln w="25400">
            <a:solidFill>
              <a:srgbClr val="000000"/>
            </a:solidFill>
          </a:ln>
        </p:spPr>
        <p:txBody>
          <a:bodyPr/>
          <a:lstStyle/>
          <a:p>
            <a:endParaRPr lang="en-US"/>
          </a:p>
        </p:txBody>
      </p:sp>
      <p:sp>
        <p:nvSpPr>
          <p:cNvPr id="68" name="Rectangle 67"/>
          <p:cNvSpPr/>
          <p:nvPr/>
        </p:nvSpPr>
        <p:spPr>
          <a:xfrm>
            <a:off x="2620030" y="3300050"/>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69" name="Freeform 68"/>
          <p:cNvSpPr/>
          <p:nvPr/>
        </p:nvSpPr>
        <p:spPr>
          <a:xfrm>
            <a:off x="2950336" y="3349269"/>
            <a:ext cx="36578" cy="39548"/>
          </a:xfrm>
          <a:custGeom>
            <a:avLst/>
            <a:gdLst/>
            <a:ahLst/>
            <a:cxnLst/>
            <a:rect l="0" t="0" r="0" b="0"/>
            <a:pathLst>
              <a:path w="88851" h="101544">
                <a:moveTo>
                  <a:pt x="39641" y="0"/>
                </a:moveTo>
                <a:lnTo>
                  <a:pt x="0" y="44922"/>
                </a:lnTo>
              </a:path>
            </a:pathLst>
          </a:custGeom>
          <a:noFill/>
          <a:ln w="12700">
            <a:solidFill>
              <a:srgbClr val="000000"/>
            </a:solidFill>
          </a:ln>
        </p:spPr>
        <p:txBody>
          <a:bodyPr/>
          <a:lstStyle/>
          <a:p>
            <a:endParaRPr lang="en-US"/>
          </a:p>
        </p:txBody>
      </p:sp>
      <p:sp>
        <p:nvSpPr>
          <p:cNvPr id="70" name="Freeform 69"/>
          <p:cNvSpPr/>
          <p:nvPr/>
        </p:nvSpPr>
        <p:spPr>
          <a:xfrm>
            <a:off x="3084066" y="3485300"/>
            <a:ext cx="39454" cy="36684"/>
          </a:xfrm>
          <a:custGeom>
            <a:avLst/>
            <a:gdLst/>
            <a:ahLst/>
            <a:cxnLst/>
            <a:rect l="0" t="0" r="0" b="0"/>
            <a:pathLst>
              <a:path w="88851" h="101544">
                <a:moveTo>
                  <a:pt x="44754" y="0"/>
                </a:moveTo>
                <a:lnTo>
                  <a:pt x="0" y="39830"/>
                </a:lnTo>
              </a:path>
            </a:pathLst>
          </a:custGeom>
          <a:noFill/>
          <a:ln w="12700">
            <a:solidFill>
              <a:srgbClr val="000000"/>
            </a:solidFill>
          </a:ln>
        </p:spPr>
        <p:txBody>
          <a:bodyPr/>
          <a:lstStyle/>
          <a:p>
            <a:endParaRPr lang="en-US"/>
          </a:p>
        </p:txBody>
      </p:sp>
      <p:sp>
        <p:nvSpPr>
          <p:cNvPr id="71" name="Freeform 70"/>
          <p:cNvSpPr/>
          <p:nvPr/>
        </p:nvSpPr>
        <p:spPr>
          <a:xfrm>
            <a:off x="3200818" y="3636767"/>
            <a:ext cx="41965" cy="33495"/>
          </a:xfrm>
          <a:custGeom>
            <a:avLst/>
            <a:gdLst/>
            <a:ahLst/>
            <a:cxnLst/>
            <a:rect l="0" t="0" r="0" b="0"/>
            <a:pathLst>
              <a:path w="101544" h="88851">
                <a:moveTo>
                  <a:pt x="49218" y="0"/>
                </a:moveTo>
                <a:lnTo>
                  <a:pt x="0" y="34161"/>
                </a:lnTo>
              </a:path>
            </a:pathLst>
          </a:custGeom>
          <a:noFill/>
          <a:ln w="12700">
            <a:solidFill>
              <a:srgbClr val="000000"/>
            </a:solidFill>
          </a:ln>
        </p:spPr>
        <p:txBody>
          <a:bodyPr/>
          <a:lstStyle/>
          <a:p>
            <a:endParaRPr lang="en-US"/>
          </a:p>
        </p:txBody>
      </p:sp>
      <p:sp>
        <p:nvSpPr>
          <p:cNvPr id="72" name="Freeform 71"/>
          <p:cNvSpPr/>
          <p:nvPr/>
        </p:nvSpPr>
        <p:spPr>
          <a:xfrm>
            <a:off x="3298898" y="3801473"/>
            <a:ext cx="44074" cy="30028"/>
          </a:xfrm>
          <a:custGeom>
            <a:avLst/>
            <a:gdLst/>
            <a:ahLst/>
            <a:cxnLst/>
            <a:rect l="0" t="0" r="0" b="0"/>
            <a:pathLst>
              <a:path w="101544" h="76158">
                <a:moveTo>
                  <a:pt x="52967" y="0"/>
                </a:moveTo>
                <a:lnTo>
                  <a:pt x="0" y="27997"/>
                </a:lnTo>
              </a:path>
            </a:pathLst>
          </a:custGeom>
          <a:noFill/>
          <a:ln w="12700">
            <a:solidFill>
              <a:srgbClr val="000000"/>
            </a:solidFill>
          </a:ln>
        </p:spPr>
        <p:txBody>
          <a:bodyPr/>
          <a:lstStyle/>
          <a:p>
            <a:endParaRPr lang="en-US"/>
          </a:p>
        </p:txBody>
      </p:sp>
      <p:sp>
        <p:nvSpPr>
          <p:cNvPr id="73" name="Freeform 72"/>
          <p:cNvSpPr/>
          <p:nvPr/>
        </p:nvSpPr>
        <p:spPr>
          <a:xfrm>
            <a:off x="3329677" y="3977028"/>
            <a:ext cx="107237" cy="58690"/>
          </a:xfrm>
          <a:custGeom>
            <a:avLst/>
            <a:gdLst/>
            <a:ahLst/>
            <a:cxnLst/>
            <a:rect l="0" t="0" r="0" b="0"/>
            <a:pathLst>
              <a:path w="215781" h="139623">
                <a:moveTo>
                  <a:pt x="139872" y="0"/>
                </a:moveTo>
                <a:lnTo>
                  <a:pt x="0" y="53566"/>
                </a:lnTo>
              </a:path>
            </a:pathLst>
          </a:custGeom>
          <a:noFill/>
          <a:ln w="25400">
            <a:solidFill>
              <a:srgbClr val="000000"/>
            </a:solidFill>
          </a:ln>
        </p:spPr>
        <p:txBody>
          <a:bodyPr/>
          <a:lstStyle/>
          <a:p>
            <a:endParaRPr lang="en-US"/>
          </a:p>
        </p:txBody>
      </p:sp>
      <p:sp>
        <p:nvSpPr>
          <p:cNvPr id="74" name="Rectangle 73"/>
          <p:cNvSpPr/>
          <p:nvPr/>
        </p:nvSpPr>
        <p:spPr>
          <a:xfrm>
            <a:off x="3112677" y="3956913"/>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75" name="Freeform 74"/>
          <p:cNvSpPr/>
          <p:nvPr/>
        </p:nvSpPr>
        <p:spPr>
          <a:xfrm>
            <a:off x="3433644" y="4160887"/>
            <a:ext cx="46972" cy="22461"/>
          </a:xfrm>
          <a:custGeom>
            <a:avLst/>
            <a:gdLst/>
            <a:ahLst/>
            <a:cxnLst/>
            <a:rect l="0" t="0" r="0" b="0"/>
            <a:pathLst>
              <a:path w="101544" h="76158">
                <a:moveTo>
                  <a:pt x="58119" y="0"/>
                </a:moveTo>
                <a:lnTo>
                  <a:pt x="0" y="14545"/>
                </a:lnTo>
              </a:path>
            </a:pathLst>
          </a:custGeom>
          <a:noFill/>
          <a:ln w="12700">
            <a:solidFill>
              <a:srgbClr val="000000"/>
            </a:solidFill>
          </a:ln>
        </p:spPr>
        <p:txBody>
          <a:bodyPr/>
          <a:lstStyle/>
          <a:p>
            <a:endParaRPr lang="en-US"/>
          </a:p>
        </p:txBody>
      </p:sp>
      <p:sp>
        <p:nvSpPr>
          <p:cNvPr id="76" name="Freeform 75"/>
          <p:cNvSpPr/>
          <p:nvPr/>
        </p:nvSpPr>
        <p:spPr>
          <a:xfrm>
            <a:off x="3468355" y="4350383"/>
            <a:ext cx="47718" cy="18472"/>
          </a:xfrm>
          <a:custGeom>
            <a:avLst/>
            <a:gdLst/>
            <a:ahLst/>
            <a:cxnLst/>
            <a:rect l="0" t="0" r="0" b="0"/>
            <a:pathLst>
              <a:path w="101544" h="63465">
                <a:moveTo>
                  <a:pt x="59446" y="0"/>
                </a:moveTo>
                <a:lnTo>
                  <a:pt x="0" y="7453"/>
                </a:lnTo>
              </a:path>
            </a:pathLst>
          </a:custGeom>
          <a:noFill/>
          <a:ln w="12700">
            <a:solidFill>
              <a:srgbClr val="000000"/>
            </a:solidFill>
          </a:ln>
        </p:spPr>
        <p:txBody>
          <a:bodyPr/>
          <a:lstStyle/>
          <a:p>
            <a:endParaRPr lang="en-US"/>
          </a:p>
        </p:txBody>
      </p:sp>
      <p:sp>
        <p:nvSpPr>
          <p:cNvPr id="77" name="Freeform 76"/>
          <p:cNvSpPr/>
          <p:nvPr/>
        </p:nvSpPr>
        <p:spPr>
          <a:xfrm>
            <a:off x="3480514" y="4542766"/>
            <a:ext cx="47980" cy="14422"/>
          </a:xfrm>
          <a:custGeom>
            <a:avLst/>
            <a:gdLst/>
            <a:ahLst/>
            <a:cxnLst/>
            <a:rect l="0" t="0" r="0" b="0"/>
            <a:pathLst>
              <a:path w="114237" h="50772">
                <a:moveTo>
                  <a:pt x="59911" y="0"/>
                </a:moveTo>
                <a:lnTo>
                  <a:pt x="0" y="253"/>
                </a:lnTo>
              </a:path>
            </a:pathLst>
          </a:custGeom>
          <a:noFill/>
          <a:ln w="12700">
            <a:solidFill>
              <a:srgbClr val="000000"/>
            </a:solidFill>
          </a:ln>
        </p:spPr>
        <p:txBody>
          <a:bodyPr/>
          <a:lstStyle/>
          <a:p>
            <a:endParaRPr lang="en-US"/>
          </a:p>
        </p:txBody>
      </p:sp>
      <p:sp>
        <p:nvSpPr>
          <p:cNvPr id="78" name="Freeform 77"/>
          <p:cNvSpPr/>
          <p:nvPr/>
        </p:nvSpPr>
        <p:spPr>
          <a:xfrm>
            <a:off x="3469945" y="4731338"/>
            <a:ext cx="47752" cy="18190"/>
          </a:xfrm>
          <a:custGeom>
            <a:avLst/>
            <a:gdLst/>
            <a:ahLst/>
            <a:cxnLst/>
            <a:rect l="0" t="0" r="0" b="0"/>
            <a:pathLst>
              <a:path w="101544" h="63465">
                <a:moveTo>
                  <a:pt x="59507" y="6951"/>
                </a:moveTo>
                <a:lnTo>
                  <a:pt x="0" y="0"/>
                </a:lnTo>
              </a:path>
            </a:pathLst>
          </a:custGeom>
          <a:noFill/>
          <a:ln w="12700">
            <a:solidFill>
              <a:srgbClr val="000000"/>
            </a:solidFill>
          </a:ln>
        </p:spPr>
        <p:txBody>
          <a:bodyPr/>
          <a:lstStyle/>
          <a:p>
            <a:endParaRPr lang="en-US"/>
          </a:p>
        </p:txBody>
      </p:sp>
      <p:sp>
        <p:nvSpPr>
          <p:cNvPr id="79" name="Freeform 78"/>
          <p:cNvSpPr/>
          <p:nvPr/>
        </p:nvSpPr>
        <p:spPr>
          <a:xfrm>
            <a:off x="3387660" y="4905272"/>
            <a:ext cx="110459" cy="48323"/>
          </a:xfrm>
          <a:custGeom>
            <a:avLst/>
            <a:gdLst/>
            <a:ahLst/>
            <a:cxnLst/>
            <a:rect l="0" t="0" r="0" b="0"/>
            <a:pathLst>
              <a:path w="215781" h="101544">
                <a:moveTo>
                  <a:pt x="145599" y="35136"/>
                </a:moveTo>
                <a:lnTo>
                  <a:pt x="0" y="0"/>
                </a:lnTo>
              </a:path>
            </a:pathLst>
          </a:custGeom>
          <a:noFill/>
          <a:ln w="25400">
            <a:solidFill>
              <a:srgbClr val="000000"/>
            </a:solidFill>
          </a:ln>
        </p:spPr>
        <p:txBody>
          <a:bodyPr/>
          <a:lstStyle/>
          <a:p>
            <a:endParaRPr lang="en-US"/>
          </a:p>
        </p:txBody>
      </p:sp>
      <p:sp>
        <p:nvSpPr>
          <p:cNvPr id="80" name="Rectangle 79"/>
          <p:cNvSpPr/>
          <p:nvPr/>
        </p:nvSpPr>
        <p:spPr>
          <a:xfrm>
            <a:off x="3169796" y="4856530"/>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81" name="Freeform 80"/>
          <p:cNvSpPr/>
          <p:nvPr/>
        </p:nvSpPr>
        <p:spPr>
          <a:xfrm>
            <a:off x="3381559" y="5097591"/>
            <a:ext cx="45852" cy="26066"/>
          </a:xfrm>
          <a:custGeom>
            <a:avLst/>
            <a:gdLst/>
            <a:ahLst/>
            <a:cxnLst/>
            <a:rect l="0" t="0" r="0" b="0"/>
            <a:pathLst>
              <a:path w="101544" h="63465">
                <a:moveTo>
                  <a:pt x="56128" y="20954"/>
                </a:moveTo>
                <a:lnTo>
                  <a:pt x="0" y="0"/>
                </a:lnTo>
              </a:path>
            </a:pathLst>
          </a:custGeom>
          <a:noFill/>
          <a:ln w="12700">
            <a:solidFill>
              <a:srgbClr val="000000"/>
            </a:solidFill>
          </a:ln>
        </p:spPr>
        <p:txBody>
          <a:bodyPr/>
          <a:lstStyle/>
          <a:p>
            <a:endParaRPr lang="en-US"/>
          </a:p>
        </p:txBody>
      </p:sp>
      <p:sp>
        <p:nvSpPr>
          <p:cNvPr id="82" name="Freeform 81"/>
          <p:cNvSpPr/>
          <p:nvPr/>
        </p:nvSpPr>
        <p:spPr>
          <a:xfrm>
            <a:off x="3305026" y="5270102"/>
            <a:ext cx="44206" cy="29776"/>
          </a:xfrm>
          <a:custGeom>
            <a:avLst/>
            <a:gdLst/>
            <a:ahLst/>
            <a:cxnLst/>
            <a:rect l="0" t="0" r="0" b="0"/>
            <a:pathLst>
              <a:path w="101544" h="76158">
                <a:moveTo>
                  <a:pt x="53202" y="27549"/>
                </a:moveTo>
                <a:lnTo>
                  <a:pt x="0" y="0"/>
                </a:lnTo>
              </a:path>
            </a:pathLst>
          </a:custGeom>
          <a:noFill/>
          <a:ln w="12700">
            <a:solidFill>
              <a:srgbClr val="000000"/>
            </a:solidFill>
          </a:ln>
        </p:spPr>
        <p:txBody>
          <a:bodyPr/>
          <a:lstStyle/>
          <a:p>
            <a:endParaRPr lang="en-US"/>
          </a:p>
        </p:txBody>
      </p:sp>
      <p:sp>
        <p:nvSpPr>
          <p:cNvPr id="83" name="Freeform 82"/>
          <p:cNvSpPr/>
          <p:nvPr/>
        </p:nvSpPr>
        <p:spPr>
          <a:xfrm>
            <a:off x="3208310" y="5432162"/>
            <a:ext cx="42126" cy="33261"/>
          </a:xfrm>
          <a:custGeom>
            <a:avLst/>
            <a:gdLst/>
            <a:ahLst/>
            <a:cxnLst/>
            <a:rect l="0" t="0" r="0" b="0"/>
            <a:pathLst>
              <a:path w="101544" h="76158">
                <a:moveTo>
                  <a:pt x="49504" y="33745"/>
                </a:moveTo>
                <a:lnTo>
                  <a:pt x="0" y="0"/>
                </a:lnTo>
              </a:path>
            </a:pathLst>
          </a:custGeom>
          <a:noFill/>
          <a:ln w="12700">
            <a:solidFill>
              <a:srgbClr val="000000"/>
            </a:solidFill>
          </a:ln>
        </p:spPr>
        <p:txBody>
          <a:bodyPr/>
          <a:lstStyle/>
          <a:p>
            <a:endParaRPr lang="en-US"/>
          </a:p>
        </p:txBody>
      </p:sp>
      <p:sp>
        <p:nvSpPr>
          <p:cNvPr id="84" name="Freeform 83"/>
          <p:cNvSpPr/>
          <p:nvPr/>
        </p:nvSpPr>
        <p:spPr>
          <a:xfrm>
            <a:off x="3092813" y="5581419"/>
            <a:ext cx="39642" cy="36471"/>
          </a:xfrm>
          <a:custGeom>
            <a:avLst/>
            <a:gdLst/>
            <a:ahLst/>
            <a:cxnLst/>
            <a:rect l="0" t="0" r="0" b="0"/>
            <a:pathLst>
              <a:path w="88851" h="76158">
                <a:moveTo>
                  <a:pt x="45088" y="39451"/>
                </a:moveTo>
                <a:lnTo>
                  <a:pt x="0" y="0"/>
                </a:lnTo>
              </a:path>
            </a:pathLst>
          </a:custGeom>
          <a:noFill/>
          <a:ln w="12700">
            <a:solidFill>
              <a:srgbClr val="000000"/>
            </a:solidFill>
          </a:ln>
        </p:spPr>
        <p:txBody>
          <a:bodyPr/>
          <a:lstStyle/>
          <a:p>
            <a:endParaRPr lang="en-US"/>
          </a:p>
        </p:txBody>
      </p:sp>
      <p:sp>
        <p:nvSpPr>
          <p:cNvPr id="85" name="Freeform 84"/>
          <p:cNvSpPr/>
          <p:nvPr/>
        </p:nvSpPr>
        <p:spPr>
          <a:xfrm>
            <a:off x="2926445" y="5678091"/>
            <a:ext cx="84836" cy="91258"/>
          </a:xfrm>
          <a:custGeom>
            <a:avLst/>
            <a:gdLst/>
            <a:ahLst/>
            <a:cxnLst/>
            <a:rect l="0" t="0" r="0" b="0"/>
            <a:pathLst>
              <a:path w="165009" h="177702">
                <a:moveTo>
                  <a:pt x="100047" y="111464"/>
                </a:moveTo>
                <a:lnTo>
                  <a:pt x="0" y="0"/>
                </a:lnTo>
              </a:path>
            </a:pathLst>
          </a:custGeom>
          <a:noFill/>
          <a:ln w="25400">
            <a:solidFill>
              <a:srgbClr val="000000"/>
            </a:solidFill>
          </a:ln>
        </p:spPr>
        <p:txBody>
          <a:bodyPr/>
          <a:lstStyle/>
          <a:p>
            <a:endParaRPr lang="en-US"/>
          </a:p>
        </p:txBody>
      </p:sp>
      <p:sp>
        <p:nvSpPr>
          <p:cNvPr id="86" name="Rectangle 85"/>
          <p:cNvSpPr/>
          <p:nvPr/>
        </p:nvSpPr>
        <p:spPr>
          <a:xfrm>
            <a:off x="2712848" y="5577651"/>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87" name="Freeform 86"/>
          <p:cNvSpPr/>
          <p:nvPr/>
        </p:nvSpPr>
        <p:spPr>
          <a:xfrm>
            <a:off x="2812427" y="5833087"/>
            <a:ext cx="33612" cy="41883"/>
          </a:xfrm>
          <a:custGeom>
            <a:avLst/>
            <a:gdLst/>
            <a:ahLst/>
            <a:cxnLst/>
            <a:rect l="0" t="0" r="0" b="0"/>
            <a:pathLst>
              <a:path w="76158" h="88851">
                <a:moveTo>
                  <a:pt x="34369" y="49073"/>
                </a:moveTo>
                <a:lnTo>
                  <a:pt x="0" y="0"/>
                </a:lnTo>
              </a:path>
            </a:pathLst>
          </a:custGeom>
          <a:noFill/>
          <a:ln w="12700">
            <a:solidFill>
              <a:srgbClr val="000000"/>
            </a:solidFill>
          </a:ln>
        </p:spPr>
        <p:txBody>
          <a:bodyPr/>
          <a:lstStyle/>
          <a:p>
            <a:endParaRPr lang="en-US"/>
          </a:p>
        </p:txBody>
      </p:sp>
      <p:sp>
        <p:nvSpPr>
          <p:cNvPr id="88" name="Freeform 87"/>
          <p:cNvSpPr/>
          <p:nvPr/>
        </p:nvSpPr>
        <p:spPr>
          <a:xfrm>
            <a:off x="2651603" y="5931846"/>
            <a:ext cx="30153" cy="44007"/>
          </a:xfrm>
          <a:custGeom>
            <a:avLst/>
            <a:gdLst/>
            <a:ahLst/>
            <a:cxnLst/>
            <a:rect l="0" t="0" r="0" b="0"/>
            <a:pathLst>
              <a:path w="76158" h="88851">
                <a:moveTo>
                  <a:pt x="28220" y="52849"/>
                </a:moveTo>
                <a:lnTo>
                  <a:pt x="0" y="0"/>
                </a:lnTo>
              </a:path>
            </a:pathLst>
          </a:custGeom>
          <a:noFill/>
          <a:ln w="12700">
            <a:solidFill>
              <a:srgbClr val="000000"/>
            </a:solidFill>
          </a:ln>
        </p:spPr>
        <p:txBody>
          <a:bodyPr/>
          <a:lstStyle/>
          <a:p>
            <a:endParaRPr lang="en-US"/>
          </a:p>
        </p:txBody>
      </p:sp>
      <p:sp>
        <p:nvSpPr>
          <p:cNvPr id="89" name="Freeform 88"/>
          <p:cNvSpPr/>
          <p:nvPr/>
        </p:nvSpPr>
        <p:spPr>
          <a:xfrm>
            <a:off x="2480074" y="6010555"/>
            <a:ext cx="26465" cy="45700"/>
          </a:xfrm>
          <a:custGeom>
            <a:avLst/>
            <a:gdLst/>
            <a:ahLst/>
            <a:cxnLst/>
            <a:rect l="0" t="0" r="0" b="0"/>
            <a:pathLst>
              <a:path w="76158" h="101544">
                <a:moveTo>
                  <a:pt x="21662" y="55858"/>
                </a:moveTo>
                <a:lnTo>
                  <a:pt x="0" y="0"/>
                </a:lnTo>
              </a:path>
            </a:pathLst>
          </a:custGeom>
          <a:noFill/>
          <a:ln w="12700">
            <a:solidFill>
              <a:srgbClr val="000000"/>
            </a:solidFill>
          </a:ln>
        </p:spPr>
        <p:txBody>
          <a:bodyPr/>
          <a:lstStyle/>
          <a:p>
            <a:endParaRPr lang="en-US"/>
          </a:p>
        </p:txBody>
      </p:sp>
      <p:sp>
        <p:nvSpPr>
          <p:cNvPr id="90" name="Freeform 89"/>
          <p:cNvSpPr/>
          <p:nvPr/>
        </p:nvSpPr>
        <p:spPr>
          <a:xfrm>
            <a:off x="2300327" y="6068074"/>
            <a:ext cx="22599" cy="46937"/>
          </a:xfrm>
          <a:custGeom>
            <a:avLst/>
            <a:gdLst/>
            <a:ahLst/>
            <a:cxnLst/>
            <a:rect l="0" t="0" r="0" b="0"/>
            <a:pathLst>
              <a:path w="63465" h="101544">
                <a:moveTo>
                  <a:pt x="14790" y="58057"/>
                </a:moveTo>
                <a:lnTo>
                  <a:pt x="0" y="0"/>
                </a:lnTo>
              </a:path>
            </a:pathLst>
          </a:custGeom>
          <a:noFill/>
          <a:ln w="12700">
            <a:solidFill>
              <a:srgbClr val="000000"/>
            </a:solidFill>
          </a:ln>
        </p:spPr>
        <p:txBody>
          <a:bodyPr/>
          <a:lstStyle/>
          <a:p>
            <a:endParaRPr lang="en-US"/>
          </a:p>
        </p:txBody>
      </p:sp>
      <p:sp>
        <p:nvSpPr>
          <p:cNvPr id="91" name="Freeform 90"/>
          <p:cNvSpPr/>
          <p:nvPr/>
        </p:nvSpPr>
        <p:spPr>
          <a:xfrm>
            <a:off x="2108470" y="6053436"/>
            <a:ext cx="39392" cy="112110"/>
          </a:xfrm>
          <a:custGeom>
            <a:avLst/>
            <a:gdLst/>
            <a:ahLst/>
            <a:cxnLst/>
            <a:rect l="0" t="0" r="0" b="0"/>
            <a:pathLst>
              <a:path w="88851" h="215781">
                <a:moveTo>
                  <a:pt x="19259" y="148535"/>
                </a:moveTo>
                <a:lnTo>
                  <a:pt x="0" y="0"/>
                </a:lnTo>
              </a:path>
            </a:pathLst>
          </a:custGeom>
          <a:noFill/>
          <a:ln w="25400">
            <a:solidFill>
              <a:srgbClr val="000000"/>
            </a:solidFill>
          </a:ln>
        </p:spPr>
        <p:txBody>
          <a:bodyPr/>
          <a:lstStyle/>
          <a:p>
            <a:endParaRPr lang="en-US"/>
          </a:p>
        </p:txBody>
      </p:sp>
      <p:sp>
        <p:nvSpPr>
          <p:cNvPr id="92" name="Rectangle 91"/>
          <p:cNvSpPr/>
          <p:nvPr/>
        </p:nvSpPr>
        <p:spPr>
          <a:xfrm>
            <a:off x="1998866" y="5956061"/>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93" name="Freeform 92"/>
          <p:cNvSpPr/>
          <p:nvPr/>
        </p:nvSpPr>
        <p:spPr>
          <a:xfrm>
            <a:off x="1926689" y="6116520"/>
            <a:ext cx="14564" cy="47978"/>
          </a:xfrm>
          <a:custGeom>
            <a:avLst/>
            <a:gdLst/>
            <a:ahLst/>
            <a:cxnLst/>
            <a:rect l="0" t="0" r="0" b="0"/>
            <a:pathLst>
              <a:path w="63465" h="114237">
                <a:moveTo>
                  <a:pt x="505" y="59909"/>
                </a:moveTo>
                <a:lnTo>
                  <a:pt x="0" y="0"/>
                </a:lnTo>
              </a:path>
            </a:pathLst>
          </a:custGeom>
          <a:noFill/>
          <a:ln w="12700">
            <a:solidFill>
              <a:srgbClr val="000000"/>
            </a:solidFill>
          </a:ln>
        </p:spPr>
        <p:txBody>
          <a:bodyPr/>
          <a:lstStyle/>
          <a:p>
            <a:endParaRPr lang="en-US"/>
          </a:p>
        </p:txBody>
      </p:sp>
      <p:sp>
        <p:nvSpPr>
          <p:cNvPr id="94" name="Freeform 93"/>
          <p:cNvSpPr/>
          <p:nvPr/>
        </p:nvSpPr>
        <p:spPr>
          <a:xfrm>
            <a:off x="1734447" y="6106745"/>
            <a:ext cx="18048" cy="47769"/>
          </a:xfrm>
          <a:custGeom>
            <a:avLst/>
            <a:gdLst/>
            <a:ahLst/>
            <a:cxnLst/>
            <a:rect l="0" t="0" r="0" b="0"/>
            <a:pathLst>
              <a:path w="63465" h="101544">
                <a:moveTo>
                  <a:pt x="0" y="59536"/>
                </a:moveTo>
                <a:lnTo>
                  <a:pt x="6700" y="0"/>
                </a:lnTo>
              </a:path>
            </a:pathLst>
          </a:custGeom>
          <a:noFill/>
          <a:ln w="12700">
            <a:solidFill>
              <a:srgbClr val="000000"/>
            </a:solidFill>
          </a:ln>
        </p:spPr>
        <p:txBody>
          <a:bodyPr/>
          <a:lstStyle/>
          <a:p>
            <a:endParaRPr lang="en-US"/>
          </a:p>
        </p:txBody>
      </p:sp>
      <p:sp>
        <p:nvSpPr>
          <p:cNvPr id="95" name="Freeform 94"/>
          <p:cNvSpPr/>
          <p:nvPr/>
        </p:nvSpPr>
        <p:spPr>
          <a:xfrm>
            <a:off x="1544519" y="6074384"/>
            <a:ext cx="22047" cy="47072"/>
          </a:xfrm>
          <a:custGeom>
            <a:avLst/>
            <a:gdLst/>
            <a:ahLst/>
            <a:cxnLst/>
            <a:rect l="0" t="0" r="0" b="0"/>
            <a:pathLst>
              <a:path w="63465" h="101544">
                <a:moveTo>
                  <a:pt x="0" y="58298"/>
                </a:moveTo>
                <a:lnTo>
                  <a:pt x="13809" y="0"/>
                </a:lnTo>
              </a:path>
            </a:pathLst>
          </a:custGeom>
          <a:noFill/>
          <a:ln w="12700">
            <a:solidFill>
              <a:srgbClr val="000000"/>
            </a:solidFill>
          </a:ln>
        </p:spPr>
        <p:txBody>
          <a:bodyPr/>
          <a:lstStyle/>
          <a:p>
            <a:endParaRPr lang="en-US"/>
          </a:p>
        </p:txBody>
      </p:sp>
      <p:sp>
        <p:nvSpPr>
          <p:cNvPr id="96" name="Freeform 95"/>
          <p:cNvSpPr/>
          <p:nvPr/>
        </p:nvSpPr>
        <p:spPr>
          <a:xfrm>
            <a:off x="1359941" y="6019906"/>
            <a:ext cx="25933" cy="45901"/>
          </a:xfrm>
          <a:custGeom>
            <a:avLst/>
            <a:gdLst/>
            <a:ahLst/>
            <a:cxnLst/>
            <a:rect l="0" t="0" r="0" b="0"/>
            <a:pathLst>
              <a:path w="76158" h="101544">
                <a:moveTo>
                  <a:pt x="0" y="56216"/>
                </a:moveTo>
                <a:lnTo>
                  <a:pt x="20717" y="0"/>
                </a:lnTo>
              </a:path>
            </a:pathLst>
          </a:custGeom>
          <a:noFill/>
          <a:ln w="12700">
            <a:solidFill>
              <a:srgbClr val="000000"/>
            </a:solidFill>
          </a:ln>
        </p:spPr>
        <p:txBody>
          <a:bodyPr/>
          <a:lstStyle/>
          <a:p>
            <a:endParaRPr lang="en-US"/>
          </a:p>
        </p:txBody>
      </p:sp>
      <p:sp>
        <p:nvSpPr>
          <p:cNvPr id="97" name="Freeform 96"/>
          <p:cNvSpPr/>
          <p:nvPr/>
        </p:nvSpPr>
        <p:spPr>
          <a:xfrm>
            <a:off x="1183391" y="5899114"/>
            <a:ext cx="66984" cy="103537"/>
          </a:xfrm>
          <a:custGeom>
            <a:avLst/>
            <a:gdLst/>
            <a:ahLst/>
            <a:cxnLst/>
            <a:rect l="0" t="0" r="0" b="0"/>
            <a:pathLst>
              <a:path w="152316" h="203088">
                <a:moveTo>
                  <a:pt x="0" y="133294"/>
                </a:moveTo>
                <a:lnTo>
                  <a:pt x="68311" y="0"/>
                </a:lnTo>
              </a:path>
            </a:pathLst>
          </a:custGeom>
          <a:noFill/>
          <a:ln w="25400">
            <a:solidFill>
              <a:srgbClr val="000000"/>
            </a:solidFill>
          </a:ln>
        </p:spPr>
        <p:txBody>
          <a:bodyPr/>
          <a:lstStyle/>
          <a:p>
            <a:endParaRPr lang="en-US"/>
          </a:p>
        </p:txBody>
      </p:sp>
      <p:sp>
        <p:nvSpPr>
          <p:cNvPr id="98" name="Rectangle 97"/>
          <p:cNvSpPr/>
          <p:nvPr/>
        </p:nvSpPr>
        <p:spPr>
          <a:xfrm>
            <a:off x="1213487" y="5798985"/>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99" name="Freeform 98"/>
          <p:cNvSpPr/>
          <p:nvPr/>
        </p:nvSpPr>
        <p:spPr>
          <a:xfrm>
            <a:off x="1017431" y="5848069"/>
            <a:ext cx="33144" cy="42206"/>
          </a:xfrm>
          <a:custGeom>
            <a:avLst/>
            <a:gdLst/>
            <a:ahLst/>
            <a:cxnLst/>
            <a:rect l="0" t="0" r="0" b="0"/>
            <a:pathLst>
              <a:path w="88851" h="88851">
                <a:moveTo>
                  <a:pt x="0" y="49646"/>
                </a:moveTo>
                <a:lnTo>
                  <a:pt x="33536" y="0"/>
                </a:lnTo>
              </a:path>
            </a:pathLst>
          </a:custGeom>
          <a:noFill/>
          <a:ln w="12700">
            <a:solidFill>
              <a:srgbClr val="000000"/>
            </a:solidFill>
          </a:ln>
        </p:spPr>
        <p:txBody>
          <a:bodyPr/>
          <a:lstStyle/>
          <a:p>
            <a:endParaRPr lang="en-US"/>
          </a:p>
        </p:txBody>
      </p:sp>
      <p:sp>
        <p:nvSpPr>
          <p:cNvPr id="100" name="Freeform 99"/>
          <p:cNvSpPr/>
          <p:nvPr/>
        </p:nvSpPr>
        <p:spPr>
          <a:xfrm>
            <a:off x="864468" y="5733203"/>
            <a:ext cx="36364" cy="39735"/>
          </a:xfrm>
          <a:custGeom>
            <a:avLst/>
            <a:gdLst/>
            <a:ahLst/>
            <a:cxnLst/>
            <a:rect l="0" t="0" r="0" b="0"/>
            <a:pathLst>
              <a:path w="88851" h="88851">
                <a:moveTo>
                  <a:pt x="0" y="45254"/>
                </a:moveTo>
                <a:lnTo>
                  <a:pt x="39261" y="0"/>
                </a:lnTo>
              </a:path>
            </a:pathLst>
          </a:custGeom>
          <a:noFill/>
          <a:ln w="12700">
            <a:solidFill>
              <a:srgbClr val="000000"/>
            </a:solidFill>
          </a:ln>
        </p:spPr>
        <p:txBody>
          <a:bodyPr/>
          <a:lstStyle/>
          <a:p>
            <a:endParaRPr lang="en-US"/>
          </a:p>
        </p:txBody>
      </p:sp>
      <p:sp>
        <p:nvSpPr>
          <p:cNvPr id="101" name="Freeform 100"/>
          <p:cNvSpPr/>
          <p:nvPr/>
        </p:nvSpPr>
        <p:spPr>
          <a:xfrm>
            <a:off x="726718" y="5601168"/>
            <a:ext cx="39264" cy="36896"/>
          </a:xfrm>
          <a:custGeom>
            <a:avLst/>
            <a:gdLst/>
            <a:ahLst/>
            <a:cxnLst/>
            <a:rect l="0" t="0" r="0" b="0"/>
            <a:pathLst>
              <a:path w="101544" h="88851">
                <a:moveTo>
                  <a:pt x="0" y="40206"/>
                </a:moveTo>
                <a:lnTo>
                  <a:pt x="44416" y="0"/>
                </a:lnTo>
              </a:path>
            </a:pathLst>
          </a:custGeom>
          <a:noFill/>
          <a:ln w="12700">
            <a:solidFill>
              <a:srgbClr val="000000"/>
            </a:solidFill>
          </a:ln>
        </p:spPr>
        <p:txBody>
          <a:bodyPr/>
          <a:lstStyle/>
          <a:p>
            <a:endParaRPr lang="en-US"/>
          </a:p>
        </p:txBody>
      </p:sp>
      <p:sp>
        <p:nvSpPr>
          <p:cNvPr id="102" name="Freeform 101"/>
          <p:cNvSpPr/>
          <p:nvPr/>
        </p:nvSpPr>
        <p:spPr>
          <a:xfrm>
            <a:off x="606182" y="5453880"/>
            <a:ext cx="41802" cy="33728"/>
          </a:xfrm>
          <a:custGeom>
            <a:avLst/>
            <a:gdLst/>
            <a:ahLst/>
            <a:cxnLst/>
            <a:rect l="0" t="0" r="0" b="0"/>
            <a:pathLst>
              <a:path w="114237" h="76158">
                <a:moveTo>
                  <a:pt x="0" y="34575"/>
                </a:moveTo>
                <a:lnTo>
                  <a:pt x="48928" y="0"/>
                </a:lnTo>
              </a:path>
            </a:pathLst>
          </a:custGeom>
          <a:noFill/>
          <a:ln w="12700">
            <a:solidFill>
              <a:srgbClr val="000000"/>
            </a:solidFill>
          </a:ln>
        </p:spPr>
        <p:txBody>
          <a:bodyPr/>
          <a:lstStyle/>
          <a:p>
            <a:endParaRPr lang="en-US"/>
          </a:p>
        </p:txBody>
      </p:sp>
      <p:sp>
        <p:nvSpPr>
          <p:cNvPr id="103" name="Freeform 102"/>
          <p:cNvSpPr/>
          <p:nvPr/>
        </p:nvSpPr>
        <p:spPr>
          <a:xfrm>
            <a:off x="504607" y="5269476"/>
            <a:ext cx="102710" cy="68557"/>
          </a:xfrm>
          <a:custGeom>
            <a:avLst/>
            <a:gdLst/>
            <a:ahLst/>
            <a:cxnLst/>
            <a:rect l="0" t="0" r="0" b="0"/>
            <a:pathLst>
              <a:path w="215781" h="139623">
                <a:moveTo>
                  <a:pt x="0" y="71107"/>
                </a:moveTo>
                <a:lnTo>
                  <a:pt x="131823" y="0"/>
                </a:lnTo>
              </a:path>
            </a:pathLst>
          </a:custGeom>
          <a:noFill/>
          <a:ln w="25400">
            <a:solidFill>
              <a:srgbClr val="000000"/>
            </a:solidFill>
          </a:ln>
        </p:spPr>
        <p:txBody>
          <a:bodyPr/>
          <a:lstStyle/>
          <a:p>
            <a:endParaRPr lang="en-US"/>
          </a:p>
        </p:txBody>
      </p:sp>
      <p:sp>
        <p:nvSpPr>
          <p:cNvPr id="104" name="Rectangle 103"/>
          <p:cNvSpPr/>
          <p:nvPr/>
        </p:nvSpPr>
        <p:spPr>
          <a:xfrm>
            <a:off x="570904" y="5170681"/>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05" name="Freeform 104"/>
          <p:cNvSpPr/>
          <p:nvPr/>
        </p:nvSpPr>
        <p:spPr>
          <a:xfrm>
            <a:off x="423466" y="5122279"/>
            <a:ext cx="45648" cy="26597"/>
          </a:xfrm>
          <a:custGeom>
            <a:avLst/>
            <a:gdLst/>
            <a:ahLst/>
            <a:cxnLst/>
            <a:rect l="0" t="0" r="0" b="0"/>
            <a:pathLst>
              <a:path w="114237" h="63465">
                <a:moveTo>
                  <a:pt x="0" y="21898"/>
                </a:moveTo>
                <a:lnTo>
                  <a:pt x="55766" y="0"/>
                </a:lnTo>
              </a:path>
            </a:pathLst>
          </a:custGeom>
          <a:noFill/>
          <a:ln w="12700">
            <a:solidFill>
              <a:srgbClr val="000000"/>
            </a:solidFill>
          </a:ln>
        </p:spPr>
        <p:txBody>
          <a:bodyPr/>
          <a:lstStyle/>
          <a:p>
            <a:endParaRPr lang="en-US"/>
          </a:p>
        </p:txBody>
      </p:sp>
      <p:sp>
        <p:nvSpPr>
          <p:cNvPr id="106" name="Freeform 105"/>
          <p:cNvSpPr/>
          <p:nvPr/>
        </p:nvSpPr>
        <p:spPr>
          <a:xfrm>
            <a:off x="363937" y="4942777"/>
            <a:ext cx="46901" cy="22737"/>
          </a:xfrm>
          <a:custGeom>
            <a:avLst/>
            <a:gdLst/>
            <a:ahLst/>
            <a:cxnLst/>
            <a:rect l="0" t="0" r="0" b="0"/>
            <a:pathLst>
              <a:path w="126930" h="63465">
                <a:moveTo>
                  <a:pt x="0" y="15035"/>
                </a:moveTo>
                <a:lnTo>
                  <a:pt x="57994" y="0"/>
                </a:lnTo>
              </a:path>
            </a:pathLst>
          </a:custGeom>
          <a:noFill/>
          <a:ln w="12700">
            <a:solidFill>
              <a:srgbClr val="000000"/>
            </a:solidFill>
          </a:ln>
        </p:spPr>
        <p:txBody>
          <a:bodyPr/>
          <a:lstStyle/>
          <a:p>
            <a:endParaRPr lang="en-US"/>
          </a:p>
        </p:txBody>
      </p:sp>
      <p:sp>
        <p:nvSpPr>
          <p:cNvPr id="107" name="Freeform 106"/>
          <p:cNvSpPr/>
          <p:nvPr/>
        </p:nvSpPr>
        <p:spPr>
          <a:xfrm>
            <a:off x="326883" y="4757569"/>
            <a:ext cx="47681" cy="18754"/>
          </a:xfrm>
          <a:custGeom>
            <a:avLst/>
            <a:gdLst/>
            <a:ahLst/>
            <a:cxnLst/>
            <a:rect l="0" t="0" r="0" b="0"/>
            <a:pathLst>
              <a:path w="114237" h="50772">
                <a:moveTo>
                  <a:pt x="0" y="7954"/>
                </a:moveTo>
                <a:lnTo>
                  <a:pt x="59381" y="0"/>
                </a:lnTo>
              </a:path>
            </a:pathLst>
          </a:custGeom>
          <a:noFill/>
          <a:ln w="12700">
            <a:solidFill>
              <a:srgbClr val="000000"/>
            </a:solidFill>
          </a:ln>
        </p:spPr>
        <p:txBody>
          <a:bodyPr/>
          <a:lstStyle/>
          <a:p>
            <a:endParaRPr lang="en-US"/>
          </a:p>
        </p:txBody>
      </p:sp>
      <p:sp>
        <p:nvSpPr>
          <p:cNvPr id="108" name="Freeform 107"/>
          <p:cNvSpPr/>
          <p:nvPr/>
        </p:nvSpPr>
        <p:spPr>
          <a:xfrm>
            <a:off x="312840" y="4569345"/>
            <a:ext cx="47977" cy="14706"/>
          </a:xfrm>
          <a:custGeom>
            <a:avLst/>
            <a:gdLst/>
            <a:ahLst/>
            <a:cxnLst/>
            <a:rect l="0" t="0" r="0" b="0"/>
            <a:pathLst>
              <a:path w="126930" h="63465">
                <a:moveTo>
                  <a:pt x="0" y="758"/>
                </a:moveTo>
                <a:lnTo>
                  <a:pt x="59907" y="0"/>
                </a:lnTo>
              </a:path>
            </a:pathLst>
          </a:custGeom>
          <a:noFill/>
          <a:ln w="12700">
            <a:solidFill>
              <a:srgbClr val="000000"/>
            </a:solidFill>
          </a:ln>
        </p:spPr>
        <p:txBody>
          <a:bodyPr/>
          <a:lstStyle/>
          <a:p>
            <a:endParaRPr lang="en-US"/>
          </a:p>
        </p:txBody>
      </p:sp>
      <p:sp>
        <p:nvSpPr>
          <p:cNvPr id="109" name="Freeform 108"/>
          <p:cNvSpPr/>
          <p:nvPr/>
        </p:nvSpPr>
        <p:spPr>
          <a:xfrm>
            <a:off x="322013" y="4377206"/>
            <a:ext cx="112320" cy="37628"/>
          </a:xfrm>
          <a:custGeom>
            <a:avLst/>
            <a:gdLst/>
            <a:ahLst/>
            <a:cxnLst/>
            <a:rect l="0" t="0" r="0" b="0"/>
            <a:pathLst>
              <a:path w="228474" h="101544">
                <a:moveTo>
                  <a:pt x="0" y="0"/>
                </a:moveTo>
                <a:lnTo>
                  <a:pt x="148908" y="16123"/>
                </a:lnTo>
              </a:path>
            </a:pathLst>
          </a:custGeom>
          <a:noFill/>
          <a:ln w="25400">
            <a:solidFill>
              <a:srgbClr val="000000"/>
            </a:solidFill>
          </a:ln>
        </p:spPr>
        <p:txBody>
          <a:bodyPr/>
          <a:lstStyle/>
          <a:p>
            <a:endParaRPr lang="en-US"/>
          </a:p>
        </p:txBody>
      </p:sp>
      <p:sp>
        <p:nvSpPr>
          <p:cNvPr id="110" name="Rectangle 109"/>
          <p:cNvSpPr/>
          <p:nvPr/>
        </p:nvSpPr>
        <p:spPr>
          <a:xfrm>
            <a:off x="399548" y="4335323"/>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11" name="Freeform 110"/>
          <p:cNvSpPr/>
          <p:nvPr/>
        </p:nvSpPr>
        <p:spPr>
          <a:xfrm>
            <a:off x="354268" y="4187139"/>
            <a:ext cx="47105" cy="21909"/>
          </a:xfrm>
          <a:custGeom>
            <a:avLst/>
            <a:gdLst/>
            <a:ahLst/>
            <a:cxnLst/>
            <a:rect l="0" t="0" r="0" b="0"/>
            <a:pathLst>
              <a:path w="114237" h="63465">
                <a:moveTo>
                  <a:pt x="0" y="0"/>
                </a:moveTo>
                <a:lnTo>
                  <a:pt x="58356" y="13563"/>
                </a:lnTo>
              </a:path>
            </a:pathLst>
          </a:custGeom>
          <a:noFill/>
          <a:ln w="12700">
            <a:solidFill>
              <a:srgbClr val="000000"/>
            </a:solidFill>
          </a:ln>
        </p:spPr>
        <p:txBody>
          <a:bodyPr/>
          <a:lstStyle/>
          <a:p>
            <a:endParaRPr lang="en-US"/>
          </a:p>
        </p:txBody>
      </p:sp>
      <p:sp>
        <p:nvSpPr>
          <p:cNvPr id="112" name="Freeform 111"/>
          <p:cNvSpPr/>
          <p:nvPr/>
        </p:nvSpPr>
        <p:spPr>
          <a:xfrm>
            <a:off x="409139" y="4002328"/>
            <a:ext cx="45950" cy="25800"/>
          </a:xfrm>
          <a:custGeom>
            <a:avLst/>
            <a:gdLst/>
            <a:ahLst/>
            <a:cxnLst/>
            <a:rect l="0" t="0" r="0" b="0"/>
            <a:pathLst>
              <a:path w="114237" h="76158">
                <a:moveTo>
                  <a:pt x="0" y="0"/>
                </a:moveTo>
                <a:lnTo>
                  <a:pt x="56302" y="20480"/>
                </a:lnTo>
              </a:path>
            </a:pathLst>
          </a:custGeom>
          <a:noFill/>
          <a:ln w="12700">
            <a:solidFill>
              <a:srgbClr val="000000"/>
            </a:solidFill>
          </a:ln>
        </p:spPr>
        <p:txBody>
          <a:bodyPr/>
          <a:lstStyle/>
          <a:p>
            <a:endParaRPr lang="en-US"/>
          </a:p>
        </p:txBody>
      </p:sp>
      <p:sp>
        <p:nvSpPr>
          <p:cNvPr id="113" name="Freeform 112"/>
          <p:cNvSpPr/>
          <p:nvPr/>
        </p:nvSpPr>
        <p:spPr>
          <a:xfrm>
            <a:off x="485829" y="3825454"/>
            <a:ext cx="44335" cy="29523"/>
          </a:xfrm>
          <a:custGeom>
            <a:avLst/>
            <a:gdLst/>
            <a:ahLst/>
            <a:cxnLst/>
            <a:rect l="0" t="0" r="0" b="0"/>
            <a:pathLst>
              <a:path w="101544" h="88851">
                <a:moveTo>
                  <a:pt x="0" y="0"/>
                </a:moveTo>
                <a:lnTo>
                  <a:pt x="53432" y="27099"/>
                </a:lnTo>
              </a:path>
            </a:pathLst>
          </a:custGeom>
          <a:noFill/>
          <a:ln w="12700">
            <a:solidFill>
              <a:srgbClr val="000000"/>
            </a:solidFill>
          </a:ln>
        </p:spPr>
        <p:txBody>
          <a:bodyPr/>
          <a:lstStyle/>
          <a:p>
            <a:endParaRPr lang="en-US"/>
          </a:p>
        </p:txBody>
      </p:sp>
      <p:sp>
        <p:nvSpPr>
          <p:cNvPr id="114" name="Freeform 113"/>
          <p:cNvSpPr/>
          <p:nvPr/>
        </p:nvSpPr>
        <p:spPr>
          <a:xfrm>
            <a:off x="583226" y="3659081"/>
            <a:ext cx="42285" cy="33026"/>
          </a:xfrm>
          <a:custGeom>
            <a:avLst/>
            <a:gdLst/>
            <a:ahLst/>
            <a:cxnLst/>
            <a:rect l="0" t="0" r="0" b="0"/>
            <a:pathLst>
              <a:path w="114237" h="88851">
                <a:moveTo>
                  <a:pt x="0" y="0"/>
                </a:moveTo>
                <a:lnTo>
                  <a:pt x="49787" y="33326"/>
                </a:lnTo>
              </a:path>
            </a:pathLst>
          </a:custGeom>
          <a:noFill/>
          <a:ln w="12700">
            <a:solidFill>
              <a:srgbClr val="000000"/>
            </a:solidFill>
          </a:ln>
        </p:spPr>
        <p:txBody>
          <a:bodyPr/>
          <a:lstStyle/>
          <a:p>
            <a:endParaRPr lang="en-US"/>
          </a:p>
        </p:txBody>
      </p:sp>
      <p:sp>
        <p:nvSpPr>
          <p:cNvPr id="115" name="Freeform 114"/>
          <p:cNvSpPr/>
          <p:nvPr/>
        </p:nvSpPr>
        <p:spPr>
          <a:xfrm>
            <a:off x="699915" y="3505624"/>
            <a:ext cx="92431" cy="83501"/>
          </a:xfrm>
          <a:custGeom>
            <a:avLst/>
            <a:gdLst/>
            <a:ahLst/>
            <a:cxnLst/>
            <a:rect l="0" t="0" r="0" b="0"/>
            <a:pathLst>
              <a:path w="190395" h="177702">
                <a:moveTo>
                  <a:pt x="0" y="0"/>
                </a:moveTo>
                <a:lnTo>
                  <a:pt x="113549" y="97674"/>
                </a:lnTo>
              </a:path>
            </a:pathLst>
          </a:custGeom>
          <a:noFill/>
          <a:ln w="25400">
            <a:solidFill>
              <a:srgbClr val="000000"/>
            </a:solidFill>
          </a:ln>
        </p:spPr>
        <p:txBody>
          <a:bodyPr/>
          <a:lstStyle/>
          <a:p>
            <a:endParaRPr lang="en-US"/>
          </a:p>
        </p:txBody>
      </p:sp>
      <p:sp>
        <p:nvSpPr>
          <p:cNvPr id="116" name="Rectangle 115"/>
          <p:cNvSpPr/>
          <p:nvPr/>
        </p:nvSpPr>
        <p:spPr>
          <a:xfrm>
            <a:off x="756539" y="3557084"/>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17" name="Freeform 116"/>
          <p:cNvSpPr/>
          <p:nvPr/>
        </p:nvSpPr>
        <p:spPr>
          <a:xfrm>
            <a:off x="834208" y="3367307"/>
            <a:ext cx="37001" cy="39168"/>
          </a:xfrm>
          <a:custGeom>
            <a:avLst/>
            <a:gdLst/>
            <a:ahLst/>
            <a:cxnLst/>
            <a:rect l="0" t="0" r="0" b="0"/>
            <a:pathLst>
              <a:path w="101544" h="101544">
                <a:moveTo>
                  <a:pt x="0" y="0"/>
                </a:moveTo>
                <a:lnTo>
                  <a:pt x="40393" y="44246"/>
                </a:lnTo>
              </a:path>
            </a:pathLst>
          </a:custGeom>
          <a:noFill/>
          <a:ln w="12700">
            <a:solidFill>
              <a:srgbClr val="000000"/>
            </a:solidFill>
          </a:ln>
        </p:spPr>
        <p:txBody>
          <a:bodyPr/>
          <a:lstStyle/>
          <a:p>
            <a:endParaRPr lang="en-US"/>
          </a:p>
        </p:txBody>
      </p:sp>
      <p:sp>
        <p:nvSpPr>
          <p:cNvPr id="118" name="Freeform 117"/>
          <p:cNvSpPr/>
          <p:nvPr/>
        </p:nvSpPr>
        <p:spPr>
          <a:xfrm>
            <a:off x="984154" y="3246138"/>
            <a:ext cx="33844" cy="41719"/>
          </a:xfrm>
          <a:custGeom>
            <a:avLst/>
            <a:gdLst/>
            <a:ahLst/>
            <a:cxnLst/>
            <a:rect l="0" t="0" r="0" b="0"/>
            <a:pathLst>
              <a:path w="101544" h="101544">
                <a:moveTo>
                  <a:pt x="0" y="0"/>
                </a:moveTo>
                <a:lnTo>
                  <a:pt x="34781" y="48781"/>
                </a:lnTo>
              </a:path>
            </a:pathLst>
          </a:custGeom>
          <a:noFill/>
          <a:ln w="12700">
            <a:solidFill>
              <a:srgbClr val="000000"/>
            </a:solidFill>
          </a:ln>
        </p:spPr>
        <p:txBody>
          <a:bodyPr/>
          <a:lstStyle/>
          <a:p>
            <a:endParaRPr lang="en-US"/>
          </a:p>
        </p:txBody>
      </p:sp>
      <p:sp>
        <p:nvSpPr>
          <p:cNvPr id="119" name="Freeform 118"/>
          <p:cNvSpPr/>
          <p:nvPr/>
        </p:nvSpPr>
        <p:spPr>
          <a:xfrm>
            <a:off x="1147578" y="3143873"/>
            <a:ext cx="30404" cy="43872"/>
          </a:xfrm>
          <a:custGeom>
            <a:avLst/>
            <a:gdLst/>
            <a:ahLst/>
            <a:cxnLst/>
            <a:rect l="0" t="0" r="0" b="0"/>
            <a:pathLst>
              <a:path w="88851" h="101544">
                <a:moveTo>
                  <a:pt x="0" y="0"/>
                </a:moveTo>
                <a:lnTo>
                  <a:pt x="28665" y="52609"/>
                </a:lnTo>
              </a:path>
            </a:pathLst>
          </a:custGeom>
          <a:noFill/>
          <a:ln w="12700">
            <a:solidFill>
              <a:srgbClr val="000000"/>
            </a:solidFill>
          </a:ln>
        </p:spPr>
        <p:txBody>
          <a:bodyPr/>
          <a:lstStyle/>
          <a:p>
            <a:endParaRPr lang="en-US"/>
          </a:p>
        </p:txBody>
      </p:sp>
      <p:sp>
        <p:nvSpPr>
          <p:cNvPr id="120" name="Freeform 119"/>
          <p:cNvSpPr/>
          <p:nvPr/>
        </p:nvSpPr>
        <p:spPr>
          <a:xfrm>
            <a:off x="1322112" y="3061995"/>
            <a:ext cx="26729" cy="45596"/>
          </a:xfrm>
          <a:custGeom>
            <a:avLst/>
            <a:gdLst/>
            <a:ahLst/>
            <a:cxnLst/>
            <a:rect l="0" t="0" r="0" b="0"/>
            <a:pathLst>
              <a:path w="76158" h="114237">
                <a:moveTo>
                  <a:pt x="0" y="0"/>
                </a:moveTo>
                <a:lnTo>
                  <a:pt x="22133" y="55673"/>
                </a:lnTo>
              </a:path>
            </a:pathLst>
          </a:custGeom>
          <a:noFill/>
          <a:ln w="12700">
            <a:solidFill>
              <a:srgbClr val="000000"/>
            </a:solidFill>
          </a:ln>
        </p:spPr>
        <p:txBody>
          <a:bodyPr/>
          <a:lstStyle/>
          <a:p>
            <a:endParaRPr lang="en-US"/>
          </a:p>
        </p:txBody>
      </p:sp>
      <p:sp>
        <p:nvSpPr>
          <p:cNvPr id="121" name="Freeform 120"/>
          <p:cNvSpPr/>
          <p:nvPr/>
        </p:nvSpPr>
        <p:spPr>
          <a:xfrm>
            <a:off x="1505222" y="3001693"/>
            <a:ext cx="50046" cy="110024"/>
          </a:xfrm>
          <a:custGeom>
            <a:avLst/>
            <a:gdLst/>
            <a:ahLst/>
            <a:cxnLst/>
            <a:rect l="0" t="0" r="0" b="0"/>
            <a:pathLst>
              <a:path w="126930" h="228474">
                <a:moveTo>
                  <a:pt x="0" y="0"/>
                </a:moveTo>
                <a:lnTo>
                  <a:pt x="38199" y="144826"/>
                </a:lnTo>
              </a:path>
            </a:pathLst>
          </a:custGeom>
          <a:noFill/>
          <a:ln w="25400">
            <a:solidFill>
              <a:srgbClr val="000000"/>
            </a:solidFill>
          </a:ln>
        </p:spPr>
        <p:txBody>
          <a:bodyPr/>
          <a:lstStyle/>
          <a:p>
            <a:endParaRPr lang="en-US"/>
          </a:p>
        </p:txBody>
      </p:sp>
      <p:sp>
        <p:nvSpPr>
          <p:cNvPr id="122" name="Rectangle 121"/>
          <p:cNvSpPr/>
          <p:nvPr/>
        </p:nvSpPr>
        <p:spPr>
          <a:xfrm>
            <a:off x="1420542" y="3085856"/>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23" name="Freeform 122"/>
          <p:cNvSpPr/>
          <p:nvPr/>
        </p:nvSpPr>
        <p:spPr>
          <a:xfrm>
            <a:off x="1694254" y="2963841"/>
            <a:ext cx="18895" cy="47662"/>
          </a:xfrm>
          <a:custGeom>
            <a:avLst/>
            <a:gdLst/>
            <a:ahLst/>
            <a:cxnLst/>
            <a:rect l="0" t="0" r="0" b="0"/>
            <a:pathLst>
              <a:path w="63465" h="126930">
                <a:moveTo>
                  <a:pt x="0" y="0"/>
                </a:moveTo>
                <a:lnTo>
                  <a:pt x="8205" y="59347"/>
                </a:lnTo>
              </a:path>
            </a:pathLst>
          </a:custGeom>
          <a:noFill/>
          <a:ln w="12700">
            <a:solidFill>
              <a:srgbClr val="000000"/>
            </a:solidFill>
          </a:ln>
        </p:spPr>
        <p:txBody>
          <a:bodyPr/>
          <a:lstStyle/>
          <a:p>
            <a:endParaRPr lang="en-US"/>
          </a:p>
        </p:txBody>
      </p:sp>
      <p:sp>
        <p:nvSpPr>
          <p:cNvPr id="124" name="Freeform 123"/>
          <p:cNvSpPr/>
          <p:nvPr/>
        </p:nvSpPr>
        <p:spPr>
          <a:xfrm>
            <a:off x="1886465" y="2948987"/>
            <a:ext cx="14848" cy="47975"/>
          </a:xfrm>
          <a:custGeom>
            <a:avLst/>
            <a:gdLst/>
            <a:ahLst/>
            <a:cxnLst/>
            <a:rect l="0" t="0" r="0" b="0"/>
            <a:pathLst>
              <a:path w="50772" h="126930">
                <a:moveTo>
                  <a:pt x="0" y="0"/>
                </a:moveTo>
                <a:lnTo>
                  <a:pt x="1011" y="59903"/>
                </a:lnTo>
              </a:path>
            </a:pathLst>
          </a:custGeom>
          <a:noFill/>
          <a:ln w="12700">
            <a:solidFill>
              <a:srgbClr val="000000"/>
            </a:solidFill>
          </a:ln>
        </p:spPr>
        <p:txBody>
          <a:bodyPr/>
          <a:lstStyle/>
          <a:p>
            <a:endParaRPr lang="en-US"/>
          </a:p>
        </p:txBody>
      </p:sp>
      <p:sp>
        <p:nvSpPr>
          <p:cNvPr id="126" name="Rectangle 125"/>
          <p:cNvSpPr/>
          <p:nvPr/>
        </p:nvSpPr>
        <p:spPr>
          <a:xfrm>
            <a:off x="1541918" y="4178247"/>
            <a:ext cx="750243" cy="207749"/>
          </a:xfrm>
          <a:prstGeom prst="rect">
            <a:avLst/>
          </a:prstGeom>
          <a:noFill/>
        </p:spPr>
        <p:txBody>
          <a:bodyPr wrap="square" lIns="0" tIns="0" rIns="0" bIns="0" rtlCol="0">
            <a:spAutoFit/>
          </a:bodyPr>
          <a:lstStyle/>
          <a:p>
            <a:pPr algn="ctr"/>
            <a:r>
              <a:rPr sz="1350" dirty="0">
                <a:solidFill>
                  <a:srgbClr val="000000"/>
                </a:solidFill>
                <a:latin typeface="Helvetica"/>
              </a:rPr>
              <a:t>pRSII41K</a:t>
            </a:r>
          </a:p>
        </p:txBody>
      </p:sp>
      <p:sp>
        <p:nvSpPr>
          <p:cNvPr id="127" name="Rectangle 126"/>
          <p:cNvSpPr/>
          <p:nvPr/>
        </p:nvSpPr>
        <p:spPr>
          <a:xfrm>
            <a:off x="1604454" y="4720873"/>
            <a:ext cx="625171" cy="207749"/>
          </a:xfrm>
          <a:prstGeom prst="rect">
            <a:avLst/>
          </a:prstGeom>
          <a:noFill/>
        </p:spPr>
        <p:txBody>
          <a:bodyPr wrap="none" lIns="0" tIns="0" rIns="0" bIns="0" rtlCol="0">
            <a:spAutoFit/>
          </a:bodyPr>
          <a:lstStyle/>
          <a:p>
            <a:pPr algn="ctr"/>
            <a:r>
              <a:rPr sz="1350" dirty="0">
                <a:solidFill>
                  <a:srgbClr val="000000"/>
                </a:solidFill>
                <a:latin typeface="Helvetica"/>
              </a:rPr>
              <a:t>5214 bp</a:t>
            </a:r>
          </a:p>
        </p:txBody>
      </p:sp>
      <p:sp>
        <p:nvSpPr>
          <p:cNvPr id="128" name="Rectangle 127"/>
          <p:cNvSpPr/>
          <p:nvPr/>
        </p:nvSpPr>
        <p:spPr>
          <a:xfrm>
            <a:off x="3619604" y="5370596"/>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129" name="Rectangle 128"/>
          <p:cNvSpPr/>
          <p:nvPr/>
        </p:nvSpPr>
        <p:spPr>
          <a:xfrm>
            <a:off x="206773" y="5920362"/>
            <a:ext cx="405560" cy="155877"/>
          </a:xfrm>
          <a:prstGeom prst="rect">
            <a:avLst/>
          </a:prstGeom>
          <a:noFill/>
        </p:spPr>
        <p:txBody>
          <a:bodyPr wrap="none" lIns="0" tIns="0" rIns="0" bIns="0" rtlCol="0">
            <a:spAutoFit/>
          </a:bodyPr>
          <a:lstStyle/>
          <a:p>
            <a:r>
              <a:rPr sz="1013" dirty="0">
                <a:solidFill>
                  <a:srgbClr val="000000"/>
                </a:solidFill>
                <a:latin typeface="Helvetica"/>
              </a:rPr>
              <a:t>kanMX</a:t>
            </a:r>
          </a:p>
        </p:txBody>
      </p:sp>
      <p:sp>
        <p:nvSpPr>
          <p:cNvPr id="19" name="TextBox 18">
            <a:extLst>
              <a:ext uri="{FF2B5EF4-FFF2-40B4-BE49-F238E27FC236}">
                <a16:creationId xmlns:a16="http://schemas.microsoft.com/office/drawing/2014/main" id="{A9F917C0-F12E-3D35-654E-9295156574CB}"/>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1220544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Freeform 122"/>
          <p:cNvSpPr/>
          <p:nvPr/>
        </p:nvSpPr>
        <p:spPr>
          <a:xfrm>
            <a:off x="3824126" y="4412599"/>
            <a:ext cx="47957" cy="16620"/>
          </a:xfrm>
          <a:custGeom>
            <a:avLst/>
            <a:gdLst/>
            <a:ahLst/>
            <a:cxnLst/>
            <a:rect l="0" t="0" r="0" b="0"/>
            <a:pathLst>
              <a:path w="114237" h="50772">
                <a:moveTo>
                  <a:pt x="0" y="4161"/>
                </a:moveTo>
                <a:lnTo>
                  <a:pt x="59870" y="0"/>
                </a:lnTo>
              </a:path>
            </a:pathLst>
          </a:custGeom>
          <a:noFill/>
          <a:ln w="12700">
            <a:solidFill>
              <a:srgbClr val="000000"/>
            </a:solidFill>
          </a:ln>
        </p:spPr>
        <p:txBody>
          <a:bodyPr/>
          <a:lstStyle/>
          <a:p>
            <a:endParaRPr lang="en-US"/>
          </a:p>
        </p:txBody>
      </p:sp>
      <p:sp>
        <p:nvSpPr>
          <p:cNvPr id="2" name="Freeform 1"/>
          <p:cNvSpPr/>
          <p:nvPr/>
        </p:nvSpPr>
        <p:spPr>
          <a:xfrm>
            <a:off x="2647103" y="2782651"/>
            <a:ext cx="26556" cy="45727"/>
          </a:xfrm>
          <a:custGeom>
            <a:avLst/>
            <a:gdLst/>
            <a:ahLst/>
            <a:cxnLst/>
            <a:rect l="0" t="0" r="0" b="0"/>
            <a:pathLst>
              <a:path w="76158" h="88851">
                <a:moveTo>
                  <a:pt x="0" y="55906"/>
                </a:moveTo>
                <a:lnTo>
                  <a:pt x="21825" y="0"/>
                </a:lnTo>
              </a:path>
            </a:pathLst>
          </a:custGeom>
          <a:noFill/>
          <a:ln w="12700">
            <a:solidFill>
              <a:srgbClr val="000000"/>
            </a:solidFill>
          </a:ln>
        </p:spPr>
        <p:txBody>
          <a:bodyPr/>
          <a:lstStyle/>
          <a:p>
            <a:endParaRPr lang="en-US"/>
          </a:p>
        </p:txBody>
      </p:sp>
      <p:sp>
        <p:nvSpPr>
          <p:cNvPr id="3" name="Freeform 2"/>
          <p:cNvSpPr/>
          <p:nvPr/>
        </p:nvSpPr>
        <p:spPr>
          <a:xfrm>
            <a:off x="3564401" y="5498278"/>
            <a:ext cx="43234" cy="31636"/>
          </a:xfrm>
          <a:custGeom>
            <a:avLst/>
            <a:gdLst/>
            <a:ahLst/>
            <a:cxnLst/>
            <a:rect l="0" t="0" r="0" b="0"/>
            <a:pathLst>
              <a:path w="101544" h="88851">
                <a:moveTo>
                  <a:pt x="0" y="0"/>
                </a:moveTo>
                <a:lnTo>
                  <a:pt x="51475" y="30856"/>
                </a:lnTo>
              </a:path>
            </a:pathLst>
          </a:custGeom>
          <a:noFill/>
          <a:ln w="12700">
            <a:solidFill>
              <a:srgbClr val="000000"/>
            </a:solidFill>
          </a:ln>
        </p:spPr>
        <p:txBody>
          <a:bodyPr/>
          <a:lstStyle/>
          <a:p>
            <a:endParaRPr lang="en-US"/>
          </a:p>
        </p:txBody>
      </p:sp>
      <p:sp>
        <p:nvSpPr>
          <p:cNvPr id="4" name="Freeform 3"/>
          <p:cNvSpPr/>
          <p:nvPr/>
        </p:nvSpPr>
        <p:spPr>
          <a:xfrm>
            <a:off x="3023056" y="6074169"/>
            <a:ext cx="33392" cy="42107"/>
          </a:xfrm>
          <a:custGeom>
            <a:avLst/>
            <a:gdLst/>
            <a:ahLst/>
            <a:cxnLst/>
            <a:rect l="0" t="0" r="0" b="0"/>
            <a:pathLst>
              <a:path w="88851" h="101544">
                <a:moveTo>
                  <a:pt x="0" y="0"/>
                </a:moveTo>
                <a:lnTo>
                  <a:pt x="33977" y="49470"/>
                </a:lnTo>
              </a:path>
            </a:pathLst>
          </a:custGeom>
          <a:noFill/>
          <a:ln w="12700">
            <a:solidFill>
              <a:srgbClr val="000000"/>
            </a:solidFill>
          </a:ln>
        </p:spPr>
        <p:txBody>
          <a:bodyPr/>
          <a:lstStyle/>
          <a:p>
            <a:endParaRPr lang="en-US"/>
          </a:p>
        </p:txBody>
      </p:sp>
      <p:sp>
        <p:nvSpPr>
          <p:cNvPr id="5" name="Freeform 4"/>
          <p:cNvSpPr/>
          <p:nvPr/>
        </p:nvSpPr>
        <p:spPr>
          <a:xfrm>
            <a:off x="507989" y="5718501"/>
            <a:ext cx="40421" cy="35640"/>
          </a:xfrm>
          <a:custGeom>
            <a:avLst/>
            <a:gdLst/>
            <a:ahLst/>
            <a:cxnLst/>
            <a:rect l="0" t="0" r="0" b="0"/>
            <a:pathLst>
              <a:path w="88851" h="101544">
                <a:moveTo>
                  <a:pt x="46473" y="0"/>
                </a:moveTo>
                <a:lnTo>
                  <a:pt x="0" y="37974"/>
                </a:lnTo>
              </a:path>
            </a:pathLst>
          </a:custGeom>
          <a:noFill/>
          <a:ln w="12700">
            <a:solidFill>
              <a:srgbClr val="000000"/>
            </a:solidFill>
          </a:ln>
        </p:spPr>
        <p:txBody>
          <a:bodyPr/>
          <a:lstStyle/>
          <a:p>
            <a:endParaRPr lang="en-US"/>
          </a:p>
        </p:txBody>
      </p:sp>
      <p:sp>
        <p:nvSpPr>
          <p:cNvPr id="6" name="Freeform 5"/>
          <p:cNvSpPr/>
          <p:nvPr/>
        </p:nvSpPr>
        <p:spPr>
          <a:xfrm>
            <a:off x="710470" y="3135601"/>
            <a:ext cx="36805" cy="39424"/>
          </a:xfrm>
          <a:custGeom>
            <a:avLst/>
            <a:gdLst/>
            <a:ahLst/>
            <a:cxnLst/>
            <a:rect l="0" t="0" r="0" b="0"/>
            <a:pathLst>
              <a:path w="76158" h="88851">
                <a:moveTo>
                  <a:pt x="40045" y="44701"/>
                </a:moveTo>
                <a:lnTo>
                  <a:pt x="0" y="0"/>
                </a:lnTo>
              </a:path>
            </a:pathLst>
          </a:custGeom>
          <a:noFill/>
          <a:ln w="12700">
            <a:solidFill>
              <a:srgbClr val="000000"/>
            </a:solidFill>
          </a:ln>
        </p:spPr>
        <p:txBody>
          <a:bodyPr/>
          <a:lstStyle/>
          <a:p>
            <a:endParaRPr lang="en-US"/>
          </a:p>
        </p:txBody>
      </p:sp>
      <p:sp>
        <p:nvSpPr>
          <p:cNvPr id="7" name="Freeform 6"/>
          <p:cNvSpPr/>
          <p:nvPr/>
        </p:nvSpPr>
        <p:spPr>
          <a:xfrm>
            <a:off x="843406" y="3012691"/>
            <a:ext cx="34431" cy="55648"/>
          </a:xfrm>
          <a:custGeom>
            <a:avLst/>
            <a:gdLst/>
            <a:ahLst/>
            <a:cxnLst/>
            <a:rect l="0" t="0" r="0" b="0"/>
            <a:pathLst>
              <a:path w="76158" h="114237">
                <a:moveTo>
                  <a:pt x="35825" y="73543"/>
                </a:moveTo>
                <a:lnTo>
                  <a:pt x="0" y="0"/>
                </a:lnTo>
              </a:path>
            </a:pathLst>
          </a:custGeom>
          <a:noFill/>
          <a:ln w="12700">
            <a:solidFill>
              <a:srgbClr val="000000"/>
            </a:solidFill>
          </a:ln>
        </p:spPr>
        <p:txBody>
          <a:bodyPr/>
          <a:lstStyle/>
          <a:p>
            <a:endParaRPr lang="en-US"/>
          </a:p>
        </p:txBody>
      </p:sp>
      <p:sp>
        <p:nvSpPr>
          <p:cNvPr id="8" name="Freeform 7"/>
          <p:cNvSpPr/>
          <p:nvPr/>
        </p:nvSpPr>
        <p:spPr>
          <a:xfrm>
            <a:off x="993801" y="2890190"/>
            <a:ext cx="31745" cy="78879"/>
          </a:xfrm>
          <a:custGeom>
            <a:avLst/>
            <a:gdLst/>
            <a:ahLst/>
            <a:cxnLst/>
            <a:rect l="0" t="0" r="0" b="0"/>
            <a:pathLst>
              <a:path w="76158" h="152316">
                <a:moveTo>
                  <a:pt x="31050" y="114843"/>
                </a:moveTo>
                <a:lnTo>
                  <a:pt x="0" y="0"/>
                </a:lnTo>
              </a:path>
            </a:pathLst>
          </a:custGeom>
          <a:noFill/>
          <a:ln w="12700">
            <a:solidFill>
              <a:srgbClr val="000000"/>
            </a:solidFill>
          </a:ln>
        </p:spPr>
        <p:txBody>
          <a:bodyPr/>
          <a:lstStyle/>
          <a:p>
            <a:endParaRPr lang="en-US"/>
          </a:p>
        </p:txBody>
      </p:sp>
      <p:sp>
        <p:nvSpPr>
          <p:cNvPr id="9" name="Freeform 8"/>
          <p:cNvSpPr/>
          <p:nvPr/>
        </p:nvSpPr>
        <p:spPr>
          <a:xfrm>
            <a:off x="3655740" y="4414939"/>
            <a:ext cx="182665" cy="25983"/>
          </a:xfrm>
          <a:custGeom>
            <a:avLst/>
            <a:gdLst/>
            <a:ahLst/>
            <a:cxnLst/>
            <a:rect l="0" t="0" r="0" b="0"/>
            <a:pathLst>
              <a:path w="355404" h="63465">
                <a:moveTo>
                  <a:pt x="0" y="20806"/>
                </a:moveTo>
                <a:lnTo>
                  <a:pt x="299352" y="0"/>
                </a:lnTo>
              </a:path>
            </a:pathLst>
          </a:custGeom>
          <a:noFill/>
          <a:ln w="12700">
            <a:solidFill>
              <a:srgbClr val="000000"/>
            </a:solidFill>
          </a:ln>
        </p:spPr>
        <p:txBody>
          <a:bodyPr/>
          <a:lstStyle/>
          <a:p>
            <a:endParaRPr lang="en-US"/>
          </a:p>
        </p:txBody>
      </p:sp>
      <p:sp>
        <p:nvSpPr>
          <p:cNvPr id="10" name="Freeform 9"/>
          <p:cNvSpPr/>
          <p:nvPr/>
        </p:nvSpPr>
        <p:spPr>
          <a:xfrm>
            <a:off x="2585720" y="2814099"/>
            <a:ext cx="75663" cy="171514"/>
          </a:xfrm>
          <a:custGeom>
            <a:avLst/>
            <a:gdLst/>
            <a:ahLst/>
            <a:cxnLst/>
            <a:rect l="0" t="0" r="0" b="0"/>
            <a:pathLst>
              <a:path w="165009" h="317325">
                <a:moveTo>
                  <a:pt x="0" y="279528"/>
                </a:moveTo>
                <a:lnTo>
                  <a:pt x="109126" y="0"/>
                </a:lnTo>
              </a:path>
            </a:pathLst>
          </a:custGeom>
          <a:noFill/>
          <a:ln w="12700">
            <a:solidFill>
              <a:srgbClr val="000000"/>
            </a:solidFill>
          </a:ln>
        </p:spPr>
        <p:txBody>
          <a:bodyPr/>
          <a:lstStyle/>
          <a:p>
            <a:endParaRPr lang="en-US"/>
          </a:p>
        </p:txBody>
      </p:sp>
      <p:sp>
        <p:nvSpPr>
          <p:cNvPr id="11" name="Freeform 10"/>
          <p:cNvSpPr/>
          <p:nvPr/>
        </p:nvSpPr>
        <p:spPr>
          <a:xfrm>
            <a:off x="3419626" y="5411496"/>
            <a:ext cx="159054" cy="101062"/>
          </a:xfrm>
          <a:custGeom>
            <a:avLst/>
            <a:gdLst/>
            <a:ahLst/>
            <a:cxnLst/>
            <a:rect l="0" t="0" r="0" b="0"/>
            <a:pathLst>
              <a:path w="317325" h="215781">
                <a:moveTo>
                  <a:pt x="0" y="0"/>
                </a:moveTo>
                <a:lnTo>
                  <a:pt x="257376" y="154279"/>
                </a:lnTo>
              </a:path>
            </a:pathLst>
          </a:custGeom>
          <a:noFill/>
          <a:ln w="12700">
            <a:solidFill>
              <a:srgbClr val="000000"/>
            </a:solidFill>
          </a:ln>
        </p:spPr>
        <p:txBody>
          <a:bodyPr/>
          <a:lstStyle/>
          <a:p>
            <a:endParaRPr lang="en-US"/>
          </a:p>
        </p:txBody>
      </p:sp>
      <p:sp>
        <p:nvSpPr>
          <p:cNvPr id="12" name="Freeform 11"/>
          <p:cNvSpPr/>
          <p:nvPr/>
        </p:nvSpPr>
        <p:spPr>
          <a:xfrm>
            <a:off x="2927494" y="5935034"/>
            <a:ext cx="109841" cy="153415"/>
          </a:xfrm>
          <a:custGeom>
            <a:avLst/>
            <a:gdLst/>
            <a:ahLst/>
            <a:cxnLst/>
            <a:rect l="0" t="0" r="0" b="0"/>
            <a:pathLst>
              <a:path w="215781" h="304632">
                <a:moveTo>
                  <a:pt x="0" y="0"/>
                </a:moveTo>
                <a:lnTo>
                  <a:pt x="169886" y="247352"/>
                </a:lnTo>
              </a:path>
            </a:pathLst>
          </a:custGeom>
          <a:noFill/>
          <a:ln w="12700">
            <a:solidFill>
              <a:srgbClr val="000000"/>
            </a:solidFill>
          </a:ln>
        </p:spPr>
        <p:txBody>
          <a:bodyPr/>
          <a:lstStyle/>
          <a:p>
            <a:endParaRPr lang="en-US"/>
          </a:p>
        </p:txBody>
      </p:sp>
      <p:sp>
        <p:nvSpPr>
          <p:cNvPr id="13" name="Freeform 12"/>
          <p:cNvSpPr/>
          <p:nvPr/>
        </p:nvSpPr>
        <p:spPr>
          <a:xfrm>
            <a:off x="534131" y="5611698"/>
            <a:ext cx="144985" cy="121082"/>
          </a:xfrm>
          <a:custGeom>
            <a:avLst/>
            <a:gdLst/>
            <a:ahLst/>
            <a:cxnLst/>
            <a:rect l="0" t="0" r="0" b="0"/>
            <a:pathLst>
              <a:path w="279246" h="253860">
                <a:moveTo>
                  <a:pt x="232365" y="0"/>
                </a:moveTo>
                <a:lnTo>
                  <a:pt x="0" y="189870"/>
                </a:lnTo>
              </a:path>
            </a:pathLst>
          </a:custGeom>
          <a:noFill/>
          <a:ln w="12700">
            <a:solidFill>
              <a:srgbClr val="000000"/>
            </a:solidFill>
          </a:ln>
        </p:spPr>
        <p:txBody>
          <a:bodyPr/>
          <a:lstStyle/>
          <a:p>
            <a:endParaRPr lang="en-US"/>
          </a:p>
        </p:txBody>
      </p:sp>
      <p:sp>
        <p:nvSpPr>
          <p:cNvPr id="14" name="Freeform 13"/>
          <p:cNvSpPr/>
          <p:nvPr/>
        </p:nvSpPr>
        <p:spPr>
          <a:xfrm>
            <a:off x="732995" y="3160745"/>
            <a:ext cx="126906" cy="140001"/>
          </a:xfrm>
          <a:custGeom>
            <a:avLst/>
            <a:gdLst/>
            <a:ahLst/>
            <a:cxnLst/>
            <a:rect l="0" t="0" r="0" b="0"/>
            <a:pathLst>
              <a:path w="241167" h="279246">
                <a:moveTo>
                  <a:pt x="200225" y="223504"/>
                </a:moveTo>
                <a:lnTo>
                  <a:pt x="0" y="0"/>
                </a:lnTo>
              </a:path>
            </a:pathLst>
          </a:custGeom>
          <a:noFill/>
          <a:ln w="12700">
            <a:solidFill>
              <a:srgbClr val="000000"/>
            </a:solidFill>
          </a:ln>
        </p:spPr>
        <p:txBody>
          <a:bodyPr/>
          <a:lstStyle/>
          <a:p>
            <a:endParaRPr lang="en-US"/>
          </a:p>
        </p:txBody>
      </p:sp>
      <p:sp>
        <p:nvSpPr>
          <p:cNvPr id="15" name="Freeform 14"/>
          <p:cNvSpPr/>
          <p:nvPr/>
        </p:nvSpPr>
        <p:spPr>
          <a:xfrm>
            <a:off x="863557" y="3054060"/>
            <a:ext cx="115037" cy="149699"/>
          </a:xfrm>
          <a:custGeom>
            <a:avLst/>
            <a:gdLst/>
            <a:ahLst/>
            <a:cxnLst/>
            <a:rect l="0" t="0" r="0" b="0"/>
            <a:pathLst>
              <a:path w="228474" h="279246">
                <a:moveTo>
                  <a:pt x="179124" y="240746"/>
                </a:moveTo>
                <a:lnTo>
                  <a:pt x="0" y="0"/>
                </a:lnTo>
              </a:path>
            </a:pathLst>
          </a:custGeom>
          <a:noFill/>
          <a:ln w="12700">
            <a:solidFill>
              <a:srgbClr val="000000"/>
            </a:solidFill>
          </a:ln>
        </p:spPr>
        <p:txBody>
          <a:bodyPr/>
          <a:lstStyle/>
          <a:p>
            <a:endParaRPr lang="en-US"/>
          </a:p>
        </p:txBody>
      </p:sp>
      <p:sp>
        <p:nvSpPr>
          <p:cNvPr id="16" name="Freeform 15"/>
          <p:cNvSpPr/>
          <p:nvPr/>
        </p:nvSpPr>
        <p:spPr>
          <a:xfrm>
            <a:off x="1011266" y="2954789"/>
            <a:ext cx="101609" cy="158724"/>
          </a:xfrm>
          <a:custGeom>
            <a:avLst/>
            <a:gdLst/>
            <a:ahLst/>
            <a:cxnLst/>
            <a:rect l="0" t="0" r="0" b="0"/>
            <a:pathLst>
              <a:path w="190395" h="291939">
                <a:moveTo>
                  <a:pt x="155252" y="256790"/>
                </a:moveTo>
                <a:lnTo>
                  <a:pt x="0" y="0"/>
                </a:lnTo>
              </a:path>
            </a:pathLst>
          </a:custGeom>
          <a:noFill/>
          <a:ln w="12700">
            <a:solidFill>
              <a:srgbClr val="000000"/>
            </a:solidFill>
          </a:ln>
        </p:spPr>
        <p:txBody>
          <a:bodyPr/>
          <a:lstStyle/>
          <a:p>
            <a:endParaRPr lang="en-US"/>
          </a:p>
        </p:txBody>
      </p:sp>
      <p:sp>
        <p:nvSpPr>
          <p:cNvPr id="17" name="Oval 16"/>
          <p:cNvSpPr/>
          <p:nvPr/>
        </p:nvSpPr>
        <p:spPr>
          <a:xfrm>
            <a:off x="275533" y="2847323"/>
            <a:ext cx="3375830" cy="3375830"/>
          </a:xfrm>
          <a:prstGeom prst="ellipse">
            <a:avLst/>
          </a:prstGeom>
          <a:noFill/>
          <a:ln w="25400">
            <a:solidFill>
              <a:srgbClr val="000000"/>
            </a:solidFill>
          </a:ln>
        </p:spPr>
        <p:txBody>
          <a:bodyPr/>
          <a:lstStyle/>
          <a:p>
            <a:endParaRPr lang="en-US"/>
          </a:p>
        </p:txBody>
      </p:sp>
      <p:sp>
        <p:nvSpPr>
          <p:cNvPr id="18" name="Oval 17"/>
          <p:cNvSpPr/>
          <p:nvPr/>
        </p:nvSpPr>
        <p:spPr>
          <a:xfrm>
            <a:off x="275533" y="2847323"/>
            <a:ext cx="3375830" cy="3375830"/>
          </a:xfrm>
          <a:prstGeom prst="ellipse">
            <a:avLst/>
          </a:prstGeom>
          <a:noFill/>
          <a:ln w="0">
            <a:solidFill>
              <a:srgbClr val="FFFFFF"/>
            </a:solidFill>
          </a:ln>
        </p:spPr>
        <p:txBody>
          <a:bodyPr/>
          <a:lstStyle/>
          <a:p>
            <a:endParaRPr lang="en-US"/>
          </a:p>
        </p:txBody>
      </p:sp>
      <p:sp>
        <p:nvSpPr>
          <p:cNvPr id="23" name="Rectangle 22"/>
          <p:cNvSpPr/>
          <p:nvPr/>
        </p:nvSpPr>
        <p:spPr>
          <a:xfrm>
            <a:off x="3848078" y="4271065"/>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4" name="Rectangle 23"/>
          <p:cNvSpPr/>
          <p:nvPr/>
        </p:nvSpPr>
        <p:spPr>
          <a:xfrm>
            <a:off x="2648589"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5" name="Rectangle 24"/>
          <p:cNvSpPr/>
          <p:nvPr/>
        </p:nvSpPr>
        <p:spPr>
          <a:xfrm>
            <a:off x="3583905" y="5513392"/>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6" name="Rectangle 25"/>
          <p:cNvSpPr/>
          <p:nvPr/>
        </p:nvSpPr>
        <p:spPr>
          <a:xfrm>
            <a:off x="3034140" y="6098857"/>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27" name="Rectangle 26"/>
          <p:cNvSpPr/>
          <p:nvPr/>
        </p:nvSpPr>
        <p:spPr>
          <a:xfrm>
            <a:off x="135375" y="5741866"/>
            <a:ext cx="362279" cy="155877"/>
          </a:xfrm>
          <a:prstGeom prst="rect">
            <a:avLst/>
          </a:prstGeom>
          <a:noFill/>
        </p:spPr>
        <p:txBody>
          <a:bodyPr wrap="none" lIns="0" tIns="0" rIns="0" bIns="0" rtlCol="0">
            <a:spAutoFit/>
          </a:bodyPr>
          <a:lstStyle/>
          <a:p>
            <a:r>
              <a:rPr sz="1013" dirty="0">
                <a:solidFill>
                  <a:srgbClr val="000000"/>
                </a:solidFill>
                <a:latin typeface="Helvetica"/>
              </a:rPr>
              <a:t>natAC</a:t>
            </a:r>
          </a:p>
        </p:txBody>
      </p:sp>
      <p:sp>
        <p:nvSpPr>
          <p:cNvPr id="28" name="Rectangle 27"/>
          <p:cNvSpPr/>
          <p:nvPr/>
        </p:nvSpPr>
        <p:spPr>
          <a:xfrm>
            <a:off x="-281" y="2993039"/>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29" name="Rectangle 28"/>
          <p:cNvSpPr/>
          <p:nvPr/>
        </p:nvSpPr>
        <p:spPr>
          <a:xfrm>
            <a:off x="549484" y="2871662"/>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30" name="Rectangle 29"/>
          <p:cNvSpPr/>
          <p:nvPr/>
        </p:nvSpPr>
        <p:spPr>
          <a:xfrm>
            <a:off x="278172" y="2750285"/>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1" name="Arc 30"/>
          <p:cNvSpPr/>
          <p:nvPr/>
        </p:nvSpPr>
        <p:spPr>
          <a:xfrm>
            <a:off x="275533" y="2847323"/>
            <a:ext cx="3375830" cy="3375830"/>
          </a:xfrm>
          <a:prstGeom prst="arc">
            <a:avLst>
              <a:gd name="adj1" fmla="val 1762932"/>
              <a:gd name="adj2" fmla="val 2105469"/>
            </a:avLst>
          </a:prstGeom>
          <a:ln w="88900">
            <a:solidFill>
              <a:srgbClr val="000000"/>
            </a:solidFill>
          </a:ln>
        </p:spPr>
        <p:txBody>
          <a:bodyPr/>
          <a:lstStyle/>
          <a:p>
            <a:endParaRPr lang="en-US"/>
          </a:p>
        </p:txBody>
      </p:sp>
      <p:sp>
        <p:nvSpPr>
          <p:cNvPr id="32" name="Freeform 31"/>
          <p:cNvSpPr/>
          <p:nvPr/>
        </p:nvSpPr>
        <p:spPr>
          <a:xfrm>
            <a:off x="3401007" y="5304384"/>
            <a:ext cx="93489" cy="109004"/>
          </a:xfrm>
          <a:custGeom>
            <a:avLst/>
            <a:gdLst/>
            <a:ahLst/>
            <a:cxnLst/>
            <a:rect l="0" t="0" r="0" b="0"/>
            <a:pathLst>
              <a:path w="165009" h="190395">
                <a:moveTo>
                  <a:pt x="82829" y="127371"/>
                </a:moveTo>
                <a:lnTo>
                  <a:pt x="110439" y="143012"/>
                </a:lnTo>
                <a:lnTo>
                  <a:pt x="115431" y="0"/>
                </a:lnTo>
                <a:lnTo>
                  <a:pt x="0" y="80447"/>
                </a:lnTo>
                <a:lnTo>
                  <a:pt x="27610" y="96088"/>
                </a:lnTo>
                <a:close/>
              </a:path>
            </a:pathLst>
          </a:custGeom>
          <a:solidFill>
            <a:srgbClr val="000000"/>
          </a:solidFill>
          <a:ln w="25400">
            <a:solidFill>
              <a:srgbClr val="000000"/>
            </a:solidFill>
          </a:ln>
        </p:spPr>
        <p:txBody>
          <a:bodyPr/>
          <a:lstStyle/>
          <a:p>
            <a:endParaRPr lang="en-US"/>
          </a:p>
        </p:txBody>
      </p:sp>
      <p:sp>
        <p:nvSpPr>
          <p:cNvPr id="33" name="Arc 32"/>
          <p:cNvSpPr/>
          <p:nvPr/>
        </p:nvSpPr>
        <p:spPr>
          <a:xfrm>
            <a:off x="275533" y="2847323"/>
            <a:ext cx="3375830" cy="3375830"/>
          </a:xfrm>
          <a:prstGeom prst="arc">
            <a:avLst>
              <a:gd name="adj1" fmla="val 1762932"/>
              <a:gd name="adj2" fmla="val 2090928"/>
            </a:avLst>
          </a:prstGeom>
          <a:ln w="63500">
            <a:solidFill>
              <a:srgbClr val="000000"/>
            </a:solidFill>
          </a:ln>
        </p:spPr>
        <p:txBody>
          <a:bodyPr/>
          <a:lstStyle/>
          <a:p>
            <a:endParaRPr lang="en-US"/>
          </a:p>
        </p:txBody>
      </p:sp>
      <p:sp>
        <p:nvSpPr>
          <p:cNvPr id="34" name="Freeform 33"/>
          <p:cNvSpPr/>
          <p:nvPr/>
        </p:nvSpPr>
        <p:spPr>
          <a:xfrm>
            <a:off x="3401007" y="5304385"/>
            <a:ext cx="79210" cy="94724"/>
          </a:xfrm>
          <a:custGeom>
            <a:avLst/>
            <a:gdLst/>
            <a:ahLst/>
            <a:cxnLst/>
            <a:rect l="0" t="0" r="0" b="0"/>
            <a:pathLst>
              <a:path w="139623" h="165009">
                <a:moveTo>
                  <a:pt x="82829" y="127371"/>
                </a:moveTo>
                <a:lnTo>
                  <a:pt x="110439" y="143012"/>
                </a:lnTo>
                <a:lnTo>
                  <a:pt x="115431" y="0"/>
                </a:lnTo>
                <a:lnTo>
                  <a:pt x="0" y="80447"/>
                </a:lnTo>
                <a:lnTo>
                  <a:pt x="27610" y="96088"/>
                </a:lnTo>
                <a:close/>
              </a:path>
            </a:pathLst>
          </a:custGeom>
          <a:solidFill>
            <a:srgbClr val="000000"/>
          </a:solidFill>
          <a:ln w="12700">
            <a:noFill/>
          </a:ln>
        </p:spPr>
        <p:txBody>
          <a:bodyPr/>
          <a:lstStyle/>
          <a:p>
            <a:endParaRPr lang="en-US"/>
          </a:p>
        </p:txBody>
      </p:sp>
      <p:sp>
        <p:nvSpPr>
          <p:cNvPr id="35" name="Arc 34"/>
          <p:cNvSpPr/>
          <p:nvPr/>
        </p:nvSpPr>
        <p:spPr>
          <a:xfrm>
            <a:off x="275533" y="2847323"/>
            <a:ext cx="3375830" cy="3375830"/>
          </a:xfrm>
          <a:prstGeom prst="arc">
            <a:avLst>
              <a:gd name="adj1" fmla="val 19628474"/>
              <a:gd name="adj2" fmla="val 1650047"/>
            </a:avLst>
          </a:prstGeom>
          <a:ln w="88900">
            <a:solidFill>
              <a:srgbClr val="000000"/>
            </a:solidFill>
          </a:ln>
        </p:spPr>
        <p:txBody>
          <a:bodyPr/>
          <a:lstStyle/>
          <a:p>
            <a:endParaRPr lang="en-US"/>
          </a:p>
        </p:txBody>
      </p:sp>
      <p:sp>
        <p:nvSpPr>
          <p:cNvPr id="36" name="Freeform 35"/>
          <p:cNvSpPr/>
          <p:nvPr/>
        </p:nvSpPr>
        <p:spPr>
          <a:xfrm>
            <a:off x="3343867" y="3563898"/>
            <a:ext cx="98438" cy="107093"/>
          </a:xfrm>
          <a:custGeom>
            <a:avLst/>
            <a:gdLst/>
            <a:ahLst/>
            <a:cxnLst/>
            <a:rect l="0" t="0" r="0" b="0"/>
            <a:pathLst>
              <a:path w="177702" h="190395">
                <a:moveTo>
                  <a:pt x="97528" y="88173"/>
                </a:moveTo>
                <a:lnTo>
                  <a:pt x="124228" y="71026"/>
                </a:lnTo>
                <a:lnTo>
                  <a:pt x="0" y="0"/>
                </a:lnTo>
                <a:lnTo>
                  <a:pt x="17426" y="139615"/>
                </a:lnTo>
                <a:lnTo>
                  <a:pt x="44126" y="122467"/>
                </a:lnTo>
                <a:close/>
              </a:path>
            </a:pathLst>
          </a:custGeom>
          <a:solidFill>
            <a:srgbClr val="000000"/>
          </a:solidFill>
          <a:ln w="25400">
            <a:solidFill>
              <a:srgbClr val="000000"/>
            </a:solidFill>
          </a:ln>
        </p:spPr>
        <p:txBody>
          <a:bodyPr/>
          <a:lstStyle/>
          <a:p>
            <a:endParaRPr lang="en-US"/>
          </a:p>
        </p:txBody>
      </p:sp>
      <p:sp>
        <p:nvSpPr>
          <p:cNvPr id="37" name="Arc 36"/>
          <p:cNvSpPr/>
          <p:nvPr/>
        </p:nvSpPr>
        <p:spPr>
          <a:xfrm>
            <a:off x="275533" y="2847323"/>
            <a:ext cx="3375830" cy="3375830"/>
          </a:xfrm>
          <a:prstGeom prst="arc">
            <a:avLst>
              <a:gd name="adj1" fmla="val 19628474"/>
              <a:gd name="adj2" fmla="val 1635506"/>
            </a:avLst>
          </a:prstGeom>
          <a:ln w="63500">
            <a:solidFill>
              <a:srgbClr val="000000"/>
            </a:solidFill>
          </a:ln>
        </p:spPr>
        <p:txBody>
          <a:bodyPr/>
          <a:lstStyle/>
          <a:p>
            <a:endParaRPr lang="en-US"/>
          </a:p>
        </p:txBody>
      </p:sp>
      <p:sp>
        <p:nvSpPr>
          <p:cNvPr id="38" name="Freeform 37"/>
          <p:cNvSpPr/>
          <p:nvPr/>
        </p:nvSpPr>
        <p:spPr>
          <a:xfrm>
            <a:off x="3343867" y="3563899"/>
            <a:ext cx="84158" cy="92813"/>
          </a:xfrm>
          <a:custGeom>
            <a:avLst/>
            <a:gdLst/>
            <a:ahLst/>
            <a:cxnLst/>
            <a:rect l="0" t="0" r="0" b="0"/>
            <a:pathLst>
              <a:path w="152316" h="165009">
                <a:moveTo>
                  <a:pt x="97528" y="88173"/>
                </a:moveTo>
                <a:lnTo>
                  <a:pt x="124228" y="71026"/>
                </a:lnTo>
                <a:lnTo>
                  <a:pt x="0" y="0"/>
                </a:lnTo>
                <a:lnTo>
                  <a:pt x="17426" y="139615"/>
                </a:lnTo>
                <a:lnTo>
                  <a:pt x="44126" y="122467"/>
                </a:lnTo>
                <a:close/>
              </a:path>
            </a:pathLst>
          </a:custGeom>
          <a:solidFill>
            <a:srgbClr val="000000"/>
          </a:solidFill>
          <a:ln w="12700">
            <a:noFill/>
          </a:ln>
        </p:spPr>
        <p:txBody>
          <a:bodyPr/>
          <a:lstStyle/>
          <a:p>
            <a:endParaRPr lang="en-US"/>
          </a:p>
        </p:txBody>
      </p:sp>
      <p:sp>
        <p:nvSpPr>
          <p:cNvPr id="39" name="Arc 38"/>
          <p:cNvSpPr/>
          <p:nvPr/>
        </p:nvSpPr>
        <p:spPr>
          <a:xfrm>
            <a:off x="275533" y="2847323"/>
            <a:ext cx="3375830" cy="3375830"/>
          </a:xfrm>
          <a:prstGeom prst="arc">
            <a:avLst>
              <a:gd name="adj1" fmla="val 16336426"/>
              <a:gd name="adj2" fmla="val 18778240"/>
            </a:avLst>
          </a:prstGeom>
          <a:ln w="88900">
            <a:solidFill>
              <a:srgbClr val="000000"/>
            </a:solidFill>
          </a:ln>
        </p:spPr>
        <p:txBody>
          <a:bodyPr/>
          <a:lstStyle/>
          <a:p>
            <a:endParaRPr lang="en-US"/>
          </a:p>
        </p:txBody>
      </p:sp>
      <p:sp>
        <p:nvSpPr>
          <p:cNvPr id="40" name="Freeform 39"/>
          <p:cNvSpPr/>
          <p:nvPr/>
        </p:nvSpPr>
        <p:spPr>
          <a:xfrm>
            <a:off x="1963453" y="2813166"/>
            <a:ext cx="101446" cy="99893"/>
          </a:xfrm>
          <a:custGeom>
            <a:avLst/>
            <a:gdLst/>
            <a:ahLst/>
            <a:cxnLst/>
            <a:rect l="0" t="0" r="0" b="0"/>
            <a:pathLst>
              <a:path w="177702" h="177702">
                <a:moveTo>
                  <a:pt x="128234" y="31704"/>
                </a:moveTo>
                <a:lnTo>
                  <a:pt x="129576" y="0"/>
                </a:lnTo>
                <a:lnTo>
                  <a:pt x="0" y="60724"/>
                </a:lnTo>
                <a:lnTo>
                  <a:pt x="124208" y="126816"/>
                </a:lnTo>
                <a:lnTo>
                  <a:pt x="125550" y="95112"/>
                </a:lnTo>
                <a:close/>
              </a:path>
            </a:pathLst>
          </a:custGeom>
          <a:solidFill>
            <a:srgbClr val="000000"/>
          </a:solidFill>
          <a:ln w="25400">
            <a:solidFill>
              <a:srgbClr val="000000"/>
            </a:solidFill>
          </a:ln>
        </p:spPr>
        <p:txBody>
          <a:bodyPr/>
          <a:lstStyle/>
          <a:p>
            <a:endParaRPr lang="en-US"/>
          </a:p>
        </p:txBody>
      </p:sp>
      <p:sp>
        <p:nvSpPr>
          <p:cNvPr id="41" name="Arc 40"/>
          <p:cNvSpPr/>
          <p:nvPr/>
        </p:nvSpPr>
        <p:spPr>
          <a:xfrm>
            <a:off x="275533" y="2847323"/>
            <a:ext cx="3375830" cy="3375830"/>
          </a:xfrm>
          <a:prstGeom prst="arc">
            <a:avLst>
              <a:gd name="adj1" fmla="val 16336426"/>
              <a:gd name="adj2" fmla="val 18763699"/>
            </a:avLst>
          </a:prstGeom>
          <a:ln w="63500">
            <a:solidFill>
              <a:srgbClr val="000000"/>
            </a:solidFill>
          </a:ln>
        </p:spPr>
        <p:txBody>
          <a:bodyPr/>
          <a:lstStyle/>
          <a:p>
            <a:endParaRPr lang="en-US"/>
          </a:p>
        </p:txBody>
      </p:sp>
      <p:sp>
        <p:nvSpPr>
          <p:cNvPr id="42" name="Freeform 41"/>
          <p:cNvSpPr/>
          <p:nvPr/>
        </p:nvSpPr>
        <p:spPr>
          <a:xfrm>
            <a:off x="1963454" y="2813166"/>
            <a:ext cx="87166" cy="85614"/>
          </a:xfrm>
          <a:custGeom>
            <a:avLst/>
            <a:gdLst/>
            <a:ahLst/>
            <a:cxnLst/>
            <a:rect l="0" t="0" r="0" b="0"/>
            <a:pathLst>
              <a:path w="152316" h="152316">
                <a:moveTo>
                  <a:pt x="128234" y="31704"/>
                </a:moveTo>
                <a:lnTo>
                  <a:pt x="129576" y="0"/>
                </a:lnTo>
                <a:lnTo>
                  <a:pt x="0" y="60724"/>
                </a:lnTo>
                <a:lnTo>
                  <a:pt x="124208" y="126816"/>
                </a:lnTo>
                <a:lnTo>
                  <a:pt x="125550" y="95112"/>
                </a:lnTo>
                <a:close/>
              </a:path>
            </a:pathLst>
          </a:custGeom>
          <a:solidFill>
            <a:srgbClr val="000000"/>
          </a:solidFill>
          <a:ln w="12700">
            <a:noFill/>
          </a:ln>
        </p:spPr>
        <p:txBody>
          <a:bodyPr/>
          <a:lstStyle/>
          <a:p>
            <a:endParaRPr lang="en-US"/>
          </a:p>
        </p:txBody>
      </p:sp>
      <p:sp>
        <p:nvSpPr>
          <p:cNvPr id="43" name="Arc 42"/>
          <p:cNvSpPr/>
          <p:nvPr/>
        </p:nvSpPr>
        <p:spPr>
          <a:xfrm>
            <a:off x="275533" y="2847323"/>
            <a:ext cx="3375830" cy="3375830"/>
          </a:xfrm>
          <a:prstGeom prst="arc">
            <a:avLst>
              <a:gd name="adj1" fmla="val 2229072"/>
              <a:gd name="adj2" fmla="val 4297874"/>
            </a:avLst>
          </a:prstGeom>
          <a:ln w="88900">
            <a:solidFill>
              <a:srgbClr val="992699"/>
            </a:solidFill>
          </a:ln>
        </p:spPr>
        <p:txBody>
          <a:bodyPr/>
          <a:lstStyle/>
          <a:p>
            <a:endParaRPr lang="en-US"/>
          </a:p>
        </p:txBody>
      </p:sp>
      <p:sp>
        <p:nvSpPr>
          <p:cNvPr id="44" name="Freeform 43"/>
          <p:cNvSpPr/>
          <p:nvPr/>
        </p:nvSpPr>
        <p:spPr>
          <a:xfrm>
            <a:off x="2438251" y="6099668"/>
            <a:ext cx="108111" cy="96164"/>
          </a:xfrm>
          <a:custGeom>
            <a:avLst/>
            <a:gdLst/>
            <a:ahLst/>
            <a:cxnLst/>
            <a:rect l="0" t="0" r="0" b="0"/>
            <a:pathLst>
              <a:path w="190395" h="177702">
                <a:moveTo>
                  <a:pt x="131219" y="90139"/>
                </a:moveTo>
                <a:lnTo>
                  <a:pt x="141425" y="120186"/>
                </a:lnTo>
                <a:lnTo>
                  <a:pt x="0" y="98363"/>
                </a:lnTo>
                <a:lnTo>
                  <a:pt x="100602" y="0"/>
                </a:lnTo>
                <a:lnTo>
                  <a:pt x="110807" y="30046"/>
                </a:lnTo>
                <a:close/>
              </a:path>
            </a:pathLst>
          </a:custGeom>
          <a:solidFill>
            <a:srgbClr val="000000"/>
          </a:solidFill>
          <a:ln w="25400">
            <a:solidFill>
              <a:srgbClr val="992699"/>
            </a:solidFill>
          </a:ln>
        </p:spPr>
        <p:txBody>
          <a:bodyPr/>
          <a:lstStyle/>
          <a:p>
            <a:endParaRPr lang="en-US"/>
          </a:p>
        </p:txBody>
      </p:sp>
      <p:sp>
        <p:nvSpPr>
          <p:cNvPr id="45" name="Arc 44"/>
          <p:cNvSpPr/>
          <p:nvPr/>
        </p:nvSpPr>
        <p:spPr>
          <a:xfrm>
            <a:off x="275533" y="2847323"/>
            <a:ext cx="3375830" cy="3375830"/>
          </a:xfrm>
          <a:prstGeom prst="arc">
            <a:avLst>
              <a:gd name="adj1" fmla="val 2229072"/>
              <a:gd name="adj2" fmla="val 4283333"/>
            </a:avLst>
          </a:prstGeom>
          <a:ln w="63500">
            <a:solidFill>
              <a:srgbClr val="FF40FF"/>
            </a:solidFill>
          </a:ln>
        </p:spPr>
        <p:txBody>
          <a:bodyPr/>
          <a:lstStyle/>
          <a:p>
            <a:endParaRPr lang="en-US"/>
          </a:p>
        </p:txBody>
      </p:sp>
      <p:sp>
        <p:nvSpPr>
          <p:cNvPr id="46" name="Freeform 45"/>
          <p:cNvSpPr/>
          <p:nvPr/>
        </p:nvSpPr>
        <p:spPr>
          <a:xfrm>
            <a:off x="2438251" y="6099668"/>
            <a:ext cx="93831" cy="81884"/>
          </a:xfrm>
          <a:custGeom>
            <a:avLst/>
            <a:gdLst/>
            <a:ahLst/>
            <a:cxnLst/>
            <a:rect l="0" t="0" r="0" b="0"/>
            <a:pathLst>
              <a:path w="165009" h="152316">
                <a:moveTo>
                  <a:pt x="131219" y="90139"/>
                </a:moveTo>
                <a:lnTo>
                  <a:pt x="141425" y="120186"/>
                </a:lnTo>
                <a:lnTo>
                  <a:pt x="0" y="98363"/>
                </a:lnTo>
                <a:lnTo>
                  <a:pt x="100602" y="0"/>
                </a:lnTo>
                <a:lnTo>
                  <a:pt x="110807" y="30046"/>
                </a:lnTo>
                <a:close/>
              </a:path>
            </a:pathLst>
          </a:custGeom>
          <a:solidFill>
            <a:srgbClr val="FF40FF"/>
          </a:solidFill>
          <a:ln w="12700">
            <a:noFill/>
          </a:ln>
        </p:spPr>
        <p:txBody>
          <a:bodyPr/>
          <a:lstStyle/>
          <a:p>
            <a:endParaRPr lang="en-US"/>
          </a:p>
        </p:txBody>
      </p:sp>
      <p:sp>
        <p:nvSpPr>
          <p:cNvPr id="47" name="Arc 46"/>
          <p:cNvSpPr/>
          <p:nvPr/>
        </p:nvSpPr>
        <p:spPr>
          <a:xfrm>
            <a:off x="275533" y="2847323"/>
            <a:ext cx="3375830" cy="3375830"/>
          </a:xfrm>
          <a:prstGeom prst="arc">
            <a:avLst>
              <a:gd name="adj1" fmla="val 7212687"/>
              <a:gd name="adj2" fmla="val 9546067"/>
            </a:avLst>
          </a:prstGeom>
          <a:ln w="88900">
            <a:solidFill>
              <a:srgbClr val="989700"/>
            </a:solidFill>
          </a:ln>
        </p:spPr>
        <p:txBody>
          <a:bodyPr/>
          <a:lstStyle/>
          <a:p>
            <a:endParaRPr lang="en-US"/>
          </a:p>
        </p:txBody>
      </p:sp>
      <p:sp>
        <p:nvSpPr>
          <p:cNvPr id="48" name="Freeform 47"/>
          <p:cNvSpPr/>
          <p:nvPr/>
        </p:nvSpPr>
        <p:spPr>
          <a:xfrm>
            <a:off x="357477" y="5081082"/>
            <a:ext cx="95084" cy="108575"/>
          </a:xfrm>
          <a:custGeom>
            <a:avLst/>
            <a:gdLst/>
            <a:ahLst/>
            <a:cxnLst/>
            <a:rect l="0" t="0" r="0" b="0"/>
            <a:pathLst>
              <a:path w="165009" h="203088">
                <a:moveTo>
                  <a:pt x="29567" y="130728"/>
                </a:moveTo>
                <a:lnTo>
                  <a:pt x="0" y="142251"/>
                </a:lnTo>
                <a:lnTo>
                  <a:pt x="15559" y="0"/>
                </a:lnTo>
                <a:lnTo>
                  <a:pt x="118267" y="96161"/>
                </a:lnTo>
                <a:lnTo>
                  <a:pt x="88700" y="107684"/>
                </a:lnTo>
                <a:close/>
              </a:path>
            </a:pathLst>
          </a:custGeom>
          <a:solidFill>
            <a:srgbClr val="000000"/>
          </a:solidFill>
          <a:ln w="25400">
            <a:solidFill>
              <a:srgbClr val="989700"/>
            </a:solidFill>
          </a:ln>
        </p:spPr>
        <p:txBody>
          <a:bodyPr/>
          <a:lstStyle/>
          <a:p>
            <a:endParaRPr lang="en-US"/>
          </a:p>
        </p:txBody>
      </p:sp>
      <p:sp>
        <p:nvSpPr>
          <p:cNvPr id="49" name="Arc 48"/>
          <p:cNvSpPr/>
          <p:nvPr/>
        </p:nvSpPr>
        <p:spPr>
          <a:xfrm>
            <a:off x="275533" y="2847323"/>
            <a:ext cx="3375830" cy="3375830"/>
          </a:xfrm>
          <a:prstGeom prst="arc">
            <a:avLst>
              <a:gd name="adj1" fmla="val 7212687"/>
              <a:gd name="adj2" fmla="val 9531526"/>
            </a:avLst>
          </a:prstGeom>
          <a:ln w="63500">
            <a:solidFill>
              <a:srgbClr val="FEFB00"/>
            </a:solidFill>
          </a:ln>
        </p:spPr>
        <p:txBody>
          <a:bodyPr/>
          <a:lstStyle/>
          <a:p>
            <a:endParaRPr lang="en-US"/>
          </a:p>
        </p:txBody>
      </p:sp>
      <p:sp>
        <p:nvSpPr>
          <p:cNvPr id="50" name="Freeform 49"/>
          <p:cNvSpPr/>
          <p:nvPr/>
        </p:nvSpPr>
        <p:spPr>
          <a:xfrm>
            <a:off x="357477" y="5081081"/>
            <a:ext cx="80805" cy="94296"/>
          </a:xfrm>
          <a:custGeom>
            <a:avLst/>
            <a:gdLst/>
            <a:ahLst/>
            <a:cxnLst/>
            <a:rect l="0" t="0" r="0" b="0"/>
            <a:pathLst>
              <a:path w="139623" h="177702">
                <a:moveTo>
                  <a:pt x="29567" y="130728"/>
                </a:moveTo>
                <a:lnTo>
                  <a:pt x="0" y="142251"/>
                </a:lnTo>
                <a:lnTo>
                  <a:pt x="15559" y="0"/>
                </a:lnTo>
                <a:lnTo>
                  <a:pt x="118267" y="96161"/>
                </a:lnTo>
                <a:lnTo>
                  <a:pt x="88700" y="107684"/>
                </a:lnTo>
                <a:close/>
              </a:path>
            </a:pathLst>
          </a:custGeom>
          <a:solidFill>
            <a:srgbClr val="FEFB00"/>
          </a:solidFill>
          <a:ln w="12700">
            <a:noFill/>
          </a:ln>
        </p:spPr>
        <p:txBody>
          <a:bodyPr/>
          <a:lstStyle/>
          <a:p>
            <a:endParaRPr lang="en-US"/>
          </a:p>
        </p:txBody>
      </p:sp>
      <p:sp>
        <p:nvSpPr>
          <p:cNvPr id="51" name="Arc 50"/>
          <p:cNvSpPr/>
          <p:nvPr/>
        </p:nvSpPr>
        <p:spPr>
          <a:xfrm>
            <a:off x="275533" y="2847323"/>
            <a:ext cx="3375830" cy="3375830"/>
          </a:xfrm>
          <a:prstGeom prst="arc">
            <a:avLst>
              <a:gd name="adj1" fmla="val 13636301"/>
              <a:gd name="adj2" fmla="val 13650843"/>
            </a:avLst>
          </a:prstGeom>
          <a:ln w="88900">
            <a:solidFill>
              <a:srgbClr val="000000"/>
            </a:solidFill>
          </a:ln>
        </p:spPr>
        <p:txBody>
          <a:bodyPr/>
          <a:lstStyle/>
          <a:p>
            <a:endParaRPr lang="en-US"/>
          </a:p>
        </p:txBody>
      </p:sp>
      <p:sp>
        <p:nvSpPr>
          <p:cNvPr id="52" name="Freeform 51"/>
          <p:cNvSpPr/>
          <p:nvPr/>
        </p:nvSpPr>
        <p:spPr>
          <a:xfrm>
            <a:off x="785672" y="3255185"/>
            <a:ext cx="106099" cy="102295"/>
          </a:xfrm>
          <a:custGeom>
            <a:avLst/>
            <a:gdLst/>
            <a:ahLst/>
            <a:cxnLst/>
            <a:rect l="0" t="0" r="0" b="0"/>
            <a:pathLst>
              <a:path w="190395" h="177702">
                <a:moveTo>
                  <a:pt x="21683" y="61579"/>
                </a:moveTo>
                <a:lnTo>
                  <a:pt x="0" y="38411"/>
                </a:lnTo>
                <a:lnTo>
                  <a:pt x="137848" y="0"/>
                </a:lnTo>
                <a:lnTo>
                  <a:pt x="86734" y="131085"/>
                </a:lnTo>
                <a:lnTo>
                  <a:pt x="65050" y="107916"/>
                </a:lnTo>
                <a:close/>
              </a:path>
            </a:pathLst>
          </a:custGeom>
          <a:solidFill>
            <a:srgbClr val="000000"/>
          </a:solidFill>
          <a:ln w="25400">
            <a:solidFill>
              <a:srgbClr val="000000"/>
            </a:solidFill>
          </a:ln>
        </p:spPr>
        <p:txBody>
          <a:bodyPr/>
          <a:lstStyle/>
          <a:p>
            <a:endParaRPr lang="en-US"/>
          </a:p>
        </p:txBody>
      </p:sp>
      <p:sp>
        <p:nvSpPr>
          <p:cNvPr id="53" name="Arc 52"/>
          <p:cNvSpPr/>
          <p:nvPr/>
        </p:nvSpPr>
        <p:spPr>
          <a:xfrm>
            <a:off x="275533" y="2847323"/>
            <a:ext cx="3375830" cy="3375830"/>
          </a:xfrm>
          <a:prstGeom prst="arc">
            <a:avLst>
              <a:gd name="adj1" fmla="val 13636301"/>
              <a:gd name="adj2" fmla="val 13656301"/>
            </a:avLst>
          </a:prstGeom>
          <a:ln w="63500">
            <a:solidFill>
              <a:srgbClr val="000000"/>
            </a:solidFill>
          </a:ln>
        </p:spPr>
        <p:txBody>
          <a:bodyPr/>
          <a:lstStyle/>
          <a:p>
            <a:endParaRPr lang="en-US"/>
          </a:p>
        </p:txBody>
      </p:sp>
      <p:sp>
        <p:nvSpPr>
          <p:cNvPr id="54" name="Freeform 53"/>
          <p:cNvSpPr/>
          <p:nvPr/>
        </p:nvSpPr>
        <p:spPr>
          <a:xfrm>
            <a:off x="785673" y="3255185"/>
            <a:ext cx="91819" cy="88015"/>
          </a:xfrm>
          <a:custGeom>
            <a:avLst/>
            <a:gdLst/>
            <a:ahLst/>
            <a:cxnLst/>
            <a:rect l="0" t="0" r="0" b="0"/>
            <a:pathLst>
              <a:path w="165009" h="152316">
                <a:moveTo>
                  <a:pt x="21683" y="61579"/>
                </a:moveTo>
                <a:lnTo>
                  <a:pt x="0" y="38411"/>
                </a:lnTo>
                <a:lnTo>
                  <a:pt x="137848" y="0"/>
                </a:lnTo>
                <a:lnTo>
                  <a:pt x="86734" y="131085"/>
                </a:lnTo>
                <a:lnTo>
                  <a:pt x="65050" y="107916"/>
                </a:lnTo>
                <a:close/>
              </a:path>
            </a:pathLst>
          </a:custGeom>
          <a:solidFill>
            <a:srgbClr val="000000"/>
          </a:solidFill>
          <a:ln w="12700">
            <a:noFill/>
          </a:ln>
        </p:spPr>
        <p:txBody>
          <a:bodyPr/>
          <a:lstStyle/>
          <a:p>
            <a:endParaRPr lang="en-US"/>
          </a:p>
        </p:txBody>
      </p:sp>
      <p:sp>
        <p:nvSpPr>
          <p:cNvPr id="55" name="Arc 54"/>
          <p:cNvSpPr/>
          <p:nvPr/>
        </p:nvSpPr>
        <p:spPr>
          <a:xfrm>
            <a:off x="275533" y="2847323"/>
            <a:ext cx="3375830" cy="3375830"/>
          </a:xfrm>
          <a:prstGeom prst="arc">
            <a:avLst>
              <a:gd name="adj1" fmla="val 14392147"/>
              <a:gd name="adj2" fmla="val 14406689"/>
            </a:avLst>
          </a:prstGeom>
          <a:ln w="88900">
            <a:solidFill>
              <a:srgbClr val="000000"/>
            </a:solidFill>
          </a:ln>
        </p:spPr>
        <p:txBody>
          <a:bodyPr/>
          <a:lstStyle/>
          <a:p>
            <a:endParaRPr lang="en-US"/>
          </a:p>
        </p:txBody>
      </p:sp>
      <p:sp>
        <p:nvSpPr>
          <p:cNvPr id="56" name="Freeform 55"/>
          <p:cNvSpPr/>
          <p:nvPr/>
        </p:nvSpPr>
        <p:spPr>
          <a:xfrm>
            <a:off x="1058907" y="3042257"/>
            <a:ext cx="107470" cy="96457"/>
          </a:xfrm>
          <a:custGeom>
            <a:avLst/>
            <a:gdLst/>
            <a:ahLst/>
            <a:cxnLst/>
            <a:rect l="0" t="0" r="0" b="0"/>
            <a:pathLst>
              <a:path w="190395" h="165009">
                <a:moveTo>
                  <a:pt x="92715" y="27486"/>
                </a:moveTo>
                <a:lnTo>
                  <a:pt x="76858" y="0"/>
                </a:lnTo>
                <a:lnTo>
                  <a:pt x="0" y="120707"/>
                </a:lnTo>
                <a:lnTo>
                  <a:pt x="140286" y="109946"/>
                </a:lnTo>
                <a:lnTo>
                  <a:pt x="124429" y="82459"/>
                </a:lnTo>
                <a:close/>
              </a:path>
            </a:pathLst>
          </a:custGeom>
          <a:solidFill>
            <a:srgbClr val="000000"/>
          </a:solidFill>
          <a:ln w="25400">
            <a:solidFill>
              <a:srgbClr val="000000"/>
            </a:solidFill>
          </a:ln>
        </p:spPr>
        <p:txBody>
          <a:bodyPr/>
          <a:lstStyle/>
          <a:p>
            <a:endParaRPr lang="en-US"/>
          </a:p>
        </p:txBody>
      </p:sp>
      <p:sp>
        <p:nvSpPr>
          <p:cNvPr id="57" name="Arc 56"/>
          <p:cNvSpPr/>
          <p:nvPr/>
        </p:nvSpPr>
        <p:spPr>
          <a:xfrm>
            <a:off x="275533" y="2847323"/>
            <a:ext cx="3375830" cy="3375830"/>
          </a:xfrm>
          <a:prstGeom prst="arc">
            <a:avLst>
              <a:gd name="adj1" fmla="val 14392147"/>
              <a:gd name="adj2" fmla="val 14412147"/>
            </a:avLst>
          </a:prstGeom>
          <a:ln w="63500">
            <a:solidFill>
              <a:srgbClr val="000000"/>
            </a:solidFill>
          </a:ln>
        </p:spPr>
        <p:txBody>
          <a:bodyPr/>
          <a:lstStyle/>
          <a:p>
            <a:endParaRPr lang="en-US"/>
          </a:p>
        </p:txBody>
      </p:sp>
      <p:sp>
        <p:nvSpPr>
          <p:cNvPr id="58" name="Freeform 57"/>
          <p:cNvSpPr/>
          <p:nvPr/>
        </p:nvSpPr>
        <p:spPr>
          <a:xfrm>
            <a:off x="1058907" y="3042258"/>
            <a:ext cx="93191" cy="82177"/>
          </a:xfrm>
          <a:custGeom>
            <a:avLst/>
            <a:gdLst/>
            <a:ahLst/>
            <a:cxnLst/>
            <a:rect l="0" t="0" r="0" b="0"/>
            <a:pathLst>
              <a:path w="165009" h="139623">
                <a:moveTo>
                  <a:pt x="92715" y="27486"/>
                </a:moveTo>
                <a:lnTo>
                  <a:pt x="76858" y="0"/>
                </a:lnTo>
                <a:lnTo>
                  <a:pt x="0" y="120707"/>
                </a:lnTo>
                <a:lnTo>
                  <a:pt x="140286" y="109946"/>
                </a:lnTo>
                <a:lnTo>
                  <a:pt x="124429" y="82459"/>
                </a:lnTo>
                <a:close/>
              </a:path>
            </a:pathLst>
          </a:custGeom>
          <a:solidFill>
            <a:srgbClr val="000000"/>
          </a:solidFill>
          <a:ln w="12700">
            <a:noFill/>
          </a:ln>
        </p:spPr>
        <p:txBody>
          <a:bodyPr/>
          <a:lstStyle/>
          <a:p>
            <a:endParaRPr lang="en-US"/>
          </a:p>
        </p:txBody>
      </p:sp>
      <p:sp>
        <p:nvSpPr>
          <p:cNvPr id="59" name="Arc 58"/>
          <p:cNvSpPr/>
          <p:nvPr/>
        </p:nvSpPr>
        <p:spPr>
          <a:xfrm>
            <a:off x="275533" y="2847323"/>
            <a:ext cx="3375830" cy="3375830"/>
          </a:xfrm>
          <a:prstGeom prst="arc">
            <a:avLst>
              <a:gd name="adj1" fmla="val 13898836"/>
              <a:gd name="adj2" fmla="val 14258722"/>
            </a:avLst>
          </a:prstGeom>
          <a:ln w="88900">
            <a:solidFill>
              <a:srgbClr val="4B9945"/>
            </a:solidFill>
          </a:ln>
        </p:spPr>
        <p:txBody>
          <a:bodyPr/>
          <a:lstStyle/>
          <a:p>
            <a:endParaRPr lang="en-US"/>
          </a:p>
        </p:txBody>
      </p:sp>
      <p:sp>
        <p:nvSpPr>
          <p:cNvPr id="60" name="Freeform 59"/>
          <p:cNvSpPr/>
          <p:nvPr/>
        </p:nvSpPr>
        <p:spPr>
          <a:xfrm>
            <a:off x="864409" y="3180775"/>
            <a:ext cx="105793" cy="101942"/>
          </a:xfrm>
          <a:custGeom>
            <a:avLst/>
            <a:gdLst/>
            <a:ahLst/>
            <a:cxnLst/>
            <a:rect l="0" t="0" r="0" b="0"/>
            <a:pathLst>
              <a:path w="190395" h="190395">
                <a:moveTo>
                  <a:pt x="78430" y="24936"/>
                </a:moveTo>
                <a:lnTo>
                  <a:pt x="58806" y="0"/>
                </a:lnTo>
                <a:lnTo>
                  <a:pt x="0" y="130458"/>
                </a:lnTo>
                <a:lnTo>
                  <a:pt x="137305" y="99745"/>
                </a:lnTo>
                <a:lnTo>
                  <a:pt x="117680" y="74809"/>
                </a:lnTo>
                <a:close/>
              </a:path>
            </a:pathLst>
          </a:custGeom>
          <a:solidFill>
            <a:srgbClr val="000000"/>
          </a:solidFill>
          <a:ln w="25400">
            <a:solidFill>
              <a:srgbClr val="4B9945"/>
            </a:solidFill>
          </a:ln>
        </p:spPr>
        <p:txBody>
          <a:bodyPr/>
          <a:lstStyle/>
          <a:p>
            <a:endParaRPr lang="en-US"/>
          </a:p>
        </p:txBody>
      </p:sp>
      <p:sp>
        <p:nvSpPr>
          <p:cNvPr id="61" name="Arc 60"/>
          <p:cNvSpPr/>
          <p:nvPr/>
        </p:nvSpPr>
        <p:spPr>
          <a:xfrm>
            <a:off x="275533" y="2847323"/>
            <a:ext cx="3375830" cy="3375830"/>
          </a:xfrm>
          <a:prstGeom prst="arc">
            <a:avLst>
              <a:gd name="adj1" fmla="val 13898836"/>
              <a:gd name="adj2" fmla="val 14244181"/>
            </a:avLst>
          </a:prstGeom>
          <a:ln w="63500">
            <a:solidFill>
              <a:srgbClr val="7EFF74"/>
            </a:solidFill>
          </a:ln>
        </p:spPr>
        <p:txBody>
          <a:bodyPr/>
          <a:lstStyle/>
          <a:p>
            <a:endParaRPr lang="en-US"/>
          </a:p>
        </p:txBody>
      </p:sp>
      <p:sp>
        <p:nvSpPr>
          <p:cNvPr id="62" name="Freeform 61"/>
          <p:cNvSpPr/>
          <p:nvPr/>
        </p:nvSpPr>
        <p:spPr>
          <a:xfrm>
            <a:off x="864409" y="3180775"/>
            <a:ext cx="91514" cy="87662"/>
          </a:xfrm>
          <a:custGeom>
            <a:avLst/>
            <a:gdLst/>
            <a:ahLst/>
            <a:cxnLst/>
            <a:rect l="0" t="0" r="0" b="0"/>
            <a:pathLst>
              <a:path w="165009" h="165009">
                <a:moveTo>
                  <a:pt x="78430" y="24936"/>
                </a:moveTo>
                <a:lnTo>
                  <a:pt x="58806" y="0"/>
                </a:lnTo>
                <a:lnTo>
                  <a:pt x="0" y="130458"/>
                </a:lnTo>
                <a:lnTo>
                  <a:pt x="137305" y="99745"/>
                </a:lnTo>
                <a:lnTo>
                  <a:pt x="117680" y="74809"/>
                </a:lnTo>
                <a:close/>
              </a:path>
            </a:pathLst>
          </a:custGeom>
          <a:solidFill>
            <a:srgbClr val="7EFF74"/>
          </a:solidFill>
          <a:ln w="12700">
            <a:noFill/>
          </a:ln>
        </p:spPr>
        <p:txBody>
          <a:bodyPr/>
          <a:lstStyle/>
          <a:p>
            <a:endParaRPr lang="en-US"/>
          </a:p>
        </p:txBody>
      </p:sp>
      <p:sp>
        <p:nvSpPr>
          <p:cNvPr id="63" name="Freeform 62"/>
          <p:cNvSpPr/>
          <p:nvPr/>
        </p:nvSpPr>
        <p:spPr>
          <a:xfrm>
            <a:off x="1963449" y="2931719"/>
            <a:ext cx="28559" cy="112955"/>
          </a:xfrm>
          <a:custGeom>
            <a:avLst/>
            <a:gdLst/>
            <a:ahLst/>
            <a:cxnLst/>
            <a:rect l="0" t="0" r="0" b="0"/>
            <a:pathLst>
              <a:path w="76158" h="228474">
                <a:moveTo>
                  <a:pt x="0" y="0"/>
                </a:moveTo>
                <a:lnTo>
                  <a:pt x="0" y="150037"/>
                </a:lnTo>
              </a:path>
            </a:pathLst>
          </a:custGeom>
          <a:noFill/>
          <a:ln w="25400">
            <a:solidFill>
              <a:srgbClr val="000000"/>
            </a:solidFill>
          </a:ln>
        </p:spPr>
        <p:txBody>
          <a:bodyPr/>
          <a:lstStyle/>
          <a:p>
            <a:endParaRPr lang="en-US"/>
          </a:p>
        </p:txBody>
      </p:sp>
      <p:sp>
        <p:nvSpPr>
          <p:cNvPr id="64" name="Rectangle 63"/>
          <p:cNvSpPr/>
          <p:nvPr/>
        </p:nvSpPr>
        <p:spPr>
          <a:xfrm>
            <a:off x="1934608" y="3014458"/>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65" name="Freeform 64"/>
          <p:cNvSpPr/>
          <p:nvPr/>
        </p:nvSpPr>
        <p:spPr>
          <a:xfrm>
            <a:off x="2160977" y="2944465"/>
            <a:ext cx="18528" cy="47770"/>
          </a:xfrm>
          <a:custGeom>
            <a:avLst/>
            <a:gdLst/>
            <a:ahLst/>
            <a:cxnLst/>
            <a:rect l="0" t="0" r="0" b="0"/>
            <a:pathLst>
              <a:path w="50772" h="114237">
                <a:moveTo>
                  <a:pt x="7552" y="0"/>
                </a:moveTo>
                <a:lnTo>
                  <a:pt x="0" y="59538"/>
                </a:lnTo>
              </a:path>
            </a:pathLst>
          </a:custGeom>
          <a:noFill/>
          <a:ln w="12700">
            <a:solidFill>
              <a:srgbClr val="000000"/>
            </a:solidFill>
          </a:ln>
        </p:spPr>
        <p:txBody>
          <a:bodyPr/>
          <a:lstStyle/>
          <a:p>
            <a:endParaRPr lang="en-US"/>
          </a:p>
        </p:txBody>
      </p:sp>
      <p:sp>
        <p:nvSpPr>
          <p:cNvPr id="66" name="Freeform 65"/>
          <p:cNvSpPr/>
          <p:nvPr/>
        </p:nvSpPr>
        <p:spPr>
          <a:xfrm>
            <a:off x="2355366" y="2982499"/>
            <a:ext cx="22708" cy="46969"/>
          </a:xfrm>
          <a:custGeom>
            <a:avLst/>
            <a:gdLst/>
            <a:ahLst/>
            <a:cxnLst/>
            <a:rect l="0" t="0" r="0" b="0"/>
            <a:pathLst>
              <a:path w="63465" h="114237">
                <a:moveTo>
                  <a:pt x="14984" y="0"/>
                </a:moveTo>
                <a:lnTo>
                  <a:pt x="0" y="58114"/>
                </a:lnTo>
              </a:path>
            </a:pathLst>
          </a:custGeom>
          <a:noFill/>
          <a:ln w="12700">
            <a:solidFill>
              <a:srgbClr val="000000"/>
            </a:solidFill>
          </a:ln>
        </p:spPr>
        <p:txBody>
          <a:bodyPr/>
          <a:lstStyle/>
          <a:p>
            <a:endParaRPr lang="en-US"/>
          </a:p>
        </p:txBody>
      </p:sp>
      <p:sp>
        <p:nvSpPr>
          <p:cNvPr id="67" name="Freeform 66"/>
          <p:cNvSpPr/>
          <p:nvPr/>
        </p:nvSpPr>
        <p:spPr>
          <a:xfrm>
            <a:off x="2543525" y="3045219"/>
            <a:ext cx="26754" cy="45649"/>
          </a:xfrm>
          <a:custGeom>
            <a:avLst/>
            <a:gdLst/>
            <a:ahLst/>
            <a:cxnLst/>
            <a:rect l="0" t="0" r="0" b="0"/>
            <a:pathLst>
              <a:path w="63465" h="114237">
                <a:moveTo>
                  <a:pt x="22177" y="0"/>
                </a:moveTo>
                <a:lnTo>
                  <a:pt x="0" y="55767"/>
                </a:lnTo>
              </a:path>
            </a:pathLst>
          </a:custGeom>
          <a:noFill/>
          <a:ln w="12700">
            <a:solidFill>
              <a:srgbClr val="000000"/>
            </a:solidFill>
          </a:ln>
        </p:spPr>
        <p:txBody>
          <a:bodyPr/>
          <a:lstStyle/>
          <a:p>
            <a:endParaRPr lang="en-US"/>
          </a:p>
        </p:txBody>
      </p:sp>
      <p:sp>
        <p:nvSpPr>
          <p:cNvPr id="68" name="Freeform 67"/>
          <p:cNvSpPr/>
          <p:nvPr/>
        </p:nvSpPr>
        <p:spPr>
          <a:xfrm>
            <a:off x="2722462" y="3131626"/>
            <a:ext cx="30602" cy="43829"/>
          </a:xfrm>
          <a:custGeom>
            <a:avLst/>
            <a:gdLst/>
            <a:ahLst/>
            <a:cxnLst/>
            <a:rect l="0" t="0" r="0" b="0"/>
            <a:pathLst>
              <a:path w="76158" h="114237">
                <a:moveTo>
                  <a:pt x="29018" y="0"/>
                </a:moveTo>
                <a:lnTo>
                  <a:pt x="0" y="52533"/>
                </a:lnTo>
              </a:path>
            </a:pathLst>
          </a:custGeom>
          <a:noFill/>
          <a:ln w="12700">
            <a:solidFill>
              <a:srgbClr val="000000"/>
            </a:solidFill>
          </a:ln>
        </p:spPr>
        <p:txBody>
          <a:bodyPr/>
          <a:lstStyle/>
          <a:p>
            <a:endParaRPr lang="en-US"/>
          </a:p>
        </p:txBody>
      </p:sp>
      <p:sp>
        <p:nvSpPr>
          <p:cNvPr id="69" name="Freeform 68"/>
          <p:cNvSpPr/>
          <p:nvPr/>
        </p:nvSpPr>
        <p:spPr>
          <a:xfrm>
            <a:off x="2859466" y="3240346"/>
            <a:ext cx="78338" cy="96711"/>
          </a:xfrm>
          <a:custGeom>
            <a:avLst/>
            <a:gdLst/>
            <a:ahLst/>
            <a:cxnLst/>
            <a:rect l="0" t="0" r="0" b="0"/>
            <a:pathLst>
              <a:path w="165009" h="203088">
                <a:moveTo>
                  <a:pt x="88495" y="0"/>
                </a:moveTo>
                <a:lnTo>
                  <a:pt x="0" y="121159"/>
                </a:lnTo>
              </a:path>
            </a:pathLst>
          </a:custGeom>
          <a:noFill/>
          <a:ln w="25400">
            <a:solidFill>
              <a:srgbClr val="000000"/>
            </a:solidFill>
          </a:ln>
        </p:spPr>
        <p:txBody>
          <a:bodyPr/>
          <a:lstStyle/>
          <a:p>
            <a:endParaRPr lang="en-US"/>
          </a:p>
        </p:txBody>
      </p:sp>
      <p:sp>
        <p:nvSpPr>
          <p:cNvPr id="70" name="Rectangle 69"/>
          <p:cNvSpPr/>
          <p:nvPr/>
        </p:nvSpPr>
        <p:spPr>
          <a:xfrm>
            <a:off x="2705708" y="3307190"/>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71" name="Freeform 70"/>
          <p:cNvSpPr/>
          <p:nvPr/>
        </p:nvSpPr>
        <p:spPr>
          <a:xfrm>
            <a:off x="3041484" y="3369652"/>
            <a:ext cx="37463" cy="38818"/>
          </a:xfrm>
          <a:custGeom>
            <a:avLst/>
            <a:gdLst/>
            <a:ahLst/>
            <a:cxnLst/>
            <a:rect l="0" t="0" r="0" b="0"/>
            <a:pathLst>
              <a:path w="88851" h="101544">
                <a:moveTo>
                  <a:pt x="41215" y="0"/>
                </a:moveTo>
                <a:lnTo>
                  <a:pt x="0" y="43624"/>
                </a:lnTo>
              </a:path>
            </a:pathLst>
          </a:custGeom>
          <a:noFill/>
          <a:ln w="12700">
            <a:solidFill>
              <a:srgbClr val="000000"/>
            </a:solidFill>
          </a:ln>
        </p:spPr>
        <p:txBody>
          <a:bodyPr/>
          <a:lstStyle/>
          <a:p>
            <a:endParaRPr lang="en-US"/>
          </a:p>
        </p:txBody>
      </p:sp>
      <p:sp>
        <p:nvSpPr>
          <p:cNvPr id="72" name="Freeform 71"/>
          <p:cNvSpPr/>
          <p:nvPr/>
        </p:nvSpPr>
        <p:spPr>
          <a:xfrm>
            <a:off x="3176497" y="3517488"/>
            <a:ext cx="40367" cy="35706"/>
          </a:xfrm>
          <a:custGeom>
            <a:avLst/>
            <a:gdLst/>
            <a:ahLst/>
            <a:cxnLst/>
            <a:rect l="0" t="0" r="0" b="0"/>
            <a:pathLst>
              <a:path w="88851" h="88851">
                <a:moveTo>
                  <a:pt x="46377" y="0"/>
                </a:moveTo>
                <a:lnTo>
                  <a:pt x="0" y="38091"/>
                </a:lnTo>
              </a:path>
            </a:pathLst>
          </a:custGeom>
          <a:noFill/>
          <a:ln w="12700">
            <a:solidFill>
              <a:srgbClr val="000000"/>
            </a:solidFill>
          </a:ln>
        </p:spPr>
        <p:txBody>
          <a:bodyPr/>
          <a:lstStyle/>
          <a:p>
            <a:endParaRPr lang="en-US"/>
          </a:p>
        </p:txBody>
      </p:sp>
      <p:sp>
        <p:nvSpPr>
          <p:cNvPr id="73" name="Freeform 72"/>
          <p:cNvSpPr/>
          <p:nvPr/>
        </p:nvSpPr>
        <p:spPr>
          <a:xfrm>
            <a:off x="3292226" y="3681503"/>
            <a:ext cx="42856" cy="32253"/>
          </a:xfrm>
          <a:custGeom>
            <a:avLst/>
            <a:gdLst/>
            <a:ahLst/>
            <a:cxnLst/>
            <a:rect l="0" t="0" r="0" b="0"/>
            <a:pathLst>
              <a:path w="101544" h="88851">
                <a:moveTo>
                  <a:pt x="50802" y="0"/>
                </a:moveTo>
                <a:lnTo>
                  <a:pt x="0" y="31953"/>
                </a:lnTo>
              </a:path>
            </a:pathLst>
          </a:custGeom>
          <a:noFill/>
          <a:ln w="12700">
            <a:solidFill>
              <a:srgbClr val="000000"/>
            </a:solidFill>
          </a:ln>
        </p:spPr>
        <p:txBody>
          <a:bodyPr/>
          <a:lstStyle/>
          <a:p>
            <a:endParaRPr lang="en-US"/>
          </a:p>
        </p:txBody>
      </p:sp>
      <p:sp>
        <p:nvSpPr>
          <p:cNvPr id="74" name="Freeform 73"/>
          <p:cNvSpPr/>
          <p:nvPr/>
        </p:nvSpPr>
        <p:spPr>
          <a:xfrm>
            <a:off x="3386832" y="3859090"/>
            <a:ext cx="44890" cy="28514"/>
          </a:xfrm>
          <a:custGeom>
            <a:avLst/>
            <a:gdLst/>
            <a:ahLst/>
            <a:cxnLst/>
            <a:rect l="0" t="0" r="0" b="0"/>
            <a:pathLst>
              <a:path w="101544" h="76158">
                <a:moveTo>
                  <a:pt x="54418" y="0"/>
                </a:moveTo>
                <a:lnTo>
                  <a:pt x="0" y="25306"/>
                </a:lnTo>
              </a:path>
            </a:pathLst>
          </a:custGeom>
          <a:noFill/>
          <a:ln w="12700">
            <a:solidFill>
              <a:srgbClr val="000000"/>
            </a:solidFill>
          </a:ln>
        </p:spPr>
        <p:txBody>
          <a:bodyPr/>
          <a:lstStyle/>
          <a:p>
            <a:endParaRPr lang="en-US"/>
          </a:p>
        </p:txBody>
      </p:sp>
      <p:sp>
        <p:nvSpPr>
          <p:cNvPr id="75" name="Freeform 74"/>
          <p:cNvSpPr/>
          <p:nvPr/>
        </p:nvSpPr>
        <p:spPr>
          <a:xfrm>
            <a:off x="3410571" y="4047427"/>
            <a:ext cx="108955" cy="54233"/>
          </a:xfrm>
          <a:custGeom>
            <a:avLst/>
            <a:gdLst/>
            <a:ahLst/>
            <a:cxnLst/>
            <a:rect l="0" t="0" r="0" b="0"/>
            <a:pathLst>
              <a:path w="203088" h="126930">
                <a:moveTo>
                  <a:pt x="142926" y="0"/>
                </a:moveTo>
                <a:lnTo>
                  <a:pt x="0" y="45643"/>
                </a:lnTo>
              </a:path>
            </a:pathLst>
          </a:custGeom>
          <a:noFill/>
          <a:ln w="25400">
            <a:solidFill>
              <a:srgbClr val="000000"/>
            </a:solidFill>
          </a:ln>
        </p:spPr>
        <p:txBody>
          <a:bodyPr/>
          <a:lstStyle/>
          <a:p>
            <a:endParaRPr lang="en-US"/>
          </a:p>
        </p:txBody>
      </p:sp>
      <p:sp>
        <p:nvSpPr>
          <p:cNvPr id="76" name="Rectangle 75"/>
          <p:cNvSpPr/>
          <p:nvPr/>
        </p:nvSpPr>
        <p:spPr>
          <a:xfrm>
            <a:off x="3198355" y="4021171"/>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77" name="Freeform 76"/>
          <p:cNvSpPr/>
          <p:nvPr/>
        </p:nvSpPr>
        <p:spPr>
          <a:xfrm>
            <a:off x="3507014" y="4243517"/>
            <a:ext cx="47474" cy="20421"/>
          </a:xfrm>
          <a:custGeom>
            <a:avLst/>
            <a:gdLst/>
            <a:ahLst/>
            <a:cxnLst/>
            <a:rect l="0" t="0" r="0" b="0"/>
            <a:pathLst>
              <a:path w="101544" h="63465">
                <a:moveTo>
                  <a:pt x="59013" y="0"/>
                </a:moveTo>
                <a:lnTo>
                  <a:pt x="0" y="10918"/>
                </a:lnTo>
              </a:path>
            </a:pathLst>
          </a:custGeom>
          <a:noFill/>
          <a:ln w="12700">
            <a:solidFill>
              <a:srgbClr val="000000"/>
            </a:solidFill>
          </a:ln>
        </p:spPr>
        <p:txBody>
          <a:bodyPr/>
          <a:lstStyle/>
          <a:p>
            <a:endParaRPr lang="en-US"/>
          </a:p>
        </p:txBody>
      </p:sp>
      <p:sp>
        <p:nvSpPr>
          <p:cNvPr id="78" name="Freeform 77"/>
          <p:cNvSpPr/>
          <p:nvPr/>
        </p:nvSpPr>
        <p:spPr>
          <a:xfrm>
            <a:off x="3530680" y="4444245"/>
            <a:ext cx="47984" cy="16196"/>
          </a:xfrm>
          <a:custGeom>
            <a:avLst/>
            <a:gdLst/>
            <a:ahLst/>
            <a:cxnLst/>
            <a:rect l="0" t="0" r="0" b="0"/>
            <a:pathLst>
              <a:path w="101544" h="63465">
                <a:moveTo>
                  <a:pt x="59918" y="0"/>
                </a:moveTo>
                <a:lnTo>
                  <a:pt x="0" y="3406"/>
                </a:lnTo>
              </a:path>
            </a:pathLst>
          </a:custGeom>
          <a:noFill/>
          <a:ln w="12700">
            <a:solidFill>
              <a:srgbClr val="000000"/>
            </a:solidFill>
          </a:ln>
        </p:spPr>
        <p:txBody>
          <a:bodyPr/>
          <a:lstStyle/>
          <a:p>
            <a:endParaRPr lang="en-US"/>
          </a:p>
        </p:txBody>
      </p:sp>
      <p:sp>
        <p:nvSpPr>
          <p:cNvPr id="79" name="Freeform 78"/>
          <p:cNvSpPr/>
          <p:nvPr/>
        </p:nvSpPr>
        <p:spPr>
          <a:xfrm>
            <a:off x="3529431" y="4644081"/>
            <a:ext cx="47957" cy="16620"/>
          </a:xfrm>
          <a:custGeom>
            <a:avLst/>
            <a:gdLst/>
            <a:ahLst/>
            <a:cxnLst/>
            <a:rect l="0" t="0" r="0" b="0"/>
            <a:pathLst>
              <a:path w="114237" h="50772">
                <a:moveTo>
                  <a:pt x="59870" y="4161"/>
                </a:moveTo>
                <a:lnTo>
                  <a:pt x="0" y="0"/>
                </a:lnTo>
              </a:path>
            </a:pathLst>
          </a:custGeom>
          <a:noFill/>
          <a:ln w="12700">
            <a:solidFill>
              <a:srgbClr val="000000"/>
            </a:solidFill>
          </a:ln>
        </p:spPr>
        <p:txBody>
          <a:bodyPr/>
          <a:lstStyle/>
          <a:p>
            <a:endParaRPr lang="en-US"/>
          </a:p>
        </p:txBody>
      </p:sp>
      <p:sp>
        <p:nvSpPr>
          <p:cNvPr id="80" name="Freeform 79"/>
          <p:cNvSpPr/>
          <p:nvPr/>
        </p:nvSpPr>
        <p:spPr>
          <a:xfrm>
            <a:off x="3503288" y="4840268"/>
            <a:ext cx="47395" cy="20840"/>
          </a:xfrm>
          <a:custGeom>
            <a:avLst/>
            <a:gdLst/>
            <a:ahLst/>
            <a:cxnLst/>
            <a:rect l="0" t="0" r="0" b="0"/>
            <a:pathLst>
              <a:path w="101544" h="50772">
                <a:moveTo>
                  <a:pt x="58871" y="11662"/>
                </a:moveTo>
                <a:lnTo>
                  <a:pt x="0" y="0"/>
                </a:lnTo>
              </a:path>
            </a:pathLst>
          </a:custGeom>
          <a:noFill/>
          <a:ln w="12700">
            <a:solidFill>
              <a:srgbClr val="000000"/>
            </a:solidFill>
          </a:ln>
        </p:spPr>
        <p:txBody>
          <a:bodyPr/>
          <a:lstStyle/>
          <a:p>
            <a:endParaRPr lang="en-US"/>
          </a:p>
        </p:txBody>
      </p:sp>
      <p:sp>
        <p:nvSpPr>
          <p:cNvPr id="81" name="Freeform 80"/>
          <p:cNvSpPr/>
          <p:nvPr/>
        </p:nvSpPr>
        <p:spPr>
          <a:xfrm>
            <a:off x="3404626" y="5015597"/>
            <a:ext cx="108624" cy="55246"/>
          </a:xfrm>
          <a:custGeom>
            <a:avLst/>
            <a:gdLst/>
            <a:ahLst/>
            <a:cxnLst/>
            <a:rect l="0" t="0" r="0" b="0"/>
            <a:pathLst>
              <a:path w="215781" h="126930">
                <a:moveTo>
                  <a:pt x="142338" y="47443"/>
                </a:moveTo>
                <a:lnTo>
                  <a:pt x="0" y="0"/>
                </a:lnTo>
              </a:path>
            </a:pathLst>
          </a:custGeom>
          <a:noFill/>
          <a:ln w="25400">
            <a:solidFill>
              <a:srgbClr val="000000"/>
            </a:solidFill>
          </a:ln>
        </p:spPr>
        <p:txBody>
          <a:bodyPr/>
          <a:lstStyle/>
          <a:p>
            <a:endParaRPr lang="en-US"/>
          </a:p>
        </p:txBody>
      </p:sp>
      <p:sp>
        <p:nvSpPr>
          <p:cNvPr id="82" name="Rectangle 81"/>
          <p:cNvSpPr/>
          <p:nvPr/>
        </p:nvSpPr>
        <p:spPr>
          <a:xfrm>
            <a:off x="3191215" y="4963627"/>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83" name="Freeform 82"/>
          <p:cNvSpPr/>
          <p:nvPr/>
        </p:nvSpPr>
        <p:spPr>
          <a:xfrm>
            <a:off x="3378367" y="5215057"/>
            <a:ext cx="44708" cy="28900"/>
          </a:xfrm>
          <a:custGeom>
            <a:avLst/>
            <a:gdLst/>
            <a:ahLst/>
            <a:cxnLst/>
            <a:rect l="0" t="0" r="0" b="0"/>
            <a:pathLst>
              <a:path w="101544" h="76158">
                <a:moveTo>
                  <a:pt x="54095" y="25991"/>
                </a:moveTo>
                <a:lnTo>
                  <a:pt x="0" y="0"/>
                </a:lnTo>
              </a:path>
            </a:pathLst>
          </a:custGeom>
          <a:noFill/>
          <a:ln w="12700">
            <a:solidFill>
              <a:srgbClr val="000000"/>
            </a:solidFill>
          </a:ln>
        </p:spPr>
        <p:txBody>
          <a:bodyPr/>
          <a:lstStyle/>
          <a:p>
            <a:endParaRPr lang="en-US"/>
          </a:p>
        </p:txBody>
      </p:sp>
      <p:sp>
        <p:nvSpPr>
          <p:cNvPr id="84" name="Freeform 83"/>
          <p:cNvSpPr/>
          <p:nvPr/>
        </p:nvSpPr>
        <p:spPr>
          <a:xfrm>
            <a:off x="3281576" y="5387698"/>
            <a:ext cx="42626" cy="32612"/>
          </a:xfrm>
          <a:custGeom>
            <a:avLst/>
            <a:gdLst/>
            <a:ahLst/>
            <a:cxnLst/>
            <a:rect l="0" t="0" r="0" b="0"/>
            <a:pathLst>
              <a:path w="88851" h="76158">
                <a:moveTo>
                  <a:pt x="50394" y="32591"/>
                </a:moveTo>
                <a:lnTo>
                  <a:pt x="0" y="0"/>
                </a:lnTo>
              </a:path>
            </a:pathLst>
          </a:custGeom>
          <a:noFill/>
          <a:ln w="12700">
            <a:solidFill>
              <a:srgbClr val="000000"/>
            </a:solidFill>
          </a:ln>
        </p:spPr>
        <p:txBody>
          <a:bodyPr/>
          <a:lstStyle/>
          <a:p>
            <a:endParaRPr lang="en-US"/>
          </a:p>
        </p:txBody>
      </p:sp>
      <p:sp>
        <p:nvSpPr>
          <p:cNvPr id="85" name="Freeform 84"/>
          <p:cNvSpPr/>
          <p:nvPr/>
        </p:nvSpPr>
        <p:spPr>
          <a:xfrm>
            <a:off x="3163831" y="5546788"/>
            <a:ext cx="40094" cy="36033"/>
          </a:xfrm>
          <a:custGeom>
            <a:avLst/>
            <a:gdLst/>
            <a:ahLst/>
            <a:cxnLst/>
            <a:rect l="0" t="0" r="0" b="0"/>
            <a:pathLst>
              <a:path w="88851" h="76158">
                <a:moveTo>
                  <a:pt x="45893" y="38673"/>
                </a:moveTo>
                <a:lnTo>
                  <a:pt x="0" y="0"/>
                </a:lnTo>
              </a:path>
            </a:pathLst>
          </a:custGeom>
          <a:noFill/>
          <a:ln w="12700">
            <a:solidFill>
              <a:srgbClr val="000000"/>
            </a:solidFill>
          </a:ln>
        </p:spPr>
        <p:txBody>
          <a:bodyPr/>
          <a:lstStyle/>
          <a:p>
            <a:endParaRPr lang="en-US"/>
          </a:p>
        </p:txBody>
      </p:sp>
      <p:sp>
        <p:nvSpPr>
          <p:cNvPr id="86" name="Freeform 85"/>
          <p:cNvSpPr/>
          <p:nvPr/>
        </p:nvSpPr>
        <p:spPr>
          <a:xfrm>
            <a:off x="3027002" y="5689796"/>
            <a:ext cx="37152" cy="39109"/>
          </a:xfrm>
          <a:custGeom>
            <a:avLst/>
            <a:gdLst/>
            <a:ahLst/>
            <a:cxnLst/>
            <a:rect l="0" t="0" r="0" b="0"/>
            <a:pathLst>
              <a:path w="88851" h="88851">
                <a:moveTo>
                  <a:pt x="40662" y="44141"/>
                </a:moveTo>
                <a:lnTo>
                  <a:pt x="0" y="0"/>
                </a:lnTo>
              </a:path>
            </a:pathLst>
          </a:custGeom>
          <a:noFill/>
          <a:ln w="12700">
            <a:solidFill>
              <a:srgbClr val="000000"/>
            </a:solidFill>
          </a:ln>
        </p:spPr>
        <p:txBody>
          <a:bodyPr/>
          <a:lstStyle/>
          <a:p>
            <a:endParaRPr lang="en-US"/>
          </a:p>
        </p:txBody>
      </p:sp>
      <p:sp>
        <p:nvSpPr>
          <p:cNvPr id="87" name="Freeform 86"/>
          <p:cNvSpPr/>
          <p:nvPr/>
        </p:nvSpPr>
        <p:spPr>
          <a:xfrm>
            <a:off x="2843917" y="5773184"/>
            <a:ext cx="77474" cy="97334"/>
          </a:xfrm>
          <a:custGeom>
            <a:avLst/>
            <a:gdLst/>
            <a:ahLst/>
            <a:cxnLst/>
            <a:rect l="0" t="0" r="0" b="0"/>
            <a:pathLst>
              <a:path w="165009" h="203088">
                <a:moveTo>
                  <a:pt x="86960" y="122266"/>
                </a:moveTo>
                <a:lnTo>
                  <a:pt x="0" y="0"/>
                </a:lnTo>
              </a:path>
            </a:pathLst>
          </a:custGeom>
          <a:noFill/>
          <a:ln w="25400">
            <a:solidFill>
              <a:srgbClr val="000000"/>
            </a:solidFill>
          </a:ln>
        </p:spPr>
        <p:txBody>
          <a:bodyPr/>
          <a:lstStyle/>
          <a:p>
            <a:endParaRPr lang="en-US"/>
          </a:p>
        </p:txBody>
      </p:sp>
      <p:sp>
        <p:nvSpPr>
          <p:cNvPr id="88" name="Rectangle 87"/>
          <p:cNvSpPr/>
          <p:nvPr/>
        </p:nvSpPr>
        <p:spPr>
          <a:xfrm>
            <a:off x="2627170" y="5670468"/>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89" name="Freeform 88"/>
          <p:cNvSpPr/>
          <p:nvPr/>
        </p:nvSpPr>
        <p:spPr>
          <a:xfrm>
            <a:off x="2705066" y="5918767"/>
            <a:ext cx="30228" cy="44033"/>
          </a:xfrm>
          <a:custGeom>
            <a:avLst/>
            <a:gdLst/>
            <a:ahLst/>
            <a:cxnLst/>
            <a:rect l="0" t="0" r="0" b="0"/>
            <a:pathLst>
              <a:path w="76158" h="88851">
                <a:moveTo>
                  <a:pt x="28353" y="52895"/>
                </a:moveTo>
                <a:lnTo>
                  <a:pt x="0" y="0"/>
                </a:lnTo>
              </a:path>
            </a:pathLst>
          </a:custGeom>
          <a:noFill/>
          <a:ln w="12700">
            <a:solidFill>
              <a:srgbClr val="000000"/>
            </a:solidFill>
          </a:ln>
        </p:spPr>
        <p:txBody>
          <a:bodyPr/>
          <a:lstStyle/>
          <a:p>
            <a:endParaRPr lang="en-US"/>
          </a:p>
        </p:txBody>
      </p:sp>
      <p:sp>
        <p:nvSpPr>
          <p:cNvPr id="90" name="Freeform 89"/>
          <p:cNvSpPr/>
          <p:nvPr/>
        </p:nvSpPr>
        <p:spPr>
          <a:xfrm>
            <a:off x="2525076" y="6001090"/>
            <a:ext cx="26358" cy="45803"/>
          </a:xfrm>
          <a:custGeom>
            <a:avLst/>
            <a:gdLst/>
            <a:ahLst/>
            <a:cxnLst/>
            <a:rect l="0" t="0" r="0" b="0"/>
            <a:pathLst>
              <a:path w="63465" h="101544">
                <a:moveTo>
                  <a:pt x="21472" y="56042"/>
                </a:moveTo>
                <a:lnTo>
                  <a:pt x="0" y="0"/>
                </a:lnTo>
              </a:path>
            </a:pathLst>
          </a:custGeom>
          <a:noFill/>
          <a:ln w="12700">
            <a:solidFill>
              <a:srgbClr val="000000"/>
            </a:solidFill>
          </a:ln>
        </p:spPr>
        <p:txBody>
          <a:bodyPr/>
          <a:lstStyle/>
          <a:p>
            <a:endParaRPr lang="en-US"/>
          </a:p>
        </p:txBody>
      </p:sp>
      <p:sp>
        <p:nvSpPr>
          <p:cNvPr id="91" name="Freeform 90"/>
          <p:cNvSpPr/>
          <p:nvPr/>
        </p:nvSpPr>
        <p:spPr>
          <a:xfrm>
            <a:off x="2336158" y="6060111"/>
            <a:ext cx="22295" cy="47073"/>
          </a:xfrm>
          <a:custGeom>
            <a:avLst/>
            <a:gdLst/>
            <a:ahLst/>
            <a:cxnLst/>
            <a:rect l="0" t="0" r="0" b="0"/>
            <a:pathLst>
              <a:path w="63465" h="101544">
                <a:moveTo>
                  <a:pt x="14249" y="58299"/>
                </a:moveTo>
                <a:lnTo>
                  <a:pt x="0" y="0"/>
                </a:lnTo>
              </a:path>
            </a:pathLst>
          </a:custGeom>
          <a:noFill/>
          <a:ln w="12700">
            <a:solidFill>
              <a:srgbClr val="000000"/>
            </a:solidFill>
          </a:ln>
        </p:spPr>
        <p:txBody>
          <a:bodyPr/>
          <a:lstStyle/>
          <a:p>
            <a:endParaRPr lang="en-US"/>
          </a:p>
        </p:txBody>
      </p:sp>
      <p:sp>
        <p:nvSpPr>
          <p:cNvPr id="92" name="Freeform 91"/>
          <p:cNvSpPr/>
          <p:nvPr/>
        </p:nvSpPr>
        <p:spPr>
          <a:xfrm>
            <a:off x="2141314" y="6094890"/>
            <a:ext cx="18105" cy="47820"/>
          </a:xfrm>
          <a:custGeom>
            <a:avLst/>
            <a:gdLst/>
            <a:ahLst/>
            <a:cxnLst/>
            <a:rect l="0" t="0" r="0" b="0"/>
            <a:pathLst>
              <a:path w="50772" h="114237">
                <a:moveTo>
                  <a:pt x="6800" y="59628"/>
                </a:moveTo>
                <a:lnTo>
                  <a:pt x="0" y="0"/>
                </a:lnTo>
              </a:path>
            </a:pathLst>
          </a:custGeom>
          <a:noFill/>
          <a:ln w="12700">
            <a:solidFill>
              <a:srgbClr val="000000"/>
            </a:solidFill>
          </a:ln>
        </p:spPr>
        <p:txBody>
          <a:bodyPr/>
          <a:lstStyle/>
          <a:p>
            <a:endParaRPr lang="en-US"/>
          </a:p>
        </p:txBody>
      </p:sp>
      <p:sp>
        <p:nvSpPr>
          <p:cNvPr id="93" name="Freeform 92"/>
          <p:cNvSpPr/>
          <p:nvPr/>
        </p:nvSpPr>
        <p:spPr>
          <a:xfrm>
            <a:off x="1943218" y="6054241"/>
            <a:ext cx="29624" cy="112948"/>
          </a:xfrm>
          <a:custGeom>
            <a:avLst/>
            <a:gdLst/>
            <a:ahLst/>
            <a:cxnLst/>
            <a:rect l="0" t="0" r="0" b="0"/>
            <a:pathLst>
              <a:path w="76158" h="215781">
                <a:moveTo>
                  <a:pt x="0" y="150025"/>
                </a:moveTo>
                <a:lnTo>
                  <a:pt x="1893" y="0"/>
                </a:lnTo>
              </a:path>
            </a:pathLst>
          </a:custGeom>
          <a:noFill/>
          <a:ln w="25400">
            <a:solidFill>
              <a:srgbClr val="000000"/>
            </a:solidFill>
          </a:ln>
        </p:spPr>
        <p:txBody>
          <a:bodyPr/>
          <a:lstStyle/>
          <a:p>
            <a:endParaRPr lang="en-US"/>
          </a:p>
        </p:txBody>
      </p:sp>
      <p:sp>
        <p:nvSpPr>
          <p:cNvPr id="94" name="Rectangle 93"/>
          <p:cNvSpPr/>
          <p:nvPr/>
        </p:nvSpPr>
        <p:spPr>
          <a:xfrm>
            <a:off x="1834651" y="5956061"/>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95" name="Freeform 94"/>
          <p:cNvSpPr/>
          <p:nvPr/>
        </p:nvSpPr>
        <p:spPr>
          <a:xfrm>
            <a:off x="1741617" y="6089905"/>
            <a:ext cx="18950" cy="47714"/>
          </a:xfrm>
          <a:custGeom>
            <a:avLst/>
            <a:gdLst/>
            <a:ahLst/>
            <a:cxnLst/>
            <a:rect l="0" t="0" r="0" b="0"/>
            <a:pathLst>
              <a:path w="76158" h="101544">
                <a:moveTo>
                  <a:pt x="0" y="59438"/>
                </a:moveTo>
                <a:lnTo>
                  <a:pt x="8302" y="0"/>
                </a:lnTo>
              </a:path>
            </a:pathLst>
          </a:custGeom>
          <a:noFill/>
          <a:ln w="12700">
            <a:solidFill>
              <a:srgbClr val="000000"/>
            </a:solidFill>
          </a:ln>
        </p:spPr>
        <p:txBody>
          <a:bodyPr/>
          <a:lstStyle/>
          <a:p>
            <a:endParaRPr lang="en-US"/>
          </a:p>
        </p:txBody>
      </p:sp>
      <p:sp>
        <p:nvSpPr>
          <p:cNvPr id="96" name="Freeform 95"/>
          <p:cNvSpPr/>
          <p:nvPr/>
        </p:nvSpPr>
        <p:spPr>
          <a:xfrm>
            <a:off x="1543544" y="6050222"/>
            <a:ext cx="23120" cy="46860"/>
          </a:xfrm>
          <a:custGeom>
            <a:avLst/>
            <a:gdLst/>
            <a:ahLst/>
            <a:cxnLst/>
            <a:rect l="0" t="0" r="0" b="0"/>
            <a:pathLst>
              <a:path w="63465" h="101544">
                <a:moveTo>
                  <a:pt x="0" y="57921"/>
                </a:moveTo>
                <a:lnTo>
                  <a:pt x="15716" y="0"/>
                </a:lnTo>
              </a:path>
            </a:pathLst>
          </a:custGeom>
          <a:noFill/>
          <a:ln w="12700">
            <a:solidFill>
              <a:srgbClr val="000000"/>
            </a:solidFill>
          </a:ln>
        </p:spPr>
        <p:txBody>
          <a:bodyPr/>
          <a:lstStyle/>
          <a:p>
            <a:endParaRPr lang="en-US"/>
          </a:p>
        </p:txBody>
      </p:sp>
      <p:sp>
        <p:nvSpPr>
          <p:cNvPr id="97" name="Freeform 96"/>
          <p:cNvSpPr/>
          <p:nvPr/>
        </p:nvSpPr>
        <p:spPr>
          <a:xfrm>
            <a:off x="1352146" y="5986454"/>
            <a:ext cx="27149" cy="45489"/>
          </a:xfrm>
          <a:custGeom>
            <a:avLst/>
            <a:gdLst/>
            <a:ahLst/>
            <a:cxnLst/>
            <a:rect l="0" t="0" r="0" b="0"/>
            <a:pathLst>
              <a:path w="76158" h="101544">
                <a:moveTo>
                  <a:pt x="0" y="55483"/>
                </a:moveTo>
                <a:lnTo>
                  <a:pt x="22879" y="0"/>
                </a:lnTo>
              </a:path>
            </a:pathLst>
          </a:custGeom>
          <a:noFill/>
          <a:ln w="12700">
            <a:solidFill>
              <a:srgbClr val="000000"/>
            </a:solidFill>
          </a:ln>
        </p:spPr>
        <p:txBody>
          <a:bodyPr/>
          <a:lstStyle/>
          <a:p>
            <a:endParaRPr lang="en-US"/>
          </a:p>
        </p:txBody>
      </p:sp>
      <p:sp>
        <p:nvSpPr>
          <p:cNvPr id="98" name="Freeform 97"/>
          <p:cNvSpPr/>
          <p:nvPr/>
        </p:nvSpPr>
        <p:spPr>
          <a:xfrm>
            <a:off x="1170466" y="5899615"/>
            <a:ext cx="30974" cy="43621"/>
          </a:xfrm>
          <a:custGeom>
            <a:avLst/>
            <a:gdLst/>
            <a:ahLst/>
            <a:cxnLst/>
            <a:rect l="0" t="0" r="0" b="0"/>
            <a:pathLst>
              <a:path w="88851" h="101544">
                <a:moveTo>
                  <a:pt x="0" y="52163"/>
                </a:moveTo>
                <a:lnTo>
                  <a:pt x="29679" y="0"/>
                </a:lnTo>
              </a:path>
            </a:pathLst>
          </a:custGeom>
          <a:noFill/>
          <a:ln w="12700">
            <a:solidFill>
              <a:srgbClr val="000000"/>
            </a:solidFill>
          </a:ln>
        </p:spPr>
        <p:txBody>
          <a:bodyPr/>
          <a:lstStyle/>
          <a:p>
            <a:endParaRPr lang="en-US"/>
          </a:p>
        </p:txBody>
      </p:sp>
      <p:sp>
        <p:nvSpPr>
          <p:cNvPr id="99" name="Freeform 98"/>
          <p:cNvSpPr/>
          <p:nvPr/>
        </p:nvSpPr>
        <p:spPr>
          <a:xfrm>
            <a:off x="1001391" y="5750576"/>
            <a:ext cx="79194" cy="96078"/>
          </a:xfrm>
          <a:custGeom>
            <a:avLst/>
            <a:gdLst/>
            <a:ahLst/>
            <a:cxnLst/>
            <a:rect l="0" t="0" r="0" b="0"/>
            <a:pathLst>
              <a:path w="165009" h="190395">
                <a:moveTo>
                  <a:pt x="0" y="120033"/>
                </a:moveTo>
                <a:lnTo>
                  <a:pt x="90017" y="0"/>
                </a:lnTo>
              </a:path>
            </a:pathLst>
          </a:custGeom>
          <a:noFill/>
          <a:ln w="25400">
            <a:solidFill>
              <a:srgbClr val="000000"/>
            </a:solidFill>
          </a:ln>
        </p:spPr>
        <p:txBody>
          <a:bodyPr/>
          <a:lstStyle/>
          <a:p>
            <a:endParaRPr lang="en-US"/>
          </a:p>
        </p:txBody>
      </p:sp>
      <p:sp>
        <p:nvSpPr>
          <p:cNvPr id="100" name="Rectangle 99"/>
          <p:cNvSpPr/>
          <p:nvPr/>
        </p:nvSpPr>
        <p:spPr>
          <a:xfrm>
            <a:off x="1042132" y="5649049"/>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01" name="Freeform 100"/>
          <p:cNvSpPr/>
          <p:nvPr/>
        </p:nvSpPr>
        <p:spPr>
          <a:xfrm>
            <a:off x="847611" y="5662593"/>
            <a:ext cx="37771" cy="38524"/>
          </a:xfrm>
          <a:custGeom>
            <a:avLst/>
            <a:gdLst/>
            <a:ahLst/>
            <a:cxnLst/>
            <a:rect l="0" t="0" r="0" b="0"/>
            <a:pathLst>
              <a:path w="101544" h="88851">
                <a:moveTo>
                  <a:pt x="0" y="43101"/>
                </a:moveTo>
                <a:lnTo>
                  <a:pt x="41762" y="0"/>
                </a:lnTo>
              </a:path>
            </a:pathLst>
          </a:custGeom>
          <a:noFill/>
          <a:ln w="12700">
            <a:solidFill>
              <a:srgbClr val="000000"/>
            </a:solidFill>
          </a:ln>
        </p:spPr>
        <p:txBody>
          <a:bodyPr/>
          <a:lstStyle/>
          <a:p>
            <a:endParaRPr lang="en-US"/>
          </a:p>
        </p:txBody>
      </p:sp>
      <p:sp>
        <p:nvSpPr>
          <p:cNvPr id="102" name="Freeform 101"/>
          <p:cNvSpPr/>
          <p:nvPr/>
        </p:nvSpPr>
        <p:spPr>
          <a:xfrm>
            <a:off x="711571" y="5516179"/>
            <a:ext cx="40635" cy="35375"/>
          </a:xfrm>
          <a:custGeom>
            <a:avLst/>
            <a:gdLst/>
            <a:ahLst/>
            <a:cxnLst/>
            <a:rect l="0" t="0" r="0" b="0"/>
            <a:pathLst>
              <a:path w="101544" h="88851">
                <a:moveTo>
                  <a:pt x="0" y="37503"/>
                </a:moveTo>
                <a:lnTo>
                  <a:pt x="46854" y="0"/>
                </a:lnTo>
              </a:path>
            </a:pathLst>
          </a:custGeom>
          <a:noFill/>
          <a:ln w="12700">
            <a:solidFill>
              <a:srgbClr val="000000"/>
            </a:solidFill>
          </a:ln>
        </p:spPr>
        <p:txBody>
          <a:bodyPr/>
          <a:lstStyle/>
          <a:p>
            <a:endParaRPr lang="en-US"/>
          </a:p>
        </p:txBody>
      </p:sp>
      <p:sp>
        <p:nvSpPr>
          <p:cNvPr id="103" name="Freeform 102"/>
          <p:cNvSpPr/>
          <p:nvPr/>
        </p:nvSpPr>
        <p:spPr>
          <a:xfrm>
            <a:off x="595432" y="5354169"/>
            <a:ext cx="43080" cy="31891"/>
          </a:xfrm>
          <a:custGeom>
            <a:avLst/>
            <a:gdLst/>
            <a:ahLst/>
            <a:cxnLst/>
            <a:rect l="0" t="0" r="0" b="0"/>
            <a:pathLst>
              <a:path w="101544" h="76158">
                <a:moveTo>
                  <a:pt x="0" y="31309"/>
                </a:moveTo>
                <a:lnTo>
                  <a:pt x="51201" y="0"/>
                </a:lnTo>
              </a:path>
            </a:pathLst>
          </a:custGeom>
          <a:noFill/>
          <a:ln w="12700">
            <a:solidFill>
              <a:srgbClr val="000000"/>
            </a:solidFill>
          </a:ln>
        </p:spPr>
        <p:txBody>
          <a:bodyPr/>
          <a:lstStyle/>
          <a:p>
            <a:endParaRPr lang="en-US"/>
          </a:p>
        </p:txBody>
      </p:sp>
      <p:sp>
        <p:nvSpPr>
          <p:cNvPr id="104" name="Freeform 103"/>
          <p:cNvSpPr/>
          <p:nvPr/>
        </p:nvSpPr>
        <p:spPr>
          <a:xfrm>
            <a:off x="501040" y="5179141"/>
            <a:ext cx="45067" cy="28127"/>
          </a:xfrm>
          <a:custGeom>
            <a:avLst/>
            <a:gdLst/>
            <a:ahLst/>
            <a:cxnLst/>
            <a:rect l="0" t="0" r="0" b="0"/>
            <a:pathLst>
              <a:path w="101544" h="76158">
                <a:moveTo>
                  <a:pt x="0" y="24618"/>
                </a:moveTo>
                <a:lnTo>
                  <a:pt x="54733" y="0"/>
                </a:lnTo>
              </a:path>
            </a:pathLst>
          </a:custGeom>
          <a:noFill/>
          <a:ln w="12700">
            <a:solidFill>
              <a:srgbClr val="000000"/>
            </a:solidFill>
          </a:ln>
        </p:spPr>
        <p:txBody>
          <a:bodyPr/>
          <a:lstStyle/>
          <a:p>
            <a:endParaRPr lang="en-US"/>
          </a:p>
        </p:txBody>
      </p:sp>
      <p:sp>
        <p:nvSpPr>
          <p:cNvPr id="105" name="Freeform 104"/>
          <p:cNvSpPr/>
          <p:nvPr/>
        </p:nvSpPr>
        <p:spPr>
          <a:xfrm>
            <a:off x="429897" y="4979081"/>
            <a:ext cx="109272" cy="53217"/>
          </a:xfrm>
          <a:custGeom>
            <a:avLst/>
            <a:gdLst/>
            <a:ahLst/>
            <a:cxnLst/>
            <a:rect l="0" t="0" r="0" b="0"/>
            <a:pathLst>
              <a:path w="228474" h="114237">
                <a:moveTo>
                  <a:pt x="0" y="43836"/>
                </a:moveTo>
                <a:lnTo>
                  <a:pt x="143490" y="0"/>
                </a:lnTo>
              </a:path>
            </a:pathLst>
          </a:custGeom>
          <a:noFill/>
          <a:ln w="25400">
            <a:solidFill>
              <a:srgbClr val="000000"/>
            </a:solidFill>
          </a:ln>
        </p:spPr>
        <p:txBody>
          <a:bodyPr/>
          <a:lstStyle/>
          <a:p>
            <a:endParaRPr lang="en-US"/>
          </a:p>
        </p:txBody>
      </p:sp>
      <p:sp>
        <p:nvSpPr>
          <p:cNvPr id="106" name="Rectangle 105"/>
          <p:cNvSpPr/>
          <p:nvPr/>
        </p:nvSpPr>
        <p:spPr>
          <a:xfrm>
            <a:off x="506646" y="4927928"/>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07" name="Freeform 106"/>
          <p:cNvSpPr/>
          <p:nvPr/>
        </p:nvSpPr>
        <p:spPr>
          <a:xfrm>
            <a:off x="383134" y="4801320"/>
            <a:ext cx="47549" cy="20002"/>
          </a:xfrm>
          <a:custGeom>
            <a:avLst/>
            <a:gdLst/>
            <a:ahLst/>
            <a:cxnLst/>
            <a:rect l="0" t="0" r="0" b="0"/>
            <a:pathLst>
              <a:path w="114237" h="63465">
                <a:moveTo>
                  <a:pt x="0" y="10173"/>
                </a:moveTo>
                <a:lnTo>
                  <a:pt x="59146" y="0"/>
                </a:lnTo>
              </a:path>
            </a:pathLst>
          </a:custGeom>
          <a:noFill/>
          <a:ln w="12700">
            <a:solidFill>
              <a:srgbClr val="000000"/>
            </a:solidFill>
          </a:ln>
        </p:spPr>
        <p:txBody>
          <a:bodyPr/>
          <a:lstStyle/>
          <a:p>
            <a:endParaRPr lang="en-US"/>
          </a:p>
        </p:txBody>
      </p:sp>
      <p:sp>
        <p:nvSpPr>
          <p:cNvPr id="108" name="Freeform 107"/>
          <p:cNvSpPr/>
          <p:nvPr/>
        </p:nvSpPr>
        <p:spPr>
          <a:xfrm>
            <a:off x="361492" y="4604535"/>
            <a:ext cx="48005" cy="15770"/>
          </a:xfrm>
          <a:custGeom>
            <a:avLst/>
            <a:gdLst/>
            <a:ahLst/>
            <a:cxnLst/>
            <a:rect l="0" t="0" r="0" b="0"/>
            <a:pathLst>
              <a:path w="114237" h="63465">
                <a:moveTo>
                  <a:pt x="0" y="2649"/>
                </a:moveTo>
                <a:lnTo>
                  <a:pt x="59956" y="0"/>
                </a:lnTo>
              </a:path>
            </a:pathLst>
          </a:custGeom>
          <a:noFill/>
          <a:ln w="12700">
            <a:solidFill>
              <a:srgbClr val="000000"/>
            </a:solidFill>
          </a:ln>
        </p:spPr>
        <p:txBody>
          <a:bodyPr/>
          <a:lstStyle/>
          <a:p>
            <a:endParaRPr lang="en-US"/>
          </a:p>
        </p:txBody>
      </p:sp>
      <p:sp>
        <p:nvSpPr>
          <p:cNvPr id="109" name="Freeform 108"/>
          <p:cNvSpPr/>
          <p:nvPr/>
        </p:nvSpPr>
        <p:spPr>
          <a:xfrm>
            <a:off x="365319" y="4403882"/>
            <a:ext cx="47924" cy="17045"/>
          </a:xfrm>
          <a:custGeom>
            <a:avLst/>
            <a:gdLst/>
            <a:ahLst/>
            <a:cxnLst/>
            <a:rect l="0" t="0" r="0" b="0"/>
            <a:pathLst>
              <a:path w="114237" h="63465">
                <a:moveTo>
                  <a:pt x="0" y="0"/>
                </a:moveTo>
                <a:lnTo>
                  <a:pt x="59813" y="4916"/>
                </a:lnTo>
              </a:path>
            </a:pathLst>
          </a:custGeom>
          <a:noFill/>
          <a:ln w="12700">
            <a:solidFill>
              <a:srgbClr val="000000"/>
            </a:solidFill>
          </a:ln>
        </p:spPr>
        <p:txBody>
          <a:bodyPr/>
          <a:lstStyle/>
          <a:p>
            <a:endParaRPr lang="en-US"/>
          </a:p>
        </p:txBody>
      </p:sp>
      <p:sp>
        <p:nvSpPr>
          <p:cNvPr id="110" name="Freeform 109"/>
          <p:cNvSpPr/>
          <p:nvPr/>
        </p:nvSpPr>
        <p:spPr>
          <a:xfrm>
            <a:off x="394551" y="4203827"/>
            <a:ext cx="47309" cy="21257"/>
          </a:xfrm>
          <a:custGeom>
            <a:avLst/>
            <a:gdLst/>
            <a:ahLst/>
            <a:cxnLst/>
            <a:rect l="0" t="0" r="0" b="0"/>
            <a:pathLst>
              <a:path w="114237" h="76158">
                <a:moveTo>
                  <a:pt x="0" y="0"/>
                </a:moveTo>
                <a:lnTo>
                  <a:pt x="58719" y="12404"/>
                </a:lnTo>
              </a:path>
            </a:pathLst>
          </a:custGeom>
          <a:noFill/>
          <a:ln w="12700">
            <a:solidFill>
              <a:srgbClr val="000000"/>
            </a:solidFill>
          </a:ln>
        </p:spPr>
        <p:txBody>
          <a:bodyPr/>
          <a:lstStyle/>
          <a:p>
            <a:endParaRPr lang="en-US"/>
          </a:p>
        </p:txBody>
      </p:sp>
      <p:sp>
        <p:nvSpPr>
          <p:cNvPr id="111" name="Freeform 110"/>
          <p:cNvSpPr/>
          <p:nvPr/>
        </p:nvSpPr>
        <p:spPr>
          <a:xfrm>
            <a:off x="448724" y="4009041"/>
            <a:ext cx="108282" cy="56254"/>
          </a:xfrm>
          <a:custGeom>
            <a:avLst/>
            <a:gdLst/>
            <a:ahLst/>
            <a:cxnLst/>
            <a:rect l="0" t="0" r="0" b="0"/>
            <a:pathLst>
              <a:path w="228474" h="126930">
                <a:moveTo>
                  <a:pt x="0" y="0"/>
                </a:moveTo>
                <a:lnTo>
                  <a:pt x="141729" y="49235"/>
                </a:lnTo>
              </a:path>
            </a:pathLst>
          </a:custGeom>
          <a:noFill/>
          <a:ln w="25400">
            <a:solidFill>
              <a:srgbClr val="000000"/>
            </a:solidFill>
          </a:ln>
        </p:spPr>
        <p:txBody>
          <a:bodyPr/>
          <a:lstStyle/>
          <a:p>
            <a:endParaRPr lang="en-US"/>
          </a:p>
        </p:txBody>
      </p:sp>
      <p:sp>
        <p:nvSpPr>
          <p:cNvPr id="112" name="Rectangle 111"/>
          <p:cNvSpPr/>
          <p:nvPr/>
        </p:nvSpPr>
        <p:spPr>
          <a:xfrm>
            <a:off x="520925" y="3985472"/>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13" name="Freeform 112"/>
          <p:cNvSpPr/>
          <p:nvPr/>
        </p:nvSpPr>
        <p:spPr>
          <a:xfrm>
            <a:off x="526978" y="3822620"/>
            <a:ext cx="44521" cy="29282"/>
          </a:xfrm>
          <a:custGeom>
            <a:avLst/>
            <a:gdLst/>
            <a:ahLst/>
            <a:cxnLst/>
            <a:rect l="0" t="0" r="0" b="0"/>
            <a:pathLst>
              <a:path w="114237" h="76158">
                <a:moveTo>
                  <a:pt x="0" y="0"/>
                </a:moveTo>
                <a:lnTo>
                  <a:pt x="53763" y="26671"/>
                </a:lnTo>
              </a:path>
            </a:pathLst>
          </a:custGeom>
          <a:noFill/>
          <a:ln w="12700">
            <a:solidFill>
              <a:srgbClr val="000000"/>
            </a:solidFill>
          </a:ln>
        </p:spPr>
        <p:txBody>
          <a:bodyPr/>
          <a:lstStyle/>
          <a:p>
            <a:endParaRPr lang="en-US"/>
          </a:p>
        </p:txBody>
      </p:sp>
      <p:sp>
        <p:nvSpPr>
          <p:cNvPr id="114" name="Freeform 113"/>
          <p:cNvSpPr/>
          <p:nvPr/>
        </p:nvSpPr>
        <p:spPr>
          <a:xfrm>
            <a:off x="628067" y="3647527"/>
            <a:ext cx="42393" cy="32968"/>
          </a:xfrm>
          <a:custGeom>
            <a:avLst/>
            <a:gdLst/>
            <a:ahLst/>
            <a:cxnLst/>
            <a:rect l="0" t="0" r="0" b="0"/>
            <a:pathLst>
              <a:path w="114237" h="88851">
                <a:moveTo>
                  <a:pt x="0" y="0"/>
                </a:moveTo>
                <a:lnTo>
                  <a:pt x="49979" y="33224"/>
                </a:lnTo>
              </a:path>
            </a:pathLst>
          </a:custGeom>
          <a:noFill/>
          <a:ln w="12700">
            <a:solidFill>
              <a:srgbClr val="000000"/>
            </a:solidFill>
          </a:ln>
        </p:spPr>
        <p:txBody>
          <a:bodyPr/>
          <a:lstStyle/>
          <a:p>
            <a:endParaRPr lang="en-US"/>
          </a:p>
        </p:txBody>
      </p:sp>
      <p:sp>
        <p:nvSpPr>
          <p:cNvPr id="115" name="Freeform 114"/>
          <p:cNvSpPr/>
          <p:nvPr/>
        </p:nvSpPr>
        <p:spPr>
          <a:xfrm>
            <a:off x="750386" y="3486547"/>
            <a:ext cx="39818" cy="36357"/>
          </a:xfrm>
          <a:custGeom>
            <a:avLst/>
            <a:gdLst/>
            <a:ahLst/>
            <a:cxnLst/>
            <a:rect l="0" t="0" r="0" b="0"/>
            <a:pathLst>
              <a:path w="101544" h="88851">
                <a:moveTo>
                  <a:pt x="0" y="0"/>
                </a:moveTo>
                <a:lnTo>
                  <a:pt x="45401" y="39249"/>
                </a:lnTo>
              </a:path>
            </a:pathLst>
          </a:custGeom>
          <a:noFill/>
          <a:ln w="12700">
            <a:solidFill>
              <a:srgbClr val="000000"/>
            </a:solidFill>
          </a:ln>
        </p:spPr>
        <p:txBody>
          <a:bodyPr/>
          <a:lstStyle/>
          <a:p>
            <a:endParaRPr lang="en-US"/>
          </a:p>
        </p:txBody>
      </p:sp>
      <p:sp>
        <p:nvSpPr>
          <p:cNvPr id="116" name="Freeform 115"/>
          <p:cNvSpPr/>
          <p:nvPr/>
        </p:nvSpPr>
        <p:spPr>
          <a:xfrm>
            <a:off x="891989" y="3342238"/>
            <a:ext cx="36836" cy="39395"/>
          </a:xfrm>
          <a:custGeom>
            <a:avLst/>
            <a:gdLst/>
            <a:ahLst/>
            <a:cxnLst/>
            <a:rect l="0" t="0" r="0" b="0"/>
            <a:pathLst>
              <a:path w="101544" h="101544">
                <a:moveTo>
                  <a:pt x="0" y="0"/>
                </a:moveTo>
                <a:lnTo>
                  <a:pt x="40101" y="44650"/>
                </a:lnTo>
              </a:path>
            </a:pathLst>
          </a:custGeom>
          <a:noFill/>
          <a:ln w="12700">
            <a:solidFill>
              <a:srgbClr val="000000"/>
            </a:solidFill>
          </a:ln>
        </p:spPr>
        <p:txBody>
          <a:bodyPr/>
          <a:lstStyle/>
          <a:p>
            <a:endParaRPr lang="en-US"/>
          </a:p>
        </p:txBody>
      </p:sp>
      <p:sp>
        <p:nvSpPr>
          <p:cNvPr id="117" name="Freeform 116"/>
          <p:cNvSpPr/>
          <p:nvPr/>
        </p:nvSpPr>
        <p:spPr>
          <a:xfrm>
            <a:off x="1050626" y="3216895"/>
            <a:ext cx="76602" cy="97946"/>
          </a:xfrm>
          <a:custGeom>
            <a:avLst/>
            <a:gdLst/>
            <a:ahLst/>
            <a:cxnLst/>
            <a:rect l="0" t="0" r="0" b="0"/>
            <a:pathLst>
              <a:path w="165009" h="203088">
                <a:moveTo>
                  <a:pt x="0" y="0"/>
                </a:moveTo>
                <a:lnTo>
                  <a:pt x="85410" y="123354"/>
                </a:lnTo>
              </a:path>
            </a:pathLst>
          </a:custGeom>
          <a:noFill/>
          <a:ln w="25400">
            <a:solidFill>
              <a:srgbClr val="000000"/>
            </a:solidFill>
          </a:ln>
        </p:spPr>
        <p:txBody>
          <a:bodyPr/>
          <a:lstStyle/>
          <a:p>
            <a:endParaRPr lang="en-US"/>
          </a:p>
        </p:txBody>
      </p:sp>
      <p:sp>
        <p:nvSpPr>
          <p:cNvPr id="118" name="Rectangle 117"/>
          <p:cNvSpPr/>
          <p:nvPr/>
        </p:nvSpPr>
        <p:spPr>
          <a:xfrm>
            <a:off x="1092110" y="3285771"/>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19" name="Freeform 118"/>
          <p:cNvSpPr/>
          <p:nvPr/>
        </p:nvSpPr>
        <p:spPr>
          <a:xfrm>
            <a:off x="1223773" y="3112510"/>
            <a:ext cx="29852" cy="44232"/>
          </a:xfrm>
          <a:custGeom>
            <a:avLst/>
            <a:gdLst/>
            <a:ahLst/>
            <a:cxnLst/>
            <a:rect l="0" t="0" r="0" b="0"/>
            <a:pathLst>
              <a:path w="88851" h="114237">
                <a:moveTo>
                  <a:pt x="0" y="0"/>
                </a:moveTo>
                <a:lnTo>
                  <a:pt x="27684" y="53248"/>
                </a:lnTo>
              </a:path>
            </a:pathLst>
          </a:custGeom>
          <a:noFill/>
          <a:ln w="12700">
            <a:solidFill>
              <a:srgbClr val="000000"/>
            </a:solidFill>
          </a:ln>
        </p:spPr>
        <p:txBody>
          <a:bodyPr/>
          <a:lstStyle/>
          <a:p>
            <a:endParaRPr lang="en-US"/>
          </a:p>
        </p:txBody>
      </p:sp>
      <p:sp>
        <p:nvSpPr>
          <p:cNvPr id="120" name="Freeform 119"/>
          <p:cNvSpPr/>
          <p:nvPr/>
        </p:nvSpPr>
        <p:spPr>
          <a:xfrm>
            <a:off x="1408681" y="3030743"/>
            <a:ext cx="25959" cy="45953"/>
          </a:xfrm>
          <a:custGeom>
            <a:avLst/>
            <a:gdLst/>
            <a:ahLst/>
            <a:cxnLst/>
            <a:rect l="0" t="0" r="0" b="0"/>
            <a:pathLst>
              <a:path w="76158" h="114237">
                <a:moveTo>
                  <a:pt x="0" y="0"/>
                </a:moveTo>
                <a:lnTo>
                  <a:pt x="20763" y="56309"/>
                </a:lnTo>
              </a:path>
            </a:pathLst>
          </a:custGeom>
          <a:noFill/>
          <a:ln w="12700">
            <a:solidFill>
              <a:srgbClr val="000000"/>
            </a:solidFill>
          </a:ln>
        </p:spPr>
        <p:txBody>
          <a:bodyPr/>
          <a:lstStyle/>
          <a:p>
            <a:endParaRPr lang="en-US"/>
          </a:p>
        </p:txBody>
      </p:sp>
      <p:sp>
        <p:nvSpPr>
          <p:cNvPr id="121" name="Freeform 120"/>
          <p:cNvSpPr/>
          <p:nvPr/>
        </p:nvSpPr>
        <p:spPr>
          <a:xfrm>
            <a:off x="1602407" y="2972893"/>
            <a:ext cx="21881" cy="47171"/>
          </a:xfrm>
          <a:custGeom>
            <a:avLst/>
            <a:gdLst/>
            <a:ahLst/>
            <a:cxnLst/>
            <a:rect l="0" t="0" r="0" b="0"/>
            <a:pathLst>
              <a:path w="63465" h="114237">
                <a:moveTo>
                  <a:pt x="0" y="0"/>
                </a:moveTo>
                <a:lnTo>
                  <a:pt x="13513" y="58474"/>
                </a:lnTo>
              </a:path>
            </a:pathLst>
          </a:custGeom>
          <a:noFill/>
          <a:ln w="12700">
            <a:solidFill>
              <a:srgbClr val="000000"/>
            </a:solidFill>
          </a:ln>
        </p:spPr>
        <p:txBody>
          <a:bodyPr/>
          <a:lstStyle/>
          <a:p>
            <a:endParaRPr lang="en-US"/>
          </a:p>
        </p:txBody>
      </p:sp>
      <p:sp>
        <p:nvSpPr>
          <p:cNvPr id="122" name="Freeform 121"/>
          <p:cNvSpPr/>
          <p:nvPr/>
        </p:nvSpPr>
        <p:spPr>
          <a:xfrm>
            <a:off x="1801873" y="2939880"/>
            <a:ext cx="17681" cy="47866"/>
          </a:xfrm>
          <a:custGeom>
            <a:avLst/>
            <a:gdLst/>
            <a:ahLst/>
            <a:cxnLst/>
            <a:rect l="0" t="0" r="0" b="0"/>
            <a:pathLst>
              <a:path w="63465" h="114237">
                <a:moveTo>
                  <a:pt x="0" y="0"/>
                </a:moveTo>
                <a:lnTo>
                  <a:pt x="6047" y="59709"/>
                </a:lnTo>
              </a:path>
            </a:pathLst>
          </a:custGeom>
          <a:noFill/>
          <a:ln w="12700">
            <a:solidFill>
              <a:srgbClr val="000000"/>
            </a:solidFill>
          </a:ln>
        </p:spPr>
        <p:txBody>
          <a:bodyPr/>
          <a:lstStyle/>
          <a:p>
            <a:endParaRPr lang="en-US"/>
          </a:p>
        </p:txBody>
      </p:sp>
      <p:sp>
        <p:nvSpPr>
          <p:cNvPr id="124" name="Rectangle 123"/>
          <p:cNvSpPr/>
          <p:nvPr/>
        </p:nvSpPr>
        <p:spPr>
          <a:xfrm>
            <a:off x="1584758" y="4163968"/>
            <a:ext cx="764522" cy="207749"/>
          </a:xfrm>
          <a:prstGeom prst="rect">
            <a:avLst/>
          </a:prstGeom>
          <a:noFill/>
        </p:spPr>
        <p:txBody>
          <a:bodyPr wrap="square" lIns="0" tIns="0" rIns="0" bIns="0" rtlCol="0">
            <a:spAutoFit/>
          </a:bodyPr>
          <a:lstStyle/>
          <a:p>
            <a:pPr algn="ctr"/>
            <a:r>
              <a:rPr sz="1350" dirty="0">
                <a:solidFill>
                  <a:srgbClr val="000000"/>
                </a:solidFill>
                <a:latin typeface="Helvetica"/>
              </a:rPr>
              <a:t>pRSII41N</a:t>
            </a:r>
          </a:p>
        </p:txBody>
      </p:sp>
      <p:sp>
        <p:nvSpPr>
          <p:cNvPr id="125" name="Rectangle 124"/>
          <p:cNvSpPr/>
          <p:nvPr/>
        </p:nvSpPr>
        <p:spPr>
          <a:xfrm>
            <a:off x="1654433" y="4706594"/>
            <a:ext cx="625171" cy="207749"/>
          </a:xfrm>
          <a:prstGeom prst="rect">
            <a:avLst/>
          </a:prstGeom>
          <a:noFill/>
        </p:spPr>
        <p:txBody>
          <a:bodyPr wrap="none" lIns="0" tIns="0" rIns="0" bIns="0" rtlCol="0">
            <a:spAutoFit/>
          </a:bodyPr>
          <a:lstStyle/>
          <a:p>
            <a:pPr algn="ctr"/>
            <a:r>
              <a:rPr sz="1350" dirty="0">
                <a:solidFill>
                  <a:srgbClr val="000000"/>
                </a:solidFill>
                <a:latin typeface="Helvetica"/>
              </a:rPr>
              <a:t>4980 bp</a:t>
            </a:r>
          </a:p>
        </p:txBody>
      </p:sp>
      <p:sp>
        <p:nvSpPr>
          <p:cNvPr id="19" name="TextBox 18">
            <a:extLst>
              <a:ext uri="{FF2B5EF4-FFF2-40B4-BE49-F238E27FC236}">
                <a16:creationId xmlns:a16="http://schemas.microsoft.com/office/drawing/2014/main" id="{6E83870B-4B4B-B659-8133-1A1036536AA2}"/>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2278742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Freeform 138"/>
          <p:cNvSpPr/>
          <p:nvPr/>
        </p:nvSpPr>
        <p:spPr>
          <a:xfrm>
            <a:off x="3731934" y="3901232"/>
            <a:ext cx="45115" cy="26514"/>
          </a:xfrm>
          <a:custGeom>
            <a:avLst/>
            <a:gdLst/>
            <a:ahLst/>
            <a:cxnLst/>
            <a:rect l="0" t="0" r="0" b="0"/>
            <a:pathLst>
              <a:path w="114237" h="63465">
                <a:moveTo>
                  <a:pt x="0" y="21750"/>
                </a:moveTo>
                <a:lnTo>
                  <a:pt x="54818" y="0"/>
                </a:lnTo>
              </a:path>
            </a:pathLst>
          </a:custGeom>
          <a:noFill/>
          <a:ln w="12700">
            <a:solidFill>
              <a:srgbClr val="000000"/>
            </a:solidFill>
          </a:ln>
        </p:spPr>
        <p:txBody>
          <a:bodyPr/>
          <a:lstStyle/>
          <a:p>
            <a:endParaRPr lang="en-US"/>
          </a:p>
        </p:txBody>
      </p:sp>
      <p:sp>
        <p:nvSpPr>
          <p:cNvPr id="2" name="Freeform 1"/>
          <p:cNvSpPr/>
          <p:nvPr/>
        </p:nvSpPr>
        <p:spPr>
          <a:xfrm>
            <a:off x="2567801" y="2809306"/>
            <a:ext cx="23948" cy="46013"/>
          </a:xfrm>
          <a:custGeom>
            <a:avLst/>
            <a:gdLst/>
            <a:ahLst/>
            <a:cxnLst/>
            <a:rect l="0" t="0" r="0" b="0"/>
            <a:pathLst>
              <a:path w="76158" h="101544">
                <a:moveTo>
                  <a:pt x="0" y="56415"/>
                </a:moveTo>
                <a:lnTo>
                  <a:pt x="17189" y="0"/>
                </a:lnTo>
              </a:path>
            </a:pathLst>
          </a:custGeom>
          <a:noFill/>
          <a:ln w="12700">
            <a:solidFill>
              <a:srgbClr val="000000"/>
            </a:solidFill>
          </a:ln>
        </p:spPr>
        <p:txBody>
          <a:bodyPr/>
          <a:lstStyle/>
          <a:p>
            <a:endParaRPr lang="en-US"/>
          </a:p>
        </p:txBody>
      </p:sp>
      <p:sp>
        <p:nvSpPr>
          <p:cNvPr id="3" name="Freeform 2"/>
          <p:cNvSpPr/>
          <p:nvPr/>
        </p:nvSpPr>
        <p:spPr>
          <a:xfrm>
            <a:off x="3850211" y="4780362"/>
            <a:ext cx="47265" cy="17807"/>
          </a:xfrm>
          <a:custGeom>
            <a:avLst/>
            <a:gdLst/>
            <a:ahLst/>
            <a:cxnLst/>
            <a:rect l="0" t="0" r="0" b="0"/>
            <a:pathLst>
              <a:path w="114237" h="63465">
                <a:moveTo>
                  <a:pt x="0" y="0"/>
                </a:moveTo>
                <a:lnTo>
                  <a:pt x="58641" y="6270"/>
                </a:lnTo>
              </a:path>
            </a:pathLst>
          </a:custGeom>
          <a:noFill/>
          <a:ln w="12700">
            <a:solidFill>
              <a:srgbClr val="000000"/>
            </a:solidFill>
          </a:ln>
        </p:spPr>
        <p:txBody>
          <a:bodyPr/>
          <a:lstStyle/>
          <a:p>
            <a:endParaRPr lang="en-US"/>
          </a:p>
        </p:txBody>
      </p:sp>
      <p:sp>
        <p:nvSpPr>
          <p:cNvPr id="4" name="Freeform 3"/>
          <p:cNvSpPr/>
          <p:nvPr/>
        </p:nvSpPr>
        <p:spPr>
          <a:xfrm>
            <a:off x="3225761" y="5969649"/>
            <a:ext cx="35912" cy="39430"/>
          </a:xfrm>
          <a:custGeom>
            <a:avLst/>
            <a:gdLst/>
            <a:ahLst/>
            <a:cxnLst/>
            <a:rect l="0" t="0" r="0" b="0"/>
            <a:pathLst>
              <a:path w="101544" h="101544">
                <a:moveTo>
                  <a:pt x="0" y="0"/>
                </a:moveTo>
                <a:lnTo>
                  <a:pt x="38457" y="44712"/>
                </a:lnTo>
              </a:path>
            </a:pathLst>
          </a:custGeom>
          <a:noFill/>
          <a:ln w="12700">
            <a:solidFill>
              <a:srgbClr val="000000"/>
            </a:solidFill>
          </a:ln>
        </p:spPr>
        <p:txBody>
          <a:bodyPr/>
          <a:lstStyle/>
          <a:p>
            <a:endParaRPr lang="en-US"/>
          </a:p>
        </p:txBody>
      </p:sp>
      <p:sp>
        <p:nvSpPr>
          <p:cNvPr id="5" name="Freeform 4"/>
          <p:cNvSpPr/>
          <p:nvPr/>
        </p:nvSpPr>
        <p:spPr>
          <a:xfrm>
            <a:off x="423451" y="5492303"/>
            <a:ext cx="43075" cy="30751"/>
          </a:xfrm>
          <a:custGeom>
            <a:avLst/>
            <a:gdLst/>
            <a:ahLst/>
            <a:cxnLst/>
            <a:rect l="0" t="0" r="0" b="0"/>
            <a:pathLst>
              <a:path w="101544" h="76158">
                <a:moveTo>
                  <a:pt x="51192" y="0"/>
                </a:moveTo>
                <a:lnTo>
                  <a:pt x="0" y="29283"/>
                </a:lnTo>
              </a:path>
            </a:pathLst>
          </a:custGeom>
          <a:noFill/>
          <a:ln w="12700">
            <a:solidFill>
              <a:srgbClr val="000000"/>
            </a:solidFill>
          </a:ln>
        </p:spPr>
        <p:txBody>
          <a:bodyPr/>
          <a:lstStyle/>
          <a:p>
            <a:endParaRPr lang="en-US"/>
          </a:p>
        </p:txBody>
      </p:sp>
      <p:sp>
        <p:nvSpPr>
          <p:cNvPr id="6" name="Freeform 5"/>
          <p:cNvSpPr/>
          <p:nvPr/>
        </p:nvSpPr>
        <p:spPr>
          <a:xfrm>
            <a:off x="1018711" y="3031936"/>
            <a:ext cx="32446" cy="42037"/>
          </a:xfrm>
          <a:custGeom>
            <a:avLst/>
            <a:gdLst/>
            <a:ahLst/>
            <a:cxnLst/>
            <a:rect l="0" t="0" r="0" b="0"/>
            <a:pathLst>
              <a:path w="76158" h="101544">
                <a:moveTo>
                  <a:pt x="32295" y="49347"/>
                </a:moveTo>
                <a:lnTo>
                  <a:pt x="0" y="0"/>
                </a:lnTo>
              </a:path>
            </a:pathLst>
          </a:custGeom>
          <a:noFill/>
          <a:ln w="12700">
            <a:solidFill>
              <a:srgbClr val="000000"/>
            </a:solidFill>
          </a:ln>
        </p:spPr>
        <p:txBody>
          <a:bodyPr/>
          <a:lstStyle/>
          <a:p>
            <a:endParaRPr lang="en-US"/>
          </a:p>
        </p:txBody>
      </p:sp>
      <p:sp>
        <p:nvSpPr>
          <p:cNvPr id="7" name="Freeform 6"/>
          <p:cNvSpPr/>
          <p:nvPr/>
        </p:nvSpPr>
        <p:spPr>
          <a:xfrm>
            <a:off x="1131843" y="2905925"/>
            <a:ext cx="30425" cy="100854"/>
          </a:xfrm>
          <a:custGeom>
            <a:avLst/>
            <a:gdLst/>
            <a:ahLst/>
            <a:cxnLst/>
            <a:rect l="0" t="0" r="0" b="0"/>
            <a:pathLst>
              <a:path w="63465" h="190395">
                <a:moveTo>
                  <a:pt x="28703" y="153910"/>
                </a:moveTo>
                <a:lnTo>
                  <a:pt x="0" y="0"/>
                </a:lnTo>
              </a:path>
            </a:pathLst>
          </a:custGeom>
          <a:noFill/>
          <a:ln w="12700">
            <a:solidFill>
              <a:srgbClr val="000000"/>
            </a:solidFill>
          </a:ln>
        </p:spPr>
        <p:txBody>
          <a:bodyPr/>
          <a:lstStyle/>
          <a:p>
            <a:endParaRPr lang="en-US"/>
          </a:p>
        </p:txBody>
      </p:sp>
      <p:sp>
        <p:nvSpPr>
          <p:cNvPr id="8" name="Freeform 7"/>
          <p:cNvSpPr/>
          <p:nvPr/>
        </p:nvSpPr>
        <p:spPr>
          <a:xfrm>
            <a:off x="1258002" y="2784212"/>
            <a:ext cx="28172" cy="159594"/>
          </a:xfrm>
          <a:custGeom>
            <a:avLst/>
            <a:gdLst/>
            <a:ahLst/>
            <a:cxnLst/>
            <a:rect l="0" t="0" r="0" b="0"/>
            <a:pathLst>
              <a:path w="76158" h="304632">
                <a:moveTo>
                  <a:pt x="24698" y="258337"/>
                </a:moveTo>
                <a:lnTo>
                  <a:pt x="0" y="0"/>
                </a:lnTo>
              </a:path>
            </a:pathLst>
          </a:custGeom>
          <a:noFill/>
          <a:ln w="12700">
            <a:solidFill>
              <a:srgbClr val="000000"/>
            </a:solidFill>
          </a:ln>
        </p:spPr>
        <p:txBody>
          <a:bodyPr/>
          <a:lstStyle/>
          <a:p>
            <a:endParaRPr lang="en-US"/>
          </a:p>
        </p:txBody>
      </p:sp>
      <p:sp>
        <p:nvSpPr>
          <p:cNvPr id="9" name="Freeform 8"/>
          <p:cNvSpPr/>
          <p:nvPr/>
        </p:nvSpPr>
        <p:spPr>
          <a:xfrm>
            <a:off x="3577758" y="3913466"/>
            <a:ext cx="168455" cy="75453"/>
          </a:xfrm>
          <a:custGeom>
            <a:avLst/>
            <a:gdLst/>
            <a:ahLst/>
            <a:cxnLst/>
            <a:rect l="0" t="0" r="0" b="0"/>
            <a:pathLst>
              <a:path w="330018" h="152316">
                <a:moveTo>
                  <a:pt x="0" y="108752"/>
                </a:moveTo>
                <a:lnTo>
                  <a:pt x="274090" y="0"/>
                </a:lnTo>
              </a:path>
            </a:pathLst>
          </a:custGeom>
          <a:noFill/>
          <a:ln w="12700">
            <a:solidFill>
              <a:srgbClr val="000000"/>
            </a:solidFill>
          </a:ln>
        </p:spPr>
        <p:txBody>
          <a:bodyPr/>
          <a:lstStyle/>
          <a:p>
            <a:endParaRPr lang="en-US"/>
          </a:p>
        </p:txBody>
      </p:sp>
      <p:sp>
        <p:nvSpPr>
          <p:cNvPr id="10" name="Freeform 9"/>
          <p:cNvSpPr/>
          <p:nvPr/>
        </p:nvSpPr>
        <p:spPr>
          <a:xfrm>
            <a:off x="2519455" y="2841040"/>
            <a:ext cx="62625" cy="172946"/>
          </a:xfrm>
          <a:custGeom>
            <a:avLst/>
            <a:gdLst/>
            <a:ahLst/>
            <a:cxnLst/>
            <a:rect l="0" t="0" r="0" b="0"/>
            <a:pathLst>
              <a:path w="152316" h="317325">
                <a:moveTo>
                  <a:pt x="0" y="282074"/>
                </a:moveTo>
                <a:lnTo>
                  <a:pt x="85947" y="0"/>
                </a:lnTo>
              </a:path>
            </a:pathLst>
          </a:custGeom>
          <a:noFill/>
          <a:ln w="12700">
            <a:solidFill>
              <a:srgbClr val="000000"/>
            </a:solidFill>
          </a:ln>
        </p:spPr>
        <p:txBody>
          <a:bodyPr/>
          <a:lstStyle/>
          <a:p>
            <a:endParaRPr lang="en-US"/>
          </a:p>
        </p:txBody>
      </p:sp>
      <p:sp>
        <p:nvSpPr>
          <p:cNvPr id="11" name="Freeform 10"/>
          <p:cNvSpPr/>
          <p:nvPr/>
        </p:nvSpPr>
        <p:spPr>
          <a:xfrm>
            <a:off x="3685282" y="4762726"/>
            <a:ext cx="179208" cy="31915"/>
          </a:xfrm>
          <a:custGeom>
            <a:avLst/>
            <a:gdLst/>
            <a:ahLst/>
            <a:cxnLst/>
            <a:rect l="0" t="0" r="0" b="0"/>
            <a:pathLst>
              <a:path w="342711" h="88851">
                <a:moveTo>
                  <a:pt x="0" y="0"/>
                </a:moveTo>
                <a:lnTo>
                  <a:pt x="293206" y="31352"/>
                </a:lnTo>
              </a:path>
            </a:pathLst>
          </a:custGeom>
          <a:noFill/>
          <a:ln w="12700">
            <a:solidFill>
              <a:srgbClr val="000000"/>
            </a:solidFill>
          </a:ln>
        </p:spPr>
        <p:txBody>
          <a:bodyPr/>
          <a:lstStyle/>
          <a:p>
            <a:endParaRPr lang="en-US"/>
          </a:p>
        </p:txBody>
      </p:sp>
      <p:sp>
        <p:nvSpPr>
          <p:cNvPr id="12" name="Freeform 11"/>
          <p:cNvSpPr/>
          <p:nvPr/>
        </p:nvSpPr>
        <p:spPr>
          <a:xfrm>
            <a:off x="3117601" y="5843896"/>
            <a:ext cx="122440" cy="140032"/>
          </a:xfrm>
          <a:custGeom>
            <a:avLst/>
            <a:gdLst/>
            <a:ahLst/>
            <a:cxnLst/>
            <a:rect l="0" t="0" r="0" b="0"/>
            <a:pathLst>
              <a:path w="253860" h="279246">
                <a:moveTo>
                  <a:pt x="0" y="0"/>
                </a:moveTo>
                <a:lnTo>
                  <a:pt x="192285" y="223560"/>
                </a:lnTo>
              </a:path>
            </a:pathLst>
          </a:custGeom>
          <a:noFill/>
          <a:ln w="12700">
            <a:solidFill>
              <a:srgbClr val="000000"/>
            </a:solidFill>
          </a:ln>
        </p:spPr>
        <p:txBody>
          <a:bodyPr/>
          <a:lstStyle/>
          <a:p>
            <a:endParaRPr lang="en-US"/>
          </a:p>
        </p:txBody>
      </p:sp>
      <p:sp>
        <p:nvSpPr>
          <p:cNvPr id="13" name="Freeform 12"/>
          <p:cNvSpPr/>
          <p:nvPr/>
        </p:nvSpPr>
        <p:spPr>
          <a:xfrm>
            <a:off x="452246" y="5409945"/>
            <a:ext cx="158257" cy="96637"/>
          </a:xfrm>
          <a:custGeom>
            <a:avLst/>
            <a:gdLst/>
            <a:ahLst/>
            <a:cxnLst/>
            <a:rect l="0" t="0" r="0" b="0"/>
            <a:pathLst>
              <a:path w="304632" h="203088">
                <a:moveTo>
                  <a:pt x="255960" y="0"/>
                </a:moveTo>
                <a:lnTo>
                  <a:pt x="0" y="146413"/>
                </a:lnTo>
              </a:path>
            </a:pathLst>
          </a:custGeom>
          <a:noFill/>
          <a:ln w="12700">
            <a:solidFill>
              <a:srgbClr val="000000"/>
            </a:solidFill>
          </a:ln>
        </p:spPr>
        <p:txBody>
          <a:bodyPr/>
          <a:lstStyle/>
          <a:p>
            <a:endParaRPr lang="en-US"/>
          </a:p>
        </p:txBody>
      </p:sp>
      <p:sp>
        <p:nvSpPr>
          <p:cNvPr id="14" name="Freeform 13"/>
          <p:cNvSpPr/>
          <p:nvPr/>
        </p:nvSpPr>
        <p:spPr>
          <a:xfrm>
            <a:off x="1036877" y="3059693"/>
            <a:ext cx="105109" cy="153069"/>
          </a:xfrm>
          <a:custGeom>
            <a:avLst/>
            <a:gdLst/>
            <a:ahLst/>
            <a:cxnLst/>
            <a:rect l="0" t="0" r="0" b="0"/>
            <a:pathLst>
              <a:path w="203088" h="291939">
                <a:moveTo>
                  <a:pt x="161475" y="246736"/>
                </a:moveTo>
                <a:lnTo>
                  <a:pt x="0" y="0"/>
                </a:lnTo>
              </a:path>
            </a:pathLst>
          </a:custGeom>
          <a:noFill/>
          <a:ln w="12700">
            <a:solidFill>
              <a:srgbClr val="000000"/>
            </a:solidFill>
          </a:ln>
        </p:spPr>
        <p:txBody>
          <a:bodyPr/>
          <a:lstStyle/>
          <a:p>
            <a:endParaRPr lang="en-US"/>
          </a:p>
        </p:txBody>
      </p:sp>
      <p:sp>
        <p:nvSpPr>
          <p:cNvPr id="15" name="Freeform 14"/>
          <p:cNvSpPr/>
          <p:nvPr/>
        </p:nvSpPr>
        <p:spPr>
          <a:xfrm>
            <a:off x="1147989" y="2992499"/>
            <a:ext cx="95008" cy="159177"/>
          </a:xfrm>
          <a:custGeom>
            <a:avLst/>
            <a:gdLst/>
            <a:ahLst/>
            <a:cxnLst/>
            <a:rect l="0" t="0" r="0" b="0"/>
            <a:pathLst>
              <a:path w="190395" h="304632">
                <a:moveTo>
                  <a:pt x="143517" y="257595"/>
                </a:moveTo>
                <a:lnTo>
                  <a:pt x="0" y="0"/>
                </a:lnTo>
              </a:path>
            </a:pathLst>
          </a:custGeom>
          <a:noFill/>
          <a:ln w="12700">
            <a:solidFill>
              <a:srgbClr val="000000"/>
            </a:solidFill>
          </a:ln>
        </p:spPr>
        <p:txBody>
          <a:bodyPr/>
          <a:lstStyle/>
          <a:p>
            <a:endParaRPr lang="en-US"/>
          </a:p>
        </p:txBody>
      </p:sp>
      <p:sp>
        <p:nvSpPr>
          <p:cNvPr id="16" name="Freeform 15"/>
          <p:cNvSpPr/>
          <p:nvPr/>
        </p:nvSpPr>
        <p:spPr>
          <a:xfrm>
            <a:off x="1271895" y="2929526"/>
            <a:ext cx="83744" cy="164902"/>
          </a:xfrm>
          <a:custGeom>
            <a:avLst/>
            <a:gdLst/>
            <a:ahLst/>
            <a:cxnLst/>
            <a:rect l="0" t="0" r="0" b="0"/>
            <a:pathLst>
              <a:path w="165009" h="317325">
                <a:moveTo>
                  <a:pt x="123492" y="267773"/>
                </a:moveTo>
                <a:lnTo>
                  <a:pt x="0" y="0"/>
                </a:lnTo>
              </a:path>
            </a:pathLst>
          </a:custGeom>
          <a:noFill/>
          <a:ln w="12700">
            <a:solidFill>
              <a:srgbClr val="000000"/>
            </a:solidFill>
          </a:ln>
        </p:spPr>
        <p:txBody>
          <a:bodyPr/>
          <a:lstStyle/>
          <a:p>
            <a:endParaRPr lang="en-US"/>
          </a:p>
        </p:txBody>
      </p:sp>
      <p:sp>
        <p:nvSpPr>
          <p:cNvPr id="17" name="Oval 16"/>
          <p:cNvSpPr/>
          <p:nvPr/>
        </p:nvSpPr>
        <p:spPr>
          <a:xfrm>
            <a:off x="369023" y="2919393"/>
            <a:ext cx="3317367" cy="3317367"/>
          </a:xfrm>
          <a:prstGeom prst="ellipse">
            <a:avLst/>
          </a:prstGeom>
          <a:noFill/>
          <a:ln w="25400">
            <a:solidFill>
              <a:srgbClr val="000000"/>
            </a:solidFill>
          </a:ln>
        </p:spPr>
        <p:txBody>
          <a:bodyPr/>
          <a:lstStyle/>
          <a:p>
            <a:endParaRPr lang="en-US"/>
          </a:p>
        </p:txBody>
      </p:sp>
      <p:sp>
        <p:nvSpPr>
          <p:cNvPr id="18" name="Oval 17"/>
          <p:cNvSpPr/>
          <p:nvPr/>
        </p:nvSpPr>
        <p:spPr>
          <a:xfrm>
            <a:off x="369023" y="2919393"/>
            <a:ext cx="3317367" cy="3317367"/>
          </a:xfrm>
          <a:prstGeom prst="ellipse">
            <a:avLst/>
          </a:prstGeom>
          <a:noFill/>
          <a:ln w="0">
            <a:solidFill>
              <a:srgbClr val="FFFFFF"/>
            </a:solidFill>
          </a:ln>
        </p:spPr>
        <p:txBody>
          <a:bodyPr/>
          <a:lstStyle/>
          <a:p>
            <a:endParaRPr lang="en-US"/>
          </a:p>
        </p:txBody>
      </p:sp>
      <p:sp>
        <p:nvSpPr>
          <p:cNvPr id="23" name="Rectangle 22"/>
          <p:cNvSpPr/>
          <p:nvPr/>
        </p:nvSpPr>
        <p:spPr>
          <a:xfrm>
            <a:off x="3755260" y="3756998"/>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4" name="Rectangle 23"/>
          <p:cNvSpPr/>
          <p:nvPr/>
        </p:nvSpPr>
        <p:spPr>
          <a:xfrm>
            <a:off x="2570051" y="2664607"/>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5" name="Rectangle 24"/>
          <p:cNvSpPr/>
          <p:nvPr/>
        </p:nvSpPr>
        <p:spPr>
          <a:xfrm>
            <a:off x="3876637" y="4785131"/>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6" name="Rectangle 25"/>
          <p:cNvSpPr/>
          <p:nvPr/>
        </p:nvSpPr>
        <p:spPr>
          <a:xfrm>
            <a:off x="3241194" y="5991760"/>
            <a:ext cx="746999" cy="155877"/>
          </a:xfrm>
          <a:prstGeom prst="rect">
            <a:avLst/>
          </a:prstGeom>
          <a:noFill/>
        </p:spPr>
        <p:txBody>
          <a:bodyPr wrap="none" lIns="0" tIns="0" rIns="0" bIns="0" rtlCol="0">
            <a:spAutoFit/>
          </a:bodyPr>
          <a:lstStyle/>
          <a:p>
            <a:r>
              <a:rPr sz="1013" dirty="0">
                <a:solidFill>
                  <a:srgbClr val="000000"/>
                </a:solidFill>
                <a:latin typeface="Helvetica"/>
              </a:rPr>
              <a:t>2μ ORI_STB</a:t>
            </a:r>
          </a:p>
        </p:txBody>
      </p:sp>
      <p:sp>
        <p:nvSpPr>
          <p:cNvPr id="27" name="Rectangle 26"/>
          <p:cNvSpPr/>
          <p:nvPr/>
        </p:nvSpPr>
        <p:spPr>
          <a:xfrm>
            <a:off x="-281" y="5506253"/>
            <a:ext cx="411972" cy="155877"/>
          </a:xfrm>
          <a:prstGeom prst="rect">
            <a:avLst/>
          </a:prstGeom>
          <a:noFill/>
        </p:spPr>
        <p:txBody>
          <a:bodyPr wrap="none" lIns="0" tIns="0" rIns="0" bIns="0" rtlCol="0">
            <a:spAutoFit/>
          </a:bodyPr>
          <a:lstStyle/>
          <a:p>
            <a:r>
              <a:rPr sz="1013" dirty="0">
                <a:solidFill>
                  <a:srgbClr val="000000"/>
                </a:solidFill>
                <a:latin typeface="Helvetica"/>
              </a:rPr>
              <a:t>hphMX</a:t>
            </a:r>
          </a:p>
        </p:txBody>
      </p:sp>
      <p:sp>
        <p:nvSpPr>
          <p:cNvPr id="28" name="Rectangle 27"/>
          <p:cNvSpPr/>
          <p:nvPr/>
        </p:nvSpPr>
        <p:spPr>
          <a:xfrm>
            <a:off x="306731" y="2885941"/>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29" name="Rectangle 28"/>
          <p:cNvSpPr/>
          <p:nvPr/>
        </p:nvSpPr>
        <p:spPr>
          <a:xfrm>
            <a:off x="842217" y="2764565"/>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30" name="Rectangle 29"/>
          <p:cNvSpPr/>
          <p:nvPr/>
        </p:nvSpPr>
        <p:spPr>
          <a:xfrm>
            <a:off x="542345" y="2643188"/>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1" name="Arc 30"/>
          <p:cNvSpPr/>
          <p:nvPr/>
        </p:nvSpPr>
        <p:spPr>
          <a:xfrm>
            <a:off x="369023" y="2919393"/>
            <a:ext cx="3317367" cy="3317367"/>
          </a:xfrm>
          <a:prstGeom prst="arc">
            <a:avLst>
              <a:gd name="adj1" fmla="val 6288846"/>
              <a:gd name="adj2" fmla="val 11605536"/>
            </a:avLst>
          </a:prstGeom>
          <a:ln w="88900">
            <a:solidFill>
              <a:srgbClr val="995700"/>
            </a:solidFill>
          </a:ln>
        </p:spPr>
        <p:txBody>
          <a:bodyPr/>
          <a:lstStyle/>
          <a:p>
            <a:endParaRPr lang="en-US"/>
          </a:p>
        </p:txBody>
      </p:sp>
      <p:sp>
        <p:nvSpPr>
          <p:cNvPr id="32" name="Freeform 31"/>
          <p:cNvSpPr/>
          <p:nvPr/>
        </p:nvSpPr>
        <p:spPr>
          <a:xfrm>
            <a:off x="376944" y="4134945"/>
            <a:ext cx="98119" cy="105800"/>
          </a:xfrm>
          <a:custGeom>
            <a:avLst/>
            <a:gdLst/>
            <a:ahLst/>
            <a:cxnLst/>
            <a:rect l="0" t="0" r="0" b="0"/>
            <a:pathLst>
              <a:path w="177702" h="190395">
                <a:moveTo>
                  <a:pt x="30916" y="115854"/>
                </a:moveTo>
                <a:lnTo>
                  <a:pt x="0" y="108701"/>
                </a:lnTo>
                <a:lnTo>
                  <a:pt x="93099" y="0"/>
                </a:lnTo>
                <a:lnTo>
                  <a:pt x="123662" y="137316"/>
                </a:lnTo>
                <a:lnTo>
                  <a:pt x="92747" y="130162"/>
                </a:lnTo>
                <a:close/>
              </a:path>
            </a:pathLst>
          </a:custGeom>
          <a:solidFill>
            <a:srgbClr val="000000"/>
          </a:solidFill>
          <a:ln w="25400">
            <a:solidFill>
              <a:srgbClr val="995700"/>
            </a:solidFill>
          </a:ln>
        </p:spPr>
        <p:txBody>
          <a:bodyPr/>
          <a:lstStyle/>
          <a:p>
            <a:endParaRPr lang="en-US"/>
          </a:p>
        </p:txBody>
      </p:sp>
      <p:sp>
        <p:nvSpPr>
          <p:cNvPr id="33" name="Arc 32"/>
          <p:cNvSpPr/>
          <p:nvPr/>
        </p:nvSpPr>
        <p:spPr>
          <a:xfrm>
            <a:off x="369023" y="2919393"/>
            <a:ext cx="3317367" cy="3317367"/>
          </a:xfrm>
          <a:prstGeom prst="arc">
            <a:avLst>
              <a:gd name="adj1" fmla="val 6288846"/>
              <a:gd name="adj2" fmla="val 11590738"/>
            </a:avLst>
          </a:prstGeom>
          <a:ln w="63500">
            <a:solidFill>
              <a:srgbClr val="FF9200"/>
            </a:solidFill>
          </a:ln>
        </p:spPr>
        <p:txBody>
          <a:bodyPr/>
          <a:lstStyle/>
          <a:p>
            <a:endParaRPr lang="en-US"/>
          </a:p>
        </p:txBody>
      </p:sp>
      <p:sp>
        <p:nvSpPr>
          <p:cNvPr id="34" name="Freeform 33"/>
          <p:cNvSpPr/>
          <p:nvPr/>
        </p:nvSpPr>
        <p:spPr>
          <a:xfrm>
            <a:off x="376943" y="4134945"/>
            <a:ext cx="83840" cy="91520"/>
          </a:xfrm>
          <a:custGeom>
            <a:avLst/>
            <a:gdLst/>
            <a:ahLst/>
            <a:cxnLst/>
            <a:rect l="0" t="0" r="0" b="0"/>
            <a:pathLst>
              <a:path w="152316" h="165009">
                <a:moveTo>
                  <a:pt x="30916" y="115854"/>
                </a:moveTo>
                <a:lnTo>
                  <a:pt x="0" y="108701"/>
                </a:lnTo>
                <a:lnTo>
                  <a:pt x="93099" y="0"/>
                </a:lnTo>
                <a:lnTo>
                  <a:pt x="123662" y="137316"/>
                </a:lnTo>
                <a:lnTo>
                  <a:pt x="92747" y="130162"/>
                </a:lnTo>
                <a:close/>
              </a:path>
            </a:pathLst>
          </a:custGeom>
          <a:solidFill>
            <a:srgbClr val="FF9200"/>
          </a:solidFill>
          <a:ln w="12700">
            <a:noFill/>
          </a:ln>
        </p:spPr>
        <p:txBody>
          <a:bodyPr/>
          <a:lstStyle/>
          <a:p>
            <a:endParaRPr lang="en-US"/>
          </a:p>
        </p:txBody>
      </p:sp>
      <p:sp>
        <p:nvSpPr>
          <p:cNvPr id="35" name="Arc 34"/>
          <p:cNvSpPr/>
          <p:nvPr/>
        </p:nvSpPr>
        <p:spPr>
          <a:xfrm>
            <a:off x="369023" y="2919393"/>
            <a:ext cx="3317367" cy="3317367"/>
          </a:xfrm>
          <a:prstGeom prst="arc">
            <a:avLst>
              <a:gd name="adj1" fmla="val 774030"/>
              <a:gd name="adj2" fmla="val 5301443"/>
            </a:avLst>
          </a:prstGeom>
          <a:ln w="88900">
            <a:solidFill>
              <a:srgbClr val="581357"/>
            </a:solidFill>
          </a:ln>
        </p:spPr>
        <p:txBody>
          <a:bodyPr/>
          <a:lstStyle/>
          <a:p>
            <a:endParaRPr lang="en-US"/>
          </a:p>
        </p:txBody>
      </p:sp>
      <p:sp>
        <p:nvSpPr>
          <p:cNvPr id="36" name="Freeform 35"/>
          <p:cNvSpPr/>
          <p:nvPr/>
        </p:nvSpPr>
        <p:spPr>
          <a:xfrm>
            <a:off x="3608772" y="4882744"/>
            <a:ext cx="98114" cy="106500"/>
          </a:xfrm>
          <a:custGeom>
            <a:avLst/>
            <a:gdLst/>
            <a:ahLst/>
            <a:cxnLst/>
            <a:rect l="0" t="0" r="0" b="0"/>
            <a:pathLst>
              <a:path w="177702" h="190395">
                <a:moveTo>
                  <a:pt x="92739" y="131396"/>
                </a:moveTo>
                <a:lnTo>
                  <a:pt x="123652" y="138561"/>
                </a:lnTo>
                <a:lnTo>
                  <a:pt x="87818" y="0"/>
                </a:lnTo>
                <a:lnTo>
                  <a:pt x="0" y="109899"/>
                </a:lnTo>
                <a:lnTo>
                  <a:pt x="30913" y="117065"/>
                </a:lnTo>
                <a:close/>
              </a:path>
            </a:pathLst>
          </a:custGeom>
          <a:solidFill>
            <a:srgbClr val="000000"/>
          </a:solidFill>
          <a:ln w="25400">
            <a:solidFill>
              <a:srgbClr val="581357"/>
            </a:solidFill>
          </a:ln>
        </p:spPr>
        <p:txBody>
          <a:bodyPr/>
          <a:lstStyle/>
          <a:p>
            <a:endParaRPr lang="en-US"/>
          </a:p>
        </p:txBody>
      </p:sp>
      <p:sp>
        <p:nvSpPr>
          <p:cNvPr id="37" name="Arc 36"/>
          <p:cNvSpPr/>
          <p:nvPr/>
        </p:nvSpPr>
        <p:spPr>
          <a:xfrm>
            <a:off x="369023" y="2919393"/>
            <a:ext cx="3317367" cy="3317367"/>
          </a:xfrm>
          <a:prstGeom prst="arc">
            <a:avLst>
              <a:gd name="adj1" fmla="val 774030"/>
              <a:gd name="adj2" fmla="val 5286645"/>
            </a:avLst>
          </a:prstGeom>
          <a:ln w="63500">
            <a:solidFill>
              <a:srgbClr val="932092"/>
            </a:solidFill>
          </a:ln>
        </p:spPr>
        <p:txBody>
          <a:bodyPr/>
          <a:lstStyle/>
          <a:p>
            <a:endParaRPr lang="en-US"/>
          </a:p>
        </p:txBody>
      </p:sp>
      <p:sp>
        <p:nvSpPr>
          <p:cNvPr id="38" name="Freeform 37"/>
          <p:cNvSpPr/>
          <p:nvPr/>
        </p:nvSpPr>
        <p:spPr>
          <a:xfrm>
            <a:off x="3608772" y="4882745"/>
            <a:ext cx="83834" cy="92220"/>
          </a:xfrm>
          <a:custGeom>
            <a:avLst/>
            <a:gdLst/>
            <a:ahLst/>
            <a:cxnLst/>
            <a:rect l="0" t="0" r="0" b="0"/>
            <a:pathLst>
              <a:path w="152316" h="165009">
                <a:moveTo>
                  <a:pt x="92739" y="131396"/>
                </a:moveTo>
                <a:lnTo>
                  <a:pt x="123652" y="138561"/>
                </a:lnTo>
                <a:lnTo>
                  <a:pt x="87818" y="0"/>
                </a:lnTo>
                <a:lnTo>
                  <a:pt x="0" y="109899"/>
                </a:lnTo>
                <a:lnTo>
                  <a:pt x="30913" y="117065"/>
                </a:lnTo>
                <a:close/>
              </a:path>
            </a:pathLst>
          </a:custGeom>
          <a:solidFill>
            <a:srgbClr val="932092"/>
          </a:solidFill>
          <a:ln w="12700">
            <a:noFill/>
          </a:ln>
        </p:spPr>
        <p:txBody>
          <a:bodyPr/>
          <a:lstStyle/>
          <a:p>
            <a:endParaRPr lang="en-US"/>
          </a:p>
        </p:txBody>
      </p:sp>
      <p:sp>
        <p:nvSpPr>
          <p:cNvPr id="39" name="Arc 38"/>
          <p:cNvSpPr/>
          <p:nvPr/>
        </p:nvSpPr>
        <p:spPr>
          <a:xfrm>
            <a:off x="369023" y="2919393"/>
            <a:ext cx="3317367" cy="3317367"/>
          </a:xfrm>
          <a:prstGeom prst="arc">
            <a:avLst>
              <a:gd name="adj1" fmla="val 14405433"/>
              <a:gd name="adj2" fmla="val 14662477"/>
            </a:avLst>
          </a:prstGeom>
          <a:ln w="88900">
            <a:solidFill>
              <a:srgbClr val="009500"/>
            </a:solidFill>
          </a:ln>
        </p:spPr>
        <p:txBody>
          <a:bodyPr/>
          <a:lstStyle/>
          <a:p>
            <a:endParaRPr lang="en-US"/>
          </a:p>
        </p:txBody>
      </p:sp>
      <p:sp>
        <p:nvSpPr>
          <p:cNvPr id="40" name="Freeform 39"/>
          <p:cNvSpPr/>
          <p:nvPr/>
        </p:nvSpPr>
        <p:spPr>
          <a:xfrm>
            <a:off x="1143203" y="3107155"/>
            <a:ext cx="107479" cy="96312"/>
          </a:xfrm>
          <a:custGeom>
            <a:avLst/>
            <a:gdLst/>
            <a:ahLst/>
            <a:cxnLst/>
            <a:rect l="0" t="0" r="0" b="0"/>
            <a:pathLst>
              <a:path w="190395" h="165009">
                <a:moveTo>
                  <a:pt x="93050" y="27548"/>
                </a:moveTo>
                <a:lnTo>
                  <a:pt x="77299" y="0"/>
                </a:lnTo>
                <a:lnTo>
                  <a:pt x="0" y="120450"/>
                </a:lnTo>
                <a:lnTo>
                  <a:pt x="140302" y="110190"/>
                </a:lnTo>
                <a:lnTo>
                  <a:pt x="124551" y="82643"/>
                </a:lnTo>
                <a:close/>
              </a:path>
            </a:pathLst>
          </a:custGeom>
          <a:solidFill>
            <a:srgbClr val="000000"/>
          </a:solidFill>
          <a:ln w="25400">
            <a:solidFill>
              <a:srgbClr val="009500"/>
            </a:solidFill>
          </a:ln>
        </p:spPr>
        <p:txBody>
          <a:bodyPr/>
          <a:lstStyle/>
          <a:p>
            <a:endParaRPr lang="en-US"/>
          </a:p>
        </p:txBody>
      </p:sp>
      <p:sp>
        <p:nvSpPr>
          <p:cNvPr id="41" name="Arc 40"/>
          <p:cNvSpPr/>
          <p:nvPr/>
        </p:nvSpPr>
        <p:spPr>
          <a:xfrm>
            <a:off x="369023" y="2919393"/>
            <a:ext cx="3317367" cy="3317367"/>
          </a:xfrm>
          <a:prstGeom prst="arc">
            <a:avLst>
              <a:gd name="adj1" fmla="val 14405433"/>
              <a:gd name="adj2" fmla="val 14647679"/>
            </a:avLst>
          </a:prstGeom>
          <a:ln w="63500">
            <a:solidFill>
              <a:srgbClr val="00F900"/>
            </a:solidFill>
          </a:ln>
        </p:spPr>
        <p:txBody>
          <a:bodyPr/>
          <a:lstStyle/>
          <a:p>
            <a:endParaRPr lang="en-US"/>
          </a:p>
        </p:txBody>
      </p:sp>
      <p:sp>
        <p:nvSpPr>
          <p:cNvPr id="42" name="Freeform 41"/>
          <p:cNvSpPr/>
          <p:nvPr/>
        </p:nvSpPr>
        <p:spPr>
          <a:xfrm>
            <a:off x="1143202" y="3107154"/>
            <a:ext cx="93200" cy="82033"/>
          </a:xfrm>
          <a:custGeom>
            <a:avLst/>
            <a:gdLst/>
            <a:ahLst/>
            <a:cxnLst/>
            <a:rect l="0" t="0" r="0" b="0"/>
            <a:pathLst>
              <a:path w="165009" h="139623">
                <a:moveTo>
                  <a:pt x="93050" y="27548"/>
                </a:moveTo>
                <a:lnTo>
                  <a:pt x="77299" y="0"/>
                </a:lnTo>
                <a:lnTo>
                  <a:pt x="0" y="120450"/>
                </a:lnTo>
                <a:lnTo>
                  <a:pt x="140302" y="110190"/>
                </a:lnTo>
                <a:lnTo>
                  <a:pt x="124551" y="82643"/>
                </a:lnTo>
                <a:close/>
              </a:path>
            </a:pathLst>
          </a:custGeom>
          <a:solidFill>
            <a:srgbClr val="00F900"/>
          </a:solidFill>
          <a:ln w="12700">
            <a:noFill/>
          </a:ln>
        </p:spPr>
        <p:txBody>
          <a:bodyPr/>
          <a:lstStyle/>
          <a:p>
            <a:endParaRPr lang="en-US"/>
          </a:p>
        </p:txBody>
      </p:sp>
      <p:sp>
        <p:nvSpPr>
          <p:cNvPr id="43" name="Arc 42"/>
          <p:cNvSpPr/>
          <p:nvPr/>
        </p:nvSpPr>
        <p:spPr>
          <a:xfrm>
            <a:off x="369023" y="2919393"/>
            <a:ext cx="3317367" cy="3317367"/>
          </a:xfrm>
          <a:prstGeom prst="arc">
            <a:avLst>
              <a:gd name="adj1" fmla="val 322522"/>
              <a:gd name="adj2" fmla="val 569226"/>
            </a:avLst>
          </a:prstGeom>
          <a:ln w="88900">
            <a:solidFill>
              <a:srgbClr val="000000"/>
            </a:solidFill>
          </a:ln>
        </p:spPr>
        <p:txBody>
          <a:bodyPr/>
          <a:lstStyle/>
          <a:p>
            <a:endParaRPr lang="en-US"/>
          </a:p>
        </p:txBody>
      </p:sp>
      <p:sp>
        <p:nvSpPr>
          <p:cNvPr id="44" name="Freeform 43"/>
          <p:cNvSpPr/>
          <p:nvPr/>
        </p:nvSpPr>
        <p:spPr>
          <a:xfrm>
            <a:off x="3643150" y="4666594"/>
            <a:ext cx="99626" cy="103189"/>
          </a:xfrm>
          <a:custGeom>
            <a:avLst/>
            <a:gdLst/>
            <a:ahLst/>
            <a:cxnLst/>
            <a:rect l="0" t="0" r="0" b="0"/>
            <a:pathLst>
              <a:path w="177702" h="190395">
                <a:moveTo>
                  <a:pt x="94755" y="129620"/>
                </a:moveTo>
                <a:lnTo>
                  <a:pt x="126340" y="132675"/>
                </a:lnTo>
                <a:lnTo>
                  <a:pt x="72669" y="0"/>
                </a:lnTo>
                <a:lnTo>
                  <a:pt x="0" y="120453"/>
                </a:lnTo>
                <a:lnTo>
                  <a:pt x="31585" y="123509"/>
                </a:lnTo>
                <a:close/>
              </a:path>
            </a:pathLst>
          </a:custGeom>
          <a:solidFill>
            <a:srgbClr val="000000"/>
          </a:solidFill>
          <a:ln w="25400">
            <a:solidFill>
              <a:srgbClr val="000000"/>
            </a:solidFill>
          </a:ln>
        </p:spPr>
        <p:txBody>
          <a:bodyPr/>
          <a:lstStyle/>
          <a:p>
            <a:endParaRPr lang="en-US"/>
          </a:p>
        </p:txBody>
      </p:sp>
      <p:sp>
        <p:nvSpPr>
          <p:cNvPr id="45" name="Arc 44"/>
          <p:cNvSpPr/>
          <p:nvPr/>
        </p:nvSpPr>
        <p:spPr>
          <a:xfrm>
            <a:off x="369023" y="2919393"/>
            <a:ext cx="3317367" cy="3317367"/>
          </a:xfrm>
          <a:prstGeom prst="arc">
            <a:avLst>
              <a:gd name="adj1" fmla="val 322522"/>
              <a:gd name="adj2" fmla="val 554428"/>
            </a:avLst>
          </a:prstGeom>
          <a:ln w="63500">
            <a:solidFill>
              <a:srgbClr val="000000"/>
            </a:solidFill>
          </a:ln>
        </p:spPr>
        <p:txBody>
          <a:bodyPr/>
          <a:lstStyle/>
          <a:p>
            <a:endParaRPr lang="en-US"/>
          </a:p>
        </p:txBody>
      </p:sp>
      <p:sp>
        <p:nvSpPr>
          <p:cNvPr id="46" name="Freeform 45"/>
          <p:cNvSpPr/>
          <p:nvPr/>
        </p:nvSpPr>
        <p:spPr>
          <a:xfrm>
            <a:off x="3643150" y="4666594"/>
            <a:ext cx="85346" cy="88909"/>
          </a:xfrm>
          <a:custGeom>
            <a:avLst/>
            <a:gdLst/>
            <a:ahLst/>
            <a:cxnLst/>
            <a:rect l="0" t="0" r="0" b="0"/>
            <a:pathLst>
              <a:path w="152316" h="165009">
                <a:moveTo>
                  <a:pt x="94755" y="129620"/>
                </a:moveTo>
                <a:lnTo>
                  <a:pt x="126340" y="132675"/>
                </a:lnTo>
                <a:lnTo>
                  <a:pt x="72669" y="0"/>
                </a:lnTo>
                <a:lnTo>
                  <a:pt x="0" y="120453"/>
                </a:lnTo>
                <a:lnTo>
                  <a:pt x="31585" y="123509"/>
                </a:lnTo>
                <a:close/>
              </a:path>
            </a:pathLst>
          </a:custGeom>
          <a:solidFill>
            <a:srgbClr val="000000"/>
          </a:solidFill>
          <a:ln w="12700">
            <a:noFill/>
          </a:ln>
        </p:spPr>
        <p:txBody>
          <a:bodyPr/>
          <a:lstStyle/>
          <a:p>
            <a:endParaRPr lang="en-US"/>
          </a:p>
        </p:txBody>
      </p:sp>
      <p:sp>
        <p:nvSpPr>
          <p:cNvPr id="47" name="Arc 46"/>
          <p:cNvSpPr/>
          <p:nvPr/>
        </p:nvSpPr>
        <p:spPr>
          <a:xfrm>
            <a:off x="369023" y="2919393"/>
            <a:ext cx="3317367" cy="3317367"/>
          </a:xfrm>
          <a:prstGeom prst="arc">
            <a:avLst>
              <a:gd name="adj1" fmla="val 18954978"/>
              <a:gd name="adj2" fmla="val 207331"/>
            </a:avLst>
          </a:prstGeom>
          <a:ln w="88900">
            <a:solidFill>
              <a:srgbClr val="000000"/>
            </a:solidFill>
          </a:ln>
        </p:spPr>
        <p:txBody>
          <a:bodyPr/>
          <a:lstStyle/>
          <a:p>
            <a:endParaRPr lang="en-US"/>
          </a:p>
        </p:txBody>
      </p:sp>
      <p:sp>
        <p:nvSpPr>
          <p:cNvPr id="48" name="Freeform 47"/>
          <p:cNvSpPr/>
          <p:nvPr/>
        </p:nvSpPr>
        <p:spPr>
          <a:xfrm>
            <a:off x="3171568" y="3376905"/>
            <a:ext cx="104897" cy="103663"/>
          </a:xfrm>
          <a:custGeom>
            <a:avLst/>
            <a:gdLst/>
            <a:ahLst/>
            <a:cxnLst/>
            <a:rect l="0" t="0" r="0" b="0"/>
            <a:pathLst>
              <a:path w="190395" h="177702">
                <a:moveTo>
                  <a:pt x="112859" y="67468"/>
                </a:moveTo>
                <a:lnTo>
                  <a:pt x="135711" y="45451"/>
                </a:lnTo>
                <a:lnTo>
                  <a:pt x="0" y="0"/>
                </a:lnTo>
                <a:lnTo>
                  <a:pt x="44303" y="133518"/>
                </a:lnTo>
                <a:lnTo>
                  <a:pt x="67155" y="111501"/>
                </a:lnTo>
                <a:close/>
              </a:path>
            </a:pathLst>
          </a:custGeom>
          <a:solidFill>
            <a:srgbClr val="000000"/>
          </a:solidFill>
          <a:ln w="25400">
            <a:solidFill>
              <a:srgbClr val="000000"/>
            </a:solidFill>
          </a:ln>
        </p:spPr>
        <p:txBody>
          <a:bodyPr/>
          <a:lstStyle/>
          <a:p>
            <a:endParaRPr lang="en-US"/>
          </a:p>
        </p:txBody>
      </p:sp>
      <p:sp>
        <p:nvSpPr>
          <p:cNvPr id="49" name="Arc 48"/>
          <p:cNvSpPr/>
          <p:nvPr/>
        </p:nvSpPr>
        <p:spPr>
          <a:xfrm>
            <a:off x="369023" y="2919393"/>
            <a:ext cx="3317367" cy="3317367"/>
          </a:xfrm>
          <a:prstGeom prst="arc">
            <a:avLst>
              <a:gd name="adj1" fmla="val 18954978"/>
              <a:gd name="adj2" fmla="val 192533"/>
            </a:avLst>
          </a:prstGeom>
          <a:ln w="63500">
            <a:solidFill>
              <a:srgbClr val="000000"/>
            </a:solidFill>
          </a:ln>
        </p:spPr>
        <p:txBody>
          <a:bodyPr/>
          <a:lstStyle/>
          <a:p>
            <a:endParaRPr lang="en-US"/>
          </a:p>
        </p:txBody>
      </p:sp>
      <p:sp>
        <p:nvSpPr>
          <p:cNvPr id="50" name="Freeform 49"/>
          <p:cNvSpPr/>
          <p:nvPr/>
        </p:nvSpPr>
        <p:spPr>
          <a:xfrm>
            <a:off x="3171568" y="3376904"/>
            <a:ext cx="90617" cy="89384"/>
          </a:xfrm>
          <a:custGeom>
            <a:avLst/>
            <a:gdLst/>
            <a:ahLst/>
            <a:cxnLst/>
            <a:rect l="0" t="0" r="0" b="0"/>
            <a:pathLst>
              <a:path w="165009" h="152316">
                <a:moveTo>
                  <a:pt x="112859" y="67468"/>
                </a:moveTo>
                <a:lnTo>
                  <a:pt x="135711" y="45451"/>
                </a:lnTo>
                <a:lnTo>
                  <a:pt x="0" y="0"/>
                </a:lnTo>
                <a:lnTo>
                  <a:pt x="44303" y="133518"/>
                </a:lnTo>
                <a:lnTo>
                  <a:pt x="67155" y="111501"/>
                </a:lnTo>
                <a:close/>
              </a:path>
            </a:pathLst>
          </a:custGeom>
          <a:solidFill>
            <a:srgbClr val="000000"/>
          </a:solidFill>
          <a:ln w="12700">
            <a:noFill/>
          </a:ln>
        </p:spPr>
        <p:txBody>
          <a:bodyPr/>
          <a:lstStyle/>
          <a:p>
            <a:endParaRPr lang="en-US"/>
          </a:p>
        </p:txBody>
      </p:sp>
      <p:sp>
        <p:nvSpPr>
          <p:cNvPr id="51" name="Arc 50"/>
          <p:cNvSpPr/>
          <p:nvPr/>
        </p:nvSpPr>
        <p:spPr>
          <a:xfrm>
            <a:off x="369023" y="2919393"/>
            <a:ext cx="3317367" cy="3317367"/>
          </a:xfrm>
          <a:prstGeom prst="arc">
            <a:avLst>
              <a:gd name="adj1" fmla="val 16338989"/>
              <a:gd name="adj2" fmla="val 18253860"/>
            </a:avLst>
          </a:prstGeom>
          <a:ln w="88900">
            <a:solidFill>
              <a:srgbClr val="000000"/>
            </a:solidFill>
          </a:ln>
        </p:spPr>
        <p:txBody>
          <a:bodyPr/>
          <a:lstStyle/>
          <a:p>
            <a:endParaRPr lang="en-US"/>
          </a:p>
        </p:txBody>
      </p:sp>
      <p:sp>
        <p:nvSpPr>
          <p:cNvPr id="52" name="Freeform 51"/>
          <p:cNvSpPr/>
          <p:nvPr/>
        </p:nvSpPr>
        <p:spPr>
          <a:xfrm>
            <a:off x="2027712" y="2885264"/>
            <a:ext cx="101472" cy="99891"/>
          </a:xfrm>
          <a:custGeom>
            <a:avLst/>
            <a:gdLst/>
            <a:ahLst/>
            <a:cxnLst/>
            <a:rect l="0" t="0" r="0" b="0"/>
            <a:pathLst>
              <a:path w="177702" h="177702">
                <a:moveTo>
                  <a:pt x="128256" y="31703"/>
                </a:moveTo>
                <a:lnTo>
                  <a:pt x="129622" y="0"/>
                </a:lnTo>
                <a:lnTo>
                  <a:pt x="0" y="60674"/>
                </a:lnTo>
                <a:lnTo>
                  <a:pt x="124160" y="126812"/>
                </a:lnTo>
                <a:lnTo>
                  <a:pt x="125525" y="95109"/>
                </a:lnTo>
                <a:close/>
              </a:path>
            </a:pathLst>
          </a:custGeom>
          <a:solidFill>
            <a:srgbClr val="000000"/>
          </a:solidFill>
          <a:ln w="25400">
            <a:solidFill>
              <a:srgbClr val="000000"/>
            </a:solidFill>
          </a:ln>
        </p:spPr>
        <p:txBody>
          <a:bodyPr/>
          <a:lstStyle/>
          <a:p>
            <a:endParaRPr lang="en-US"/>
          </a:p>
        </p:txBody>
      </p:sp>
      <p:sp>
        <p:nvSpPr>
          <p:cNvPr id="53" name="Arc 52"/>
          <p:cNvSpPr/>
          <p:nvPr/>
        </p:nvSpPr>
        <p:spPr>
          <a:xfrm>
            <a:off x="369023" y="2919393"/>
            <a:ext cx="3317367" cy="3317367"/>
          </a:xfrm>
          <a:prstGeom prst="arc">
            <a:avLst>
              <a:gd name="adj1" fmla="val 16338989"/>
              <a:gd name="adj2" fmla="val 18239062"/>
            </a:avLst>
          </a:prstGeom>
          <a:ln w="63500">
            <a:solidFill>
              <a:srgbClr val="000000"/>
            </a:solidFill>
          </a:ln>
        </p:spPr>
        <p:txBody>
          <a:bodyPr/>
          <a:lstStyle/>
          <a:p>
            <a:endParaRPr lang="en-US"/>
          </a:p>
        </p:txBody>
      </p:sp>
      <p:sp>
        <p:nvSpPr>
          <p:cNvPr id="54" name="Freeform 53"/>
          <p:cNvSpPr/>
          <p:nvPr/>
        </p:nvSpPr>
        <p:spPr>
          <a:xfrm>
            <a:off x="2027712" y="2885264"/>
            <a:ext cx="87192" cy="85611"/>
          </a:xfrm>
          <a:custGeom>
            <a:avLst/>
            <a:gdLst/>
            <a:ahLst/>
            <a:cxnLst/>
            <a:rect l="0" t="0" r="0" b="0"/>
            <a:pathLst>
              <a:path w="152316" h="152316">
                <a:moveTo>
                  <a:pt x="128256" y="31703"/>
                </a:moveTo>
                <a:lnTo>
                  <a:pt x="129622" y="0"/>
                </a:lnTo>
                <a:lnTo>
                  <a:pt x="0" y="60674"/>
                </a:lnTo>
                <a:lnTo>
                  <a:pt x="124160" y="126812"/>
                </a:lnTo>
                <a:lnTo>
                  <a:pt x="125525" y="95109"/>
                </a:lnTo>
                <a:close/>
              </a:path>
            </a:pathLst>
          </a:custGeom>
          <a:solidFill>
            <a:srgbClr val="000000"/>
          </a:solidFill>
          <a:ln w="12700">
            <a:noFill/>
          </a:ln>
        </p:spPr>
        <p:txBody>
          <a:bodyPr/>
          <a:lstStyle/>
          <a:p>
            <a:endParaRPr lang="en-US"/>
          </a:p>
        </p:txBody>
      </p:sp>
      <p:sp>
        <p:nvSpPr>
          <p:cNvPr id="55" name="Arc 54"/>
          <p:cNvSpPr/>
          <p:nvPr/>
        </p:nvSpPr>
        <p:spPr>
          <a:xfrm>
            <a:off x="369023" y="2919393"/>
            <a:ext cx="3317367" cy="3317367"/>
          </a:xfrm>
          <a:prstGeom prst="arc">
            <a:avLst>
              <a:gd name="adj1" fmla="val 14777776"/>
              <a:gd name="adj2" fmla="val 14792574"/>
            </a:avLst>
          </a:prstGeom>
          <a:ln w="88900">
            <a:solidFill>
              <a:srgbClr val="000000"/>
            </a:solidFill>
          </a:ln>
        </p:spPr>
        <p:txBody>
          <a:bodyPr/>
          <a:lstStyle/>
          <a:p>
            <a:endParaRPr lang="en-US"/>
          </a:p>
        </p:txBody>
      </p:sp>
      <p:sp>
        <p:nvSpPr>
          <p:cNvPr id="56" name="Freeform 55"/>
          <p:cNvSpPr/>
          <p:nvPr/>
        </p:nvSpPr>
        <p:spPr>
          <a:xfrm>
            <a:off x="1300066" y="3024860"/>
            <a:ext cx="107641" cy="94009"/>
          </a:xfrm>
          <a:custGeom>
            <a:avLst/>
            <a:gdLst/>
            <a:ahLst/>
            <a:cxnLst/>
            <a:rect l="0" t="0" r="0" b="0"/>
            <a:pathLst>
              <a:path w="190395" h="177702">
                <a:moveTo>
                  <a:pt x="102547" y="29089"/>
                </a:moveTo>
                <a:lnTo>
                  <a:pt x="89866" y="0"/>
                </a:lnTo>
                <a:lnTo>
                  <a:pt x="0" y="111388"/>
                </a:lnTo>
                <a:lnTo>
                  <a:pt x="140589" y="116355"/>
                </a:lnTo>
                <a:lnTo>
                  <a:pt x="127908" y="87266"/>
                </a:lnTo>
                <a:close/>
              </a:path>
            </a:pathLst>
          </a:custGeom>
          <a:solidFill>
            <a:srgbClr val="000000"/>
          </a:solidFill>
          <a:ln w="25400">
            <a:solidFill>
              <a:srgbClr val="000000"/>
            </a:solidFill>
          </a:ln>
        </p:spPr>
        <p:txBody>
          <a:bodyPr/>
          <a:lstStyle/>
          <a:p>
            <a:endParaRPr lang="en-US"/>
          </a:p>
        </p:txBody>
      </p:sp>
      <p:sp>
        <p:nvSpPr>
          <p:cNvPr id="57" name="Arc 56"/>
          <p:cNvSpPr/>
          <p:nvPr/>
        </p:nvSpPr>
        <p:spPr>
          <a:xfrm>
            <a:off x="369023" y="2919393"/>
            <a:ext cx="3317367" cy="3317367"/>
          </a:xfrm>
          <a:prstGeom prst="arc">
            <a:avLst>
              <a:gd name="adj1" fmla="val 14777776"/>
              <a:gd name="adj2" fmla="val 14797776"/>
            </a:avLst>
          </a:prstGeom>
          <a:ln w="63500">
            <a:solidFill>
              <a:srgbClr val="000000"/>
            </a:solidFill>
          </a:ln>
        </p:spPr>
        <p:txBody>
          <a:bodyPr/>
          <a:lstStyle/>
          <a:p>
            <a:endParaRPr lang="en-US"/>
          </a:p>
        </p:txBody>
      </p:sp>
      <p:sp>
        <p:nvSpPr>
          <p:cNvPr id="58" name="Freeform 57"/>
          <p:cNvSpPr/>
          <p:nvPr/>
        </p:nvSpPr>
        <p:spPr>
          <a:xfrm>
            <a:off x="1300067" y="3024861"/>
            <a:ext cx="93361" cy="79729"/>
          </a:xfrm>
          <a:custGeom>
            <a:avLst/>
            <a:gdLst/>
            <a:ahLst/>
            <a:cxnLst/>
            <a:rect l="0" t="0" r="0" b="0"/>
            <a:pathLst>
              <a:path w="165009" h="152316">
                <a:moveTo>
                  <a:pt x="102547" y="29089"/>
                </a:moveTo>
                <a:lnTo>
                  <a:pt x="89866" y="0"/>
                </a:lnTo>
                <a:lnTo>
                  <a:pt x="0" y="111388"/>
                </a:lnTo>
                <a:lnTo>
                  <a:pt x="140589" y="116355"/>
                </a:lnTo>
                <a:lnTo>
                  <a:pt x="127908" y="87266"/>
                </a:lnTo>
                <a:close/>
              </a:path>
            </a:pathLst>
          </a:custGeom>
          <a:solidFill>
            <a:srgbClr val="000000"/>
          </a:solidFill>
          <a:ln w="12700">
            <a:noFill/>
          </a:ln>
        </p:spPr>
        <p:txBody>
          <a:bodyPr/>
          <a:lstStyle/>
          <a:p>
            <a:endParaRPr lang="en-US"/>
          </a:p>
        </p:txBody>
      </p:sp>
      <p:sp>
        <p:nvSpPr>
          <p:cNvPr id="59" name="Arc 58"/>
          <p:cNvSpPr/>
          <p:nvPr/>
        </p:nvSpPr>
        <p:spPr>
          <a:xfrm>
            <a:off x="369023" y="2919393"/>
            <a:ext cx="3317367" cy="3317367"/>
          </a:xfrm>
          <a:prstGeom prst="arc">
            <a:avLst>
              <a:gd name="adj1" fmla="val 14164384"/>
              <a:gd name="adj2" fmla="val 14179182"/>
            </a:avLst>
          </a:prstGeom>
          <a:ln w="88900">
            <a:solidFill>
              <a:srgbClr val="000000"/>
            </a:solidFill>
          </a:ln>
        </p:spPr>
        <p:txBody>
          <a:bodyPr/>
          <a:lstStyle/>
          <a:p>
            <a:endParaRPr lang="en-US"/>
          </a:p>
        </p:txBody>
      </p:sp>
      <p:sp>
        <p:nvSpPr>
          <p:cNvPr id="60" name="Freeform 59"/>
          <p:cNvSpPr/>
          <p:nvPr/>
        </p:nvSpPr>
        <p:spPr>
          <a:xfrm>
            <a:off x="1068864" y="3171405"/>
            <a:ext cx="108479" cy="97117"/>
          </a:xfrm>
          <a:custGeom>
            <a:avLst/>
            <a:gdLst/>
            <a:ahLst/>
            <a:cxnLst/>
            <a:rect l="0" t="0" r="0" b="0"/>
            <a:pathLst>
              <a:path w="190395" h="177702">
                <a:moveTo>
                  <a:pt x="17957" y="43392"/>
                </a:moveTo>
                <a:lnTo>
                  <a:pt x="0" y="17229"/>
                </a:lnTo>
                <a:lnTo>
                  <a:pt x="142079" y="0"/>
                </a:lnTo>
                <a:lnTo>
                  <a:pt x="71829" y="121880"/>
                </a:lnTo>
                <a:lnTo>
                  <a:pt x="53872" y="95718"/>
                </a:lnTo>
                <a:close/>
              </a:path>
            </a:pathLst>
          </a:custGeom>
          <a:solidFill>
            <a:srgbClr val="000000"/>
          </a:solidFill>
          <a:ln w="25400">
            <a:solidFill>
              <a:srgbClr val="000000"/>
            </a:solidFill>
          </a:ln>
        </p:spPr>
        <p:txBody>
          <a:bodyPr/>
          <a:lstStyle/>
          <a:p>
            <a:endParaRPr lang="en-US"/>
          </a:p>
        </p:txBody>
      </p:sp>
      <p:sp>
        <p:nvSpPr>
          <p:cNvPr id="61" name="Arc 60"/>
          <p:cNvSpPr/>
          <p:nvPr/>
        </p:nvSpPr>
        <p:spPr>
          <a:xfrm>
            <a:off x="369023" y="2919393"/>
            <a:ext cx="3317367" cy="3317367"/>
          </a:xfrm>
          <a:prstGeom prst="arc">
            <a:avLst>
              <a:gd name="adj1" fmla="val 14164384"/>
              <a:gd name="adj2" fmla="val 14184384"/>
            </a:avLst>
          </a:prstGeom>
          <a:ln w="63500">
            <a:solidFill>
              <a:srgbClr val="000000"/>
            </a:solidFill>
          </a:ln>
        </p:spPr>
        <p:txBody>
          <a:bodyPr/>
          <a:lstStyle/>
          <a:p>
            <a:endParaRPr lang="en-US"/>
          </a:p>
        </p:txBody>
      </p:sp>
      <p:sp>
        <p:nvSpPr>
          <p:cNvPr id="62" name="Freeform 61"/>
          <p:cNvSpPr/>
          <p:nvPr/>
        </p:nvSpPr>
        <p:spPr>
          <a:xfrm>
            <a:off x="1068865" y="3171405"/>
            <a:ext cx="94199" cy="82837"/>
          </a:xfrm>
          <a:custGeom>
            <a:avLst/>
            <a:gdLst/>
            <a:ahLst/>
            <a:cxnLst/>
            <a:rect l="0" t="0" r="0" b="0"/>
            <a:pathLst>
              <a:path w="165009" h="152316">
                <a:moveTo>
                  <a:pt x="17957" y="43392"/>
                </a:moveTo>
                <a:lnTo>
                  <a:pt x="0" y="17229"/>
                </a:lnTo>
                <a:lnTo>
                  <a:pt x="142079" y="0"/>
                </a:lnTo>
                <a:lnTo>
                  <a:pt x="71829" y="121880"/>
                </a:lnTo>
                <a:lnTo>
                  <a:pt x="53872" y="95718"/>
                </a:lnTo>
                <a:close/>
              </a:path>
            </a:pathLst>
          </a:custGeom>
          <a:solidFill>
            <a:srgbClr val="000000"/>
          </a:solidFill>
          <a:ln w="12700">
            <a:noFill/>
          </a:ln>
        </p:spPr>
        <p:txBody>
          <a:bodyPr/>
          <a:lstStyle/>
          <a:p>
            <a:endParaRPr lang="en-US"/>
          </a:p>
        </p:txBody>
      </p:sp>
      <p:sp>
        <p:nvSpPr>
          <p:cNvPr id="63" name="Freeform 62"/>
          <p:cNvSpPr/>
          <p:nvPr/>
        </p:nvSpPr>
        <p:spPr>
          <a:xfrm>
            <a:off x="2027707" y="3002328"/>
            <a:ext cx="28559" cy="111494"/>
          </a:xfrm>
          <a:custGeom>
            <a:avLst/>
            <a:gdLst/>
            <a:ahLst/>
            <a:cxnLst/>
            <a:rect l="0" t="0" r="0" b="0"/>
            <a:pathLst>
              <a:path w="76158" h="228474">
                <a:moveTo>
                  <a:pt x="0" y="0"/>
                </a:moveTo>
                <a:lnTo>
                  <a:pt x="0" y="147439"/>
                </a:lnTo>
              </a:path>
            </a:pathLst>
          </a:custGeom>
          <a:noFill/>
          <a:ln w="25400">
            <a:solidFill>
              <a:srgbClr val="000000"/>
            </a:solidFill>
          </a:ln>
        </p:spPr>
        <p:txBody>
          <a:bodyPr/>
          <a:lstStyle/>
          <a:p>
            <a:endParaRPr lang="en-US"/>
          </a:p>
        </p:txBody>
      </p:sp>
      <p:sp>
        <p:nvSpPr>
          <p:cNvPr id="64" name="Rectangle 63"/>
          <p:cNvSpPr/>
          <p:nvPr/>
        </p:nvSpPr>
        <p:spPr>
          <a:xfrm>
            <a:off x="1998866" y="3085856"/>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65" name="Freeform 64"/>
          <p:cNvSpPr/>
          <p:nvPr/>
        </p:nvSpPr>
        <p:spPr>
          <a:xfrm>
            <a:off x="2182104" y="3010240"/>
            <a:ext cx="17600" cy="47287"/>
          </a:xfrm>
          <a:custGeom>
            <a:avLst/>
            <a:gdLst/>
            <a:ahLst/>
            <a:cxnLst/>
            <a:rect l="0" t="0" r="0" b="0"/>
            <a:pathLst>
              <a:path w="50772" h="114237">
                <a:moveTo>
                  <a:pt x="5903" y="0"/>
                </a:moveTo>
                <a:lnTo>
                  <a:pt x="0" y="58679"/>
                </a:lnTo>
              </a:path>
            </a:pathLst>
          </a:custGeom>
          <a:noFill/>
          <a:ln w="12700">
            <a:solidFill>
              <a:srgbClr val="000000"/>
            </a:solidFill>
          </a:ln>
        </p:spPr>
        <p:txBody>
          <a:bodyPr/>
          <a:lstStyle/>
          <a:p>
            <a:endParaRPr lang="en-US"/>
          </a:p>
        </p:txBody>
      </p:sp>
      <p:sp>
        <p:nvSpPr>
          <p:cNvPr id="66" name="Freeform 65"/>
          <p:cNvSpPr/>
          <p:nvPr/>
        </p:nvSpPr>
        <p:spPr>
          <a:xfrm>
            <a:off x="2334950" y="3033899"/>
            <a:ext cx="20887" cy="46789"/>
          </a:xfrm>
          <a:custGeom>
            <a:avLst/>
            <a:gdLst/>
            <a:ahLst/>
            <a:cxnLst/>
            <a:rect l="0" t="0" r="0" b="0"/>
            <a:pathLst>
              <a:path w="50772" h="114237">
                <a:moveTo>
                  <a:pt x="11746" y="0"/>
                </a:moveTo>
                <a:lnTo>
                  <a:pt x="0" y="57794"/>
                </a:lnTo>
              </a:path>
            </a:pathLst>
          </a:custGeom>
          <a:noFill/>
          <a:ln w="12700">
            <a:solidFill>
              <a:srgbClr val="000000"/>
            </a:solidFill>
          </a:ln>
        </p:spPr>
        <p:txBody>
          <a:bodyPr/>
          <a:lstStyle/>
          <a:p>
            <a:endParaRPr lang="en-US"/>
          </a:p>
        </p:txBody>
      </p:sp>
      <p:sp>
        <p:nvSpPr>
          <p:cNvPr id="67" name="Freeform 66"/>
          <p:cNvSpPr/>
          <p:nvPr/>
        </p:nvSpPr>
        <p:spPr>
          <a:xfrm>
            <a:off x="2484711" y="3073067"/>
            <a:ext cx="24108" cy="45964"/>
          </a:xfrm>
          <a:custGeom>
            <a:avLst/>
            <a:gdLst/>
            <a:ahLst/>
            <a:cxnLst/>
            <a:rect l="0" t="0" r="0" b="0"/>
            <a:pathLst>
              <a:path w="63465" h="114237">
                <a:moveTo>
                  <a:pt x="17472" y="0"/>
                </a:moveTo>
                <a:lnTo>
                  <a:pt x="0" y="56328"/>
                </a:lnTo>
              </a:path>
            </a:pathLst>
          </a:custGeom>
          <a:noFill/>
          <a:ln w="12700">
            <a:solidFill>
              <a:srgbClr val="000000"/>
            </a:solidFill>
          </a:ln>
        </p:spPr>
        <p:txBody>
          <a:bodyPr/>
          <a:lstStyle/>
          <a:p>
            <a:endParaRPr lang="en-US"/>
          </a:p>
        </p:txBody>
      </p:sp>
      <p:sp>
        <p:nvSpPr>
          <p:cNvPr id="68" name="Freeform 67"/>
          <p:cNvSpPr/>
          <p:nvPr/>
        </p:nvSpPr>
        <p:spPr>
          <a:xfrm>
            <a:off x="2629881" y="3127350"/>
            <a:ext cx="27230" cy="44821"/>
          </a:xfrm>
          <a:custGeom>
            <a:avLst/>
            <a:gdLst/>
            <a:ahLst/>
            <a:cxnLst/>
            <a:rect l="0" t="0" r="0" b="0"/>
            <a:pathLst>
              <a:path w="76158" h="114237">
                <a:moveTo>
                  <a:pt x="23022" y="0"/>
                </a:moveTo>
                <a:lnTo>
                  <a:pt x="0" y="54296"/>
                </a:lnTo>
              </a:path>
            </a:pathLst>
          </a:custGeom>
          <a:noFill/>
          <a:ln w="12700">
            <a:solidFill>
              <a:srgbClr val="000000"/>
            </a:solidFill>
          </a:ln>
        </p:spPr>
        <p:txBody>
          <a:bodyPr/>
          <a:lstStyle/>
          <a:p>
            <a:endParaRPr lang="en-US"/>
          </a:p>
        </p:txBody>
      </p:sp>
      <p:sp>
        <p:nvSpPr>
          <p:cNvPr id="69" name="Freeform 68"/>
          <p:cNvSpPr/>
          <p:nvPr/>
        </p:nvSpPr>
        <p:spPr>
          <a:xfrm>
            <a:off x="2745092" y="3196203"/>
            <a:ext cx="68414" cy="101289"/>
          </a:xfrm>
          <a:custGeom>
            <a:avLst/>
            <a:gdLst/>
            <a:ahLst/>
            <a:cxnLst/>
            <a:rect l="0" t="0" r="0" b="0"/>
            <a:pathLst>
              <a:path w="152316" h="215781">
                <a:moveTo>
                  <a:pt x="70853" y="0"/>
                </a:moveTo>
                <a:lnTo>
                  <a:pt x="0" y="129298"/>
                </a:lnTo>
              </a:path>
            </a:pathLst>
          </a:custGeom>
          <a:noFill/>
          <a:ln w="25400">
            <a:solidFill>
              <a:srgbClr val="000000"/>
            </a:solidFill>
          </a:ln>
        </p:spPr>
        <p:txBody>
          <a:bodyPr/>
          <a:lstStyle/>
          <a:p>
            <a:endParaRPr lang="en-US"/>
          </a:p>
        </p:txBody>
      </p:sp>
      <p:sp>
        <p:nvSpPr>
          <p:cNvPr id="70" name="Rectangle 69"/>
          <p:cNvSpPr/>
          <p:nvPr/>
        </p:nvSpPr>
        <p:spPr>
          <a:xfrm>
            <a:off x="2591471" y="3271491"/>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71" name="Freeform 70"/>
          <p:cNvSpPr/>
          <p:nvPr/>
        </p:nvSpPr>
        <p:spPr>
          <a:xfrm>
            <a:off x="2900683" y="3278935"/>
            <a:ext cx="33053" cy="41630"/>
          </a:xfrm>
          <a:custGeom>
            <a:avLst/>
            <a:gdLst/>
            <a:ahLst/>
            <a:cxnLst/>
            <a:rect l="0" t="0" r="0" b="0"/>
            <a:pathLst>
              <a:path w="76158" h="101544">
                <a:moveTo>
                  <a:pt x="33375" y="0"/>
                </a:moveTo>
                <a:lnTo>
                  <a:pt x="0" y="48623"/>
                </a:lnTo>
              </a:path>
            </a:pathLst>
          </a:custGeom>
          <a:noFill/>
          <a:ln w="12700">
            <a:solidFill>
              <a:srgbClr val="000000"/>
            </a:solidFill>
          </a:ln>
        </p:spPr>
        <p:txBody>
          <a:bodyPr/>
          <a:lstStyle/>
          <a:p>
            <a:endParaRPr lang="en-US"/>
          </a:p>
        </p:txBody>
      </p:sp>
      <p:sp>
        <p:nvSpPr>
          <p:cNvPr id="72" name="Freeform 71"/>
          <p:cNvSpPr/>
          <p:nvPr/>
        </p:nvSpPr>
        <p:spPr>
          <a:xfrm>
            <a:off x="3023593" y="3374714"/>
            <a:ext cx="35696" cy="39614"/>
          </a:xfrm>
          <a:custGeom>
            <a:avLst/>
            <a:gdLst/>
            <a:ahLst/>
            <a:cxnLst/>
            <a:rect l="0" t="0" r="0" b="0"/>
            <a:pathLst>
              <a:path w="88851" h="101544">
                <a:moveTo>
                  <a:pt x="38074" y="0"/>
                </a:moveTo>
                <a:lnTo>
                  <a:pt x="0" y="45038"/>
                </a:lnTo>
              </a:path>
            </a:pathLst>
          </a:custGeom>
          <a:noFill/>
          <a:ln w="12700">
            <a:solidFill>
              <a:srgbClr val="000000"/>
            </a:solidFill>
          </a:ln>
        </p:spPr>
        <p:txBody>
          <a:bodyPr/>
          <a:lstStyle/>
          <a:p>
            <a:endParaRPr lang="en-US"/>
          </a:p>
        </p:txBody>
      </p:sp>
      <p:sp>
        <p:nvSpPr>
          <p:cNvPr id="73" name="Freeform 72"/>
          <p:cNvSpPr/>
          <p:nvPr/>
        </p:nvSpPr>
        <p:spPr>
          <a:xfrm>
            <a:off x="3136501" y="3482579"/>
            <a:ext cx="38125" cy="37343"/>
          </a:xfrm>
          <a:custGeom>
            <a:avLst/>
            <a:gdLst/>
            <a:ahLst/>
            <a:cxnLst/>
            <a:rect l="0" t="0" r="0" b="0"/>
            <a:pathLst>
              <a:path w="88851" h="101544">
                <a:moveTo>
                  <a:pt x="42391" y="0"/>
                </a:moveTo>
                <a:lnTo>
                  <a:pt x="0" y="41001"/>
                </a:lnTo>
              </a:path>
            </a:pathLst>
          </a:custGeom>
          <a:noFill/>
          <a:ln w="12700">
            <a:solidFill>
              <a:srgbClr val="000000"/>
            </a:solidFill>
          </a:ln>
        </p:spPr>
        <p:txBody>
          <a:bodyPr/>
          <a:lstStyle/>
          <a:p>
            <a:endParaRPr lang="en-US"/>
          </a:p>
        </p:txBody>
      </p:sp>
      <p:sp>
        <p:nvSpPr>
          <p:cNvPr id="74" name="Freeform 73"/>
          <p:cNvSpPr/>
          <p:nvPr/>
        </p:nvSpPr>
        <p:spPr>
          <a:xfrm>
            <a:off x="3238274" y="3601447"/>
            <a:ext cx="40313" cy="34840"/>
          </a:xfrm>
          <a:custGeom>
            <a:avLst/>
            <a:gdLst/>
            <a:ahLst/>
            <a:cxnLst/>
            <a:rect l="0" t="0" r="0" b="0"/>
            <a:pathLst>
              <a:path w="88851" h="88851">
                <a:moveTo>
                  <a:pt x="46282" y="0"/>
                </a:moveTo>
                <a:lnTo>
                  <a:pt x="0" y="36552"/>
                </a:lnTo>
              </a:path>
            </a:pathLst>
          </a:custGeom>
          <a:noFill/>
          <a:ln w="12700">
            <a:solidFill>
              <a:srgbClr val="000000"/>
            </a:solidFill>
          </a:ln>
        </p:spPr>
        <p:txBody>
          <a:bodyPr/>
          <a:lstStyle/>
          <a:p>
            <a:endParaRPr lang="en-US"/>
          </a:p>
        </p:txBody>
      </p:sp>
      <p:sp>
        <p:nvSpPr>
          <p:cNvPr id="75" name="Freeform 74"/>
          <p:cNvSpPr/>
          <p:nvPr/>
        </p:nvSpPr>
        <p:spPr>
          <a:xfrm>
            <a:off x="3285947" y="3730123"/>
            <a:ext cx="98462" cy="73189"/>
          </a:xfrm>
          <a:custGeom>
            <a:avLst/>
            <a:gdLst/>
            <a:ahLst/>
            <a:cxnLst/>
            <a:rect l="0" t="0" r="0" b="0"/>
            <a:pathLst>
              <a:path w="203088" h="152316">
                <a:moveTo>
                  <a:pt x="124271" y="0"/>
                </a:moveTo>
                <a:lnTo>
                  <a:pt x="0" y="79341"/>
                </a:lnTo>
              </a:path>
            </a:pathLst>
          </a:custGeom>
          <a:noFill/>
          <a:ln w="25400">
            <a:solidFill>
              <a:srgbClr val="000000"/>
            </a:solidFill>
          </a:ln>
        </p:spPr>
        <p:txBody>
          <a:bodyPr/>
          <a:lstStyle/>
          <a:p>
            <a:endParaRPr lang="en-US"/>
          </a:p>
        </p:txBody>
      </p:sp>
      <p:sp>
        <p:nvSpPr>
          <p:cNvPr id="76" name="Rectangle 75"/>
          <p:cNvSpPr/>
          <p:nvPr/>
        </p:nvSpPr>
        <p:spPr>
          <a:xfrm>
            <a:off x="3069838" y="3771278"/>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77" name="Freeform 76"/>
          <p:cNvSpPr/>
          <p:nvPr/>
        </p:nvSpPr>
        <p:spPr>
          <a:xfrm>
            <a:off x="3404444" y="3867315"/>
            <a:ext cx="43887" cy="29243"/>
          </a:xfrm>
          <a:custGeom>
            <a:avLst/>
            <a:gdLst/>
            <a:ahLst/>
            <a:cxnLst/>
            <a:rect l="0" t="0" r="0" b="0"/>
            <a:pathLst>
              <a:path w="88851" h="88851">
                <a:moveTo>
                  <a:pt x="52635" y="0"/>
                </a:moveTo>
                <a:lnTo>
                  <a:pt x="0" y="26602"/>
                </a:lnTo>
              </a:path>
            </a:pathLst>
          </a:custGeom>
          <a:noFill/>
          <a:ln w="12700">
            <a:solidFill>
              <a:srgbClr val="000000"/>
            </a:solidFill>
          </a:ln>
        </p:spPr>
        <p:txBody>
          <a:bodyPr/>
          <a:lstStyle/>
          <a:p>
            <a:endParaRPr lang="en-US"/>
          </a:p>
        </p:txBody>
      </p:sp>
      <p:sp>
        <p:nvSpPr>
          <p:cNvPr id="78" name="Freeform 77"/>
          <p:cNvSpPr/>
          <p:nvPr/>
        </p:nvSpPr>
        <p:spPr>
          <a:xfrm>
            <a:off x="3467173" y="4011646"/>
            <a:ext cx="45236" cy="26205"/>
          </a:xfrm>
          <a:custGeom>
            <a:avLst/>
            <a:gdLst/>
            <a:ahLst/>
            <a:cxnLst/>
            <a:rect l="0" t="0" r="0" b="0"/>
            <a:pathLst>
              <a:path w="88851" h="76158">
                <a:moveTo>
                  <a:pt x="55033" y="0"/>
                </a:moveTo>
                <a:lnTo>
                  <a:pt x="0" y="21200"/>
                </a:lnTo>
              </a:path>
            </a:pathLst>
          </a:custGeom>
          <a:noFill/>
          <a:ln w="12700">
            <a:solidFill>
              <a:srgbClr val="000000"/>
            </a:solidFill>
          </a:ln>
        </p:spPr>
        <p:txBody>
          <a:bodyPr/>
          <a:lstStyle/>
          <a:p>
            <a:endParaRPr lang="en-US"/>
          </a:p>
        </p:txBody>
      </p:sp>
      <p:sp>
        <p:nvSpPr>
          <p:cNvPr id="79" name="Freeform 78"/>
          <p:cNvSpPr/>
          <p:nvPr/>
        </p:nvSpPr>
        <p:spPr>
          <a:xfrm>
            <a:off x="3515446" y="4161666"/>
            <a:ext cx="46274" cy="23046"/>
          </a:xfrm>
          <a:custGeom>
            <a:avLst/>
            <a:gdLst/>
            <a:ahLst/>
            <a:cxnLst/>
            <a:rect l="0" t="0" r="0" b="0"/>
            <a:pathLst>
              <a:path w="101544" h="76158">
                <a:moveTo>
                  <a:pt x="56879" y="0"/>
                </a:moveTo>
                <a:lnTo>
                  <a:pt x="0" y="15585"/>
                </a:lnTo>
              </a:path>
            </a:pathLst>
          </a:custGeom>
          <a:noFill/>
          <a:ln w="12700">
            <a:solidFill>
              <a:srgbClr val="000000"/>
            </a:solidFill>
          </a:ln>
        </p:spPr>
        <p:txBody>
          <a:bodyPr/>
          <a:lstStyle/>
          <a:p>
            <a:endParaRPr lang="en-US"/>
          </a:p>
        </p:txBody>
      </p:sp>
      <p:sp>
        <p:nvSpPr>
          <p:cNvPr id="80" name="Freeform 79"/>
          <p:cNvSpPr/>
          <p:nvPr/>
        </p:nvSpPr>
        <p:spPr>
          <a:xfrm>
            <a:off x="3548776" y="4315867"/>
            <a:ext cx="46991" cy="19800"/>
          </a:xfrm>
          <a:custGeom>
            <a:avLst/>
            <a:gdLst/>
            <a:ahLst/>
            <a:cxnLst/>
            <a:rect l="0" t="0" r="0" b="0"/>
            <a:pathLst>
              <a:path w="101544" h="63465">
                <a:moveTo>
                  <a:pt x="58153" y="0"/>
                </a:moveTo>
                <a:lnTo>
                  <a:pt x="0" y="9814"/>
                </a:lnTo>
              </a:path>
            </a:pathLst>
          </a:custGeom>
          <a:noFill/>
          <a:ln w="12700">
            <a:solidFill>
              <a:srgbClr val="000000"/>
            </a:solidFill>
          </a:ln>
        </p:spPr>
        <p:txBody>
          <a:bodyPr/>
          <a:lstStyle/>
          <a:p>
            <a:endParaRPr lang="en-US"/>
          </a:p>
        </p:txBody>
      </p:sp>
      <p:sp>
        <p:nvSpPr>
          <p:cNvPr id="81" name="Freeform 80"/>
          <p:cNvSpPr/>
          <p:nvPr/>
        </p:nvSpPr>
        <p:spPr>
          <a:xfrm>
            <a:off x="3517181" y="4472702"/>
            <a:ext cx="111308" cy="34106"/>
          </a:xfrm>
          <a:custGeom>
            <a:avLst/>
            <a:gdLst/>
            <a:ahLst/>
            <a:cxnLst/>
            <a:rect l="0" t="0" r="0" b="0"/>
            <a:pathLst>
              <a:path w="215781" h="88851">
                <a:moveTo>
                  <a:pt x="147109" y="0"/>
                </a:moveTo>
                <a:lnTo>
                  <a:pt x="0" y="9860"/>
                </a:lnTo>
              </a:path>
            </a:pathLst>
          </a:custGeom>
          <a:noFill/>
          <a:ln w="25400">
            <a:solidFill>
              <a:srgbClr val="000000"/>
            </a:solidFill>
          </a:ln>
        </p:spPr>
        <p:txBody>
          <a:bodyPr/>
          <a:lstStyle/>
          <a:p>
            <a:endParaRPr lang="en-US"/>
          </a:p>
        </p:txBody>
      </p:sp>
      <p:sp>
        <p:nvSpPr>
          <p:cNvPr id="82" name="Rectangle 81"/>
          <p:cNvSpPr/>
          <p:nvPr/>
        </p:nvSpPr>
        <p:spPr>
          <a:xfrm>
            <a:off x="3305452" y="4428141"/>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83" name="Freeform 82"/>
          <p:cNvSpPr/>
          <p:nvPr/>
        </p:nvSpPr>
        <p:spPr>
          <a:xfrm>
            <a:off x="3569426" y="4629490"/>
            <a:ext cx="47435" cy="15386"/>
          </a:xfrm>
          <a:custGeom>
            <a:avLst/>
            <a:gdLst/>
            <a:ahLst/>
            <a:cxnLst/>
            <a:rect l="0" t="0" r="0" b="0"/>
            <a:pathLst>
              <a:path w="101544" h="50772">
                <a:moveTo>
                  <a:pt x="58943" y="1966"/>
                </a:moveTo>
                <a:lnTo>
                  <a:pt x="0" y="0"/>
                </a:lnTo>
              </a:path>
            </a:pathLst>
          </a:custGeom>
          <a:noFill/>
          <a:ln w="12700">
            <a:solidFill>
              <a:srgbClr val="000000"/>
            </a:solidFill>
          </a:ln>
        </p:spPr>
        <p:txBody>
          <a:bodyPr/>
          <a:lstStyle/>
          <a:p>
            <a:endParaRPr lang="en-US"/>
          </a:p>
        </p:txBody>
      </p:sp>
      <p:sp>
        <p:nvSpPr>
          <p:cNvPr id="84" name="Freeform 83"/>
          <p:cNvSpPr/>
          <p:nvPr/>
        </p:nvSpPr>
        <p:spPr>
          <a:xfrm>
            <a:off x="3556537" y="4783544"/>
            <a:ext cx="47158" cy="18698"/>
          </a:xfrm>
          <a:custGeom>
            <a:avLst/>
            <a:gdLst/>
            <a:ahLst/>
            <a:cxnLst/>
            <a:rect l="0" t="0" r="0" b="0"/>
            <a:pathLst>
              <a:path w="101544" h="50772">
                <a:moveTo>
                  <a:pt x="58450" y="7855"/>
                </a:moveTo>
                <a:lnTo>
                  <a:pt x="0" y="0"/>
                </a:lnTo>
              </a:path>
            </a:pathLst>
          </a:custGeom>
          <a:noFill/>
          <a:ln w="12700">
            <a:solidFill>
              <a:srgbClr val="000000"/>
            </a:solidFill>
          </a:ln>
        </p:spPr>
        <p:txBody>
          <a:bodyPr/>
          <a:lstStyle/>
          <a:p>
            <a:endParaRPr lang="en-US"/>
          </a:p>
        </p:txBody>
      </p:sp>
      <p:sp>
        <p:nvSpPr>
          <p:cNvPr id="85" name="Freeform 84"/>
          <p:cNvSpPr/>
          <p:nvPr/>
        </p:nvSpPr>
        <p:spPr>
          <a:xfrm>
            <a:off x="3528295" y="4935533"/>
            <a:ext cx="46550" cy="21967"/>
          </a:xfrm>
          <a:custGeom>
            <a:avLst/>
            <a:gdLst/>
            <a:ahLst/>
            <a:cxnLst/>
            <a:rect l="0" t="0" r="0" b="0"/>
            <a:pathLst>
              <a:path w="101544" h="63465">
                <a:moveTo>
                  <a:pt x="57370" y="13666"/>
                </a:moveTo>
                <a:lnTo>
                  <a:pt x="0" y="0"/>
                </a:lnTo>
              </a:path>
            </a:pathLst>
          </a:custGeom>
          <a:noFill/>
          <a:ln w="12700">
            <a:solidFill>
              <a:srgbClr val="000000"/>
            </a:solidFill>
          </a:ln>
        </p:spPr>
        <p:txBody>
          <a:bodyPr/>
          <a:lstStyle/>
          <a:p>
            <a:endParaRPr lang="en-US"/>
          </a:p>
        </p:txBody>
      </p:sp>
      <p:sp>
        <p:nvSpPr>
          <p:cNvPr id="86" name="Freeform 85"/>
          <p:cNvSpPr/>
          <p:nvPr/>
        </p:nvSpPr>
        <p:spPr>
          <a:xfrm>
            <a:off x="3484982" y="5083933"/>
            <a:ext cx="45619" cy="25158"/>
          </a:xfrm>
          <a:custGeom>
            <a:avLst/>
            <a:gdLst/>
            <a:ahLst/>
            <a:cxnLst/>
            <a:rect l="0" t="0" r="0" b="0"/>
            <a:pathLst>
              <a:path w="101544" h="63465">
                <a:moveTo>
                  <a:pt x="55714" y="19340"/>
                </a:moveTo>
                <a:lnTo>
                  <a:pt x="0" y="0"/>
                </a:lnTo>
              </a:path>
            </a:pathLst>
          </a:custGeom>
          <a:noFill/>
          <a:ln w="12700">
            <a:solidFill>
              <a:srgbClr val="000000"/>
            </a:solidFill>
          </a:ln>
        </p:spPr>
        <p:txBody>
          <a:bodyPr/>
          <a:lstStyle/>
          <a:p>
            <a:endParaRPr lang="en-US"/>
          </a:p>
        </p:txBody>
      </p:sp>
      <p:sp>
        <p:nvSpPr>
          <p:cNvPr id="87" name="Freeform 86"/>
          <p:cNvSpPr/>
          <p:nvPr/>
        </p:nvSpPr>
        <p:spPr>
          <a:xfrm>
            <a:off x="3381893" y="5206310"/>
            <a:ext cx="103792" cy="63461"/>
          </a:xfrm>
          <a:custGeom>
            <a:avLst/>
            <a:gdLst/>
            <a:ahLst/>
            <a:cxnLst/>
            <a:rect l="0" t="0" r="0" b="0"/>
            <a:pathLst>
              <a:path w="203088" h="126930">
                <a:moveTo>
                  <a:pt x="133747" y="62048"/>
                </a:moveTo>
                <a:lnTo>
                  <a:pt x="0" y="0"/>
                </a:lnTo>
              </a:path>
            </a:pathLst>
          </a:custGeom>
          <a:noFill/>
          <a:ln w="25400">
            <a:solidFill>
              <a:srgbClr val="000000"/>
            </a:solidFill>
          </a:ln>
        </p:spPr>
        <p:txBody>
          <a:bodyPr/>
          <a:lstStyle/>
          <a:p>
            <a:endParaRPr lang="en-US"/>
          </a:p>
        </p:txBody>
      </p:sp>
      <p:sp>
        <p:nvSpPr>
          <p:cNvPr id="88" name="Rectangle 87"/>
          <p:cNvSpPr/>
          <p:nvPr/>
        </p:nvSpPr>
        <p:spPr>
          <a:xfrm>
            <a:off x="3169796" y="5106423"/>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89" name="Freeform 88"/>
          <p:cNvSpPr/>
          <p:nvPr/>
        </p:nvSpPr>
        <p:spPr>
          <a:xfrm>
            <a:off x="3355030" y="5364051"/>
            <a:ext cx="42824" cy="31182"/>
          </a:xfrm>
          <a:custGeom>
            <a:avLst/>
            <a:gdLst/>
            <a:ahLst/>
            <a:cxnLst/>
            <a:rect l="0" t="0" r="0" b="0"/>
            <a:pathLst>
              <a:path w="88851" h="76158">
                <a:moveTo>
                  <a:pt x="50746" y="30049"/>
                </a:moveTo>
                <a:lnTo>
                  <a:pt x="0" y="0"/>
                </a:lnTo>
              </a:path>
            </a:pathLst>
          </a:custGeom>
          <a:noFill/>
          <a:ln w="12700">
            <a:solidFill>
              <a:srgbClr val="000000"/>
            </a:solidFill>
          </a:ln>
        </p:spPr>
        <p:txBody>
          <a:bodyPr/>
          <a:lstStyle/>
          <a:p>
            <a:endParaRPr lang="en-US"/>
          </a:p>
        </p:txBody>
      </p:sp>
      <p:sp>
        <p:nvSpPr>
          <p:cNvPr id="90" name="Freeform 89"/>
          <p:cNvSpPr/>
          <p:nvPr/>
        </p:nvSpPr>
        <p:spPr>
          <a:xfrm>
            <a:off x="3269696" y="5492956"/>
            <a:ext cx="40989" cy="33954"/>
          </a:xfrm>
          <a:custGeom>
            <a:avLst/>
            <a:gdLst/>
            <a:ahLst/>
            <a:cxnLst/>
            <a:rect l="0" t="0" r="0" b="0"/>
            <a:pathLst>
              <a:path w="88851" h="76158">
                <a:moveTo>
                  <a:pt x="47483" y="34977"/>
                </a:moveTo>
                <a:lnTo>
                  <a:pt x="0" y="0"/>
                </a:lnTo>
              </a:path>
            </a:pathLst>
          </a:custGeom>
          <a:noFill/>
          <a:ln w="12700">
            <a:solidFill>
              <a:srgbClr val="000000"/>
            </a:solidFill>
          </a:ln>
        </p:spPr>
        <p:txBody>
          <a:bodyPr/>
          <a:lstStyle/>
          <a:p>
            <a:endParaRPr lang="en-US"/>
          </a:p>
        </p:txBody>
      </p:sp>
      <p:sp>
        <p:nvSpPr>
          <p:cNvPr id="91" name="Freeform 90"/>
          <p:cNvSpPr/>
          <p:nvPr/>
        </p:nvSpPr>
        <p:spPr>
          <a:xfrm>
            <a:off x="3171888" y="5612673"/>
            <a:ext cx="38886" cy="36529"/>
          </a:xfrm>
          <a:custGeom>
            <a:avLst/>
            <a:gdLst/>
            <a:ahLst/>
            <a:cxnLst/>
            <a:rect l="0" t="0" r="0" b="0"/>
            <a:pathLst>
              <a:path w="88851" h="88851">
                <a:moveTo>
                  <a:pt x="43744" y="39554"/>
                </a:moveTo>
                <a:lnTo>
                  <a:pt x="0" y="0"/>
                </a:lnTo>
              </a:path>
            </a:pathLst>
          </a:custGeom>
          <a:noFill/>
          <a:ln w="12700">
            <a:solidFill>
              <a:srgbClr val="000000"/>
            </a:solidFill>
          </a:ln>
        </p:spPr>
        <p:txBody>
          <a:bodyPr/>
          <a:lstStyle/>
          <a:p>
            <a:endParaRPr lang="en-US"/>
          </a:p>
        </p:txBody>
      </p:sp>
      <p:sp>
        <p:nvSpPr>
          <p:cNvPr id="92" name="Freeform 91"/>
          <p:cNvSpPr/>
          <p:nvPr/>
        </p:nvSpPr>
        <p:spPr>
          <a:xfrm>
            <a:off x="3062590" y="5721999"/>
            <a:ext cx="36535" cy="38880"/>
          </a:xfrm>
          <a:custGeom>
            <a:avLst/>
            <a:gdLst/>
            <a:ahLst/>
            <a:cxnLst/>
            <a:rect l="0" t="0" r="0" b="0"/>
            <a:pathLst>
              <a:path w="88851" h="88851">
                <a:moveTo>
                  <a:pt x="39565" y="43734"/>
                </a:moveTo>
                <a:lnTo>
                  <a:pt x="0" y="0"/>
                </a:lnTo>
              </a:path>
            </a:pathLst>
          </a:custGeom>
          <a:noFill/>
          <a:ln w="12700">
            <a:solidFill>
              <a:srgbClr val="000000"/>
            </a:solidFill>
          </a:ln>
        </p:spPr>
        <p:txBody>
          <a:bodyPr/>
          <a:lstStyle/>
          <a:p>
            <a:endParaRPr lang="en-US"/>
          </a:p>
        </p:txBody>
      </p:sp>
      <p:sp>
        <p:nvSpPr>
          <p:cNvPr id="93" name="Freeform 92"/>
          <p:cNvSpPr/>
          <p:nvPr/>
        </p:nvSpPr>
        <p:spPr>
          <a:xfrm>
            <a:off x="2913375" y="5779780"/>
            <a:ext cx="77763" cy="95321"/>
          </a:xfrm>
          <a:custGeom>
            <a:avLst/>
            <a:gdLst/>
            <a:ahLst/>
            <a:cxnLst/>
            <a:rect l="0" t="0" r="0" b="0"/>
            <a:pathLst>
              <a:path w="152316" h="190395">
                <a:moveTo>
                  <a:pt x="87473" y="118687"/>
                </a:moveTo>
                <a:lnTo>
                  <a:pt x="0" y="0"/>
                </a:lnTo>
              </a:path>
            </a:pathLst>
          </a:custGeom>
          <a:noFill/>
          <a:ln w="25400">
            <a:solidFill>
              <a:srgbClr val="000000"/>
            </a:solidFill>
          </a:ln>
        </p:spPr>
        <p:txBody>
          <a:bodyPr/>
          <a:lstStyle/>
          <a:p>
            <a:endParaRPr lang="en-US"/>
          </a:p>
        </p:txBody>
      </p:sp>
      <p:sp>
        <p:nvSpPr>
          <p:cNvPr id="94" name="Rectangle 93"/>
          <p:cNvSpPr/>
          <p:nvPr/>
        </p:nvSpPr>
        <p:spPr>
          <a:xfrm>
            <a:off x="2698568" y="5677608"/>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95" name="Freeform 94"/>
          <p:cNvSpPr/>
          <p:nvPr/>
        </p:nvSpPr>
        <p:spPr>
          <a:xfrm>
            <a:off x="2814013" y="5905203"/>
            <a:ext cx="31190" cy="42820"/>
          </a:xfrm>
          <a:custGeom>
            <a:avLst/>
            <a:gdLst/>
            <a:ahLst/>
            <a:cxnLst/>
            <a:rect l="0" t="0" r="0" b="0"/>
            <a:pathLst>
              <a:path w="76158" h="88851">
                <a:moveTo>
                  <a:pt x="30062" y="50738"/>
                </a:moveTo>
                <a:lnTo>
                  <a:pt x="0" y="0"/>
                </a:lnTo>
              </a:path>
            </a:pathLst>
          </a:custGeom>
          <a:noFill/>
          <a:ln w="12700">
            <a:solidFill>
              <a:srgbClr val="000000"/>
            </a:solidFill>
          </a:ln>
        </p:spPr>
        <p:txBody>
          <a:bodyPr/>
          <a:lstStyle/>
          <a:p>
            <a:endParaRPr lang="en-US"/>
          </a:p>
        </p:txBody>
      </p:sp>
      <p:sp>
        <p:nvSpPr>
          <p:cNvPr id="96" name="Freeform 95"/>
          <p:cNvSpPr/>
          <p:nvPr/>
        </p:nvSpPr>
        <p:spPr>
          <a:xfrm>
            <a:off x="2677233" y="5977240"/>
            <a:ext cx="28248" cy="44369"/>
          </a:xfrm>
          <a:custGeom>
            <a:avLst/>
            <a:gdLst/>
            <a:ahLst/>
            <a:cxnLst/>
            <a:rect l="0" t="0" r="0" b="0"/>
            <a:pathLst>
              <a:path w="63465" h="101544">
                <a:moveTo>
                  <a:pt x="24833" y="53492"/>
                </a:moveTo>
                <a:lnTo>
                  <a:pt x="0" y="0"/>
                </a:lnTo>
              </a:path>
            </a:pathLst>
          </a:custGeom>
          <a:noFill/>
          <a:ln w="12700">
            <a:solidFill>
              <a:srgbClr val="000000"/>
            </a:solidFill>
          </a:ln>
        </p:spPr>
        <p:txBody>
          <a:bodyPr/>
          <a:lstStyle/>
          <a:p>
            <a:endParaRPr lang="en-US"/>
          </a:p>
        </p:txBody>
      </p:sp>
      <p:sp>
        <p:nvSpPr>
          <p:cNvPr id="97" name="Freeform 96"/>
          <p:cNvSpPr/>
          <p:nvPr/>
        </p:nvSpPr>
        <p:spPr>
          <a:xfrm>
            <a:off x="2533928" y="6035225"/>
            <a:ext cx="25166" cy="45616"/>
          </a:xfrm>
          <a:custGeom>
            <a:avLst/>
            <a:gdLst/>
            <a:ahLst/>
            <a:cxnLst/>
            <a:rect l="0" t="0" r="0" b="0"/>
            <a:pathLst>
              <a:path w="63465" h="101544">
                <a:moveTo>
                  <a:pt x="19354" y="55709"/>
                </a:moveTo>
                <a:lnTo>
                  <a:pt x="0" y="0"/>
                </a:lnTo>
              </a:path>
            </a:pathLst>
          </a:custGeom>
          <a:noFill/>
          <a:ln w="12700">
            <a:solidFill>
              <a:srgbClr val="000000"/>
            </a:solidFill>
          </a:ln>
        </p:spPr>
        <p:txBody>
          <a:bodyPr/>
          <a:lstStyle/>
          <a:p>
            <a:endParaRPr lang="en-US"/>
          </a:p>
        </p:txBody>
      </p:sp>
      <p:sp>
        <p:nvSpPr>
          <p:cNvPr id="98" name="Freeform 97"/>
          <p:cNvSpPr/>
          <p:nvPr/>
        </p:nvSpPr>
        <p:spPr>
          <a:xfrm>
            <a:off x="2385539" y="6078575"/>
            <a:ext cx="21975" cy="46549"/>
          </a:xfrm>
          <a:custGeom>
            <a:avLst/>
            <a:gdLst/>
            <a:ahLst/>
            <a:cxnLst/>
            <a:rect l="0" t="0" r="0" b="0"/>
            <a:pathLst>
              <a:path w="63465" h="101544">
                <a:moveTo>
                  <a:pt x="13681" y="57367"/>
                </a:moveTo>
                <a:lnTo>
                  <a:pt x="0" y="0"/>
                </a:lnTo>
              </a:path>
            </a:pathLst>
          </a:custGeom>
          <a:noFill/>
          <a:ln w="12700">
            <a:solidFill>
              <a:srgbClr val="000000"/>
            </a:solidFill>
          </a:ln>
        </p:spPr>
        <p:txBody>
          <a:bodyPr/>
          <a:lstStyle/>
          <a:p>
            <a:endParaRPr lang="en-US"/>
          </a:p>
        </p:txBody>
      </p:sp>
      <p:sp>
        <p:nvSpPr>
          <p:cNvPr id="99" name="Freeform 98"/>
          <p:cNvSpPr/>
          <p:nvPr/>
        </p:nvSpPr>
        <p:spPr>
          <a:xfrm>
            <a:off x="2226917" y="6057540"/>
            <a:ext cx="39626" cy="110752"/>
          </a:xfrm>
          <a:custGeom>
            <a:avLst/>
            <a:gdLst/>
            <a:ahLst/>
            <a:cxnLst/>
            <a:rect l="0" t="0" r="0" b="0"/>
            <a:pathLst>
              <a:path w="88851" h="215781">
                <a:moveTo>
                  <a:pt x="19675" y="146120"/>
                </a:moveTo>
                <a:lnTo>
                  <a:pt x="0" y="0"/>
                </a:lnTo>
              </a:path>
            </a:pathLst>
          </a:custGeom>
          <a:noFill/>
          <a:ln w="25400">
            <a:solidFill>
              <a:srgbClr val="000000"/>
            </a:solidFill>
          </a:ln>
        </p:spPr>
        <p:txBody>
          <a:bodyPr/>
          <a:lstStyle/>
          <a:p>
            <a:endParaRPr lang="en-US"/>
          </a:p>
        </p:txBody>
      </p:sp>
      <p:sp>
        <p:nvSpPr>
          <p:cNvPr id="100" name="Rectangle 99"/>
          <p:cNvSpPr/>
          <p:nvPr/>
        </p:nvSpPr>
        <p:spPr>
          <a:xfrm>
            <a:off x="2120243" y="5956061"/>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01" name="Freeform 100"/>
          <p:cNvSpPr/>
          <p:nvPr/>
        </p:nvSpPr>
        <p:spPr>
          <a:xfrm>
            <a:off x="2079507" y="6119782"/>
            <a:ext cx="15393" cy="47435"/>
          </a:xfrm>
          <a:custGeom>
            <a:avLst/>
            <a:gdLst/>
            <a:ahLst/>
            <a:cxnLst/>
            <a:rect l="0" t="0" r="0" b="0"/>
            <a:pathLst>
              <a:path w="50772" h="101544">
                <a:moveTo>
                  <a:pt x="1980" y="58942"/>
                </a:moveTo>
                <a:lnTo>
                  <a:pt x="0" y="0"/>
                </a:lnTo>
              </a:path>
            </a:pathLst>
          </a:custGeom>
          <a:noFill/>
          <a:ln w="12700">
            <a:solidFill>
              <a:srgbClr val="000000"/>
            </a:solidFill>
          </a:ln>
        </p:spPr>
        <p:txBody>
          <a:bodyPr/>
          <a:lstStyle/>
          <a:p>
            <a:endParaRPr lang="en-US"/>
          </a:p>
        </p:txBody>
      </p:sp>
      <p:sp>
        <p:nvSpPr>
          <p:cNvPr id="102" name="Freeform 101"/>
          <p:cNvSpPr/>
          <p:nvPr/>
        </p:nvSpPr>
        <p:spPr>
          <a:xfrm>
            <a:off x="1922727" y="6117225"/>
            <a:ext cx="16490" cy="47379"/>
          </a:xfrm>
          <a:custGeom>
            <a:avLst/>
            <a:gdLst/>
            <a:ahLst/>
            <a:cxnLst/>
            <a:rect l="0" t="0" r="0" b="0"/>
            <a:pathLst>
              <a:path w="63465" h="101544">
                <a:moveTo>
                  <a:pt x="0" y="58844"/>
                </a:moveTo>
                <a:lnTo>
                  <a:pt x="3929" y="0"/>
                </a:lnTo>
              </a:path>
            </a:pathLst>
          </a:custGeom>
          <a:noFill/>
          <a:ln w="12700">
            <a:solidFill>
              <a:srgbClr val="000000"/>
            </a:solidFill>
          </a:ln>
        </p:spPr>
        <p:txBody>
          <a:bodyPr/>
          <a:lstStyle/>
          <a:p>
            <a:endParaRPr lang="en-US"/>
          </a:p>
        </p:txBody>
      </p:sp>
      <p:sp>
        <p:nvSpPr>
          <p:cNvPr id="103" name="Freeform 102"/>
          <p:cNvSpPr/>
          <p:nvPr/>
        </p:nvSpPr>
        <p:spPr>
          <a:xfrm>
            <a:off x="1765887" y="6099210"/>
            <a:ext cx="19792" cy="46992"/>
          </a:xfrm>
          <a:custGeom>
            <a:avLst/>
            <a:gdLst/>
            <a:ahLst/>
            <a:cxnLst/>
            <a:rect l="0" t="0" r="0" b="0"/>
            <a:pathLst>
              <a:path w="63465" h="101544">
                <a:moveTo>
                  <a:pt x="0" y="58156"/>
                </a:moveTo>
                <a:lnTo>
                  <a:pt x="9799" y="0"/>
                </a:lnTo>
              </a:path>
            </a:pathLst>
          </a:custGeom>
          <a:noFill/>
          <a:ln w="12700">
            <a:solidFill>
              <a:srgbClr val="000000"/>
            </a:solidFill>
          </a:ln>
        </p:spPr>
        <p:txBody>
          <a:bodyPr/>
          <a:lstStyle/>
          <a:p>
            <a:endParaRPr lang="en-US"/>
          </a:p>
        </p:txBody>
      </p:sp>
      <p:sp>
        <p:nvSpPr>
          <p:cNvPr id="104" name="Freeform 103"/>
          <p:cNvSpPr/>
          <p:nvPr/>
        </p:nvSpPr>
        <p:spPr>
          <a:xfrm>
            <a:off x="1611677" y="6065918"/>
            <a:ext cx="23038" cy="46276"/>
          </a:xfrm>
          <a:custGeom>
            <a:avLst/>
            <a:gdLst/>
            <a:ahLst/>
            <a:cxnLst/>
            <a:rect l="0" t="0" r="0" b="0"/>
            <a:pathLst>
              <a:path w="76158" h="101544">
                <a:moveTo>
                  <a:pt x="0" y="56883"/>
                </a:moveTo>
                <a:lnTo>
                  <a:pt x="15571" y="0"/>
                </a:lnTo>
              </a:path>
            </a:pathLst>
          </a:custGeom>
          <a:noFill/>
          <a:ln w="12700">
            <a:solidFill>
              <a:srgbClr val="000000"/>
            </a:solidFill>
          </a:ln>
        </p:spPr>
        <p:txBody>
          <a:bodyPr/>
          <a:lstStyle/>
          <a:p>
            <a:endParaRPr lang="en-US"/>
          </a:p>
        </p:txBody>
      </p:sp>
      <p:sp>
        <p:nvSpPr>
          <p:cNvPr id="105" name="Freeform 104"/>
          <p:cNvSpPr/>
          <p:nvPr/>
        </p:nvSpPr>
        <p:spPr>
          <a:xfrm>
            <a:off x="1461645" y="5971243"/>
            <a:ext cx="58352" cy="105958"/>
          </a:xfrm>
          <a:custGeom>
            <a:avLst/>
            <a:gdLst/>
            <a:ahLst/>
            <a:cxnLst/>
            <a:rect l="0" t="0" r="0" b="0"/>
            <a:pathLst>
              <a:path w="139623" h="203088">
                <a:moveTo>
                  <a:pt x="0" y="137597"/>
                </a:moveTo>
                <a:lnTo>
                  <a:pt x="52965" y="0"/>
                </a:lnTo>
              </a:path>
            </a:pathLst>
          </a:custGeom>
          <a:noFill/>
          <a:ln w="25400">
            <a:solidFill>
              <a:srgbClr val="000000"/>
            </a:solidFill>
          </a:ln>
        </p:spPr>
        <p:txBody>
          <a:bodyPr/>
          <a:lstStyle/>
          <a:p>
            <a:endParaRPr lang="en-US"/>
          </a:p>
        </p:txBody>
      </p:sp>
      <p:sp>
        <p:nvSpPr>
          <p:cNvPr id="106" name="Rectangle 105"/>
          <p:cNvSpPr/>
          <p:nvPr/>
        </p:nvSpPr>
        <p:spPr>
          <a:xfrm>
            <a:off x="1384843" y="5870383"/>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07" name="Freeform 106"/>
          <p:cNvSpPr/>
          <p:nvPr/>
        </p:nvSpPr>
        <p:spPr>
          <a:xfrm>
            <a:off x="1317298" y="5954988"/>
            <a:ext cx="29235" cy="43891"/>
          </a:xfrm>
          <a:custGeom>
            <a:avLst/>
            <a:gdLst/>
            <a:ahLst/>
            <a:cxnLst/>
            <a:rect l="0" t="0" r="0" b="0"/>
            <a:pathLst>
              <a:path w="88851" h="88851">
                <a:moveTo>
                  <a:pt x="0" y="52642"/>
                </a:moveTo>
                <a:lnTo>
                  <a:pt x="26588" y="0"/>
                </a:lnTo>
              </a:path>
            </a:pathLst>
          </a:custGeom>
          <a:noFill/>
          <a:ln w="12700">
            <a:solidFill>
              <a:srgbClr val="000000"/>
            </a:solidFill>
          </a:ln>
        </p:spPr>
        <p:txBody>
          <a:bodyPr/>
          <a:lstStyle/>
          <a:p>
            <a:endParaRPr lang="en-US"/>
          </a:p>
        </p:txBody>
      </p:sp>
      <p:sp>
        <p:nvSpPr>
          <p:cNvPr id="108" name="Freeform 107"/>
          <p:cNvSpPr/>
          <p:nvPr/>
        </p:nvSpPr>
        <p:spPr>
          <a:xfrm>
            <a:off x="1180086" y="5878466"/>
            <a:ext cx="32124" cy="42245"/>
          </a:xfrm>
          <a:custGeom>
            <a:avLst/>
            <a:gdLst/>
            <a:ahLst/>
            <a:cxnLst/>
            <a:rect l="0" t="0" r="0" b="0"/>
            <a:pathLst>
              <a:path w="88851" h="101544">
                <a:moveTo>
                  <a:pt x="0" y="49716"/>
                </a:moveTo>
                <a:lnTo>
                  <a:pt x="31724" y="0"/>
                </a:lnTo>
              </a:path>
            </a:pathLst>
          </a:custGeom>
          <a:noFill/>
          <a:ln w="12700">
            <a:solidFill>
              <a:srgbClr val="000000"/>
            </a:solidFill>
          </a:ln>
        </p:spPr>
        <p:txBody>
          <a:bodyPr/>
          <a:lstStyle/>
          <a:p>
            <a:endParaRPr lang="en-US"/>
          </a:p>
        </p:txBody>
      </p:sp>
      <p:sp>
        <p:nvSpPr>
          <p:cNvPr id="109" name="Freeform 108"/>
          <p:cNvSpPr/>
          <p:nvPr/>
        </p:nvSpPr>
        <p:spPr>
          <a:xfrm>
            <a:off x="1051387" y="5788883"/>
            <a:ext cx="34834" cy="40318"/>
          </a:xfrm>
          <a:custGeom>
            <a:avLst/>
            <a:gdLst/>
            <a:ahLst/>
            <a:cxnLst/>
            <a:rect l="0" t="0" r="0" b="0"/>
            <a:pathLst>
              <a:path w="88851" h="88851">
                <a:moveTo>
                  <a:pt x="0" y="46291"/>
                </a:moveTo>
                <a:lnTo>
                  <a:pt x="36541" y="0"/>
                </a:lnTo>
              </a:path>
            </a:pathLst>
          </a:custGeom>
          <a:noFill/>
          <a:ln w="12700">
            <a:solidFill>
              <a:srgbClr val="000000"/>
            </a:solidFill>
          </a:ln>
        </p:spPr>
        <p:txBody>
          <a:bodyPr/>
          <a:lstStyle/>
          <a:p>
            <a:endParaRPr lang="en-US"/>
          </a:p>
        </p:txBody>
      </p:sp>
      <p:sp>
        <p:nvSpPr>
          <p:cNvPr id="110" name="Freeform 109"/>
          <p:cNvSpPr/>
          <p:nvPr/>
        </p:nvSpPr>
        <p:spPr>
          <a:xfrm>
            <a:off x="932493" y="5687140"/>
            <a:ext cx="37337" cy="38130"/>
          </a:xfrm>
          <a:custGeom>
            <a:avLst/>
            <a:gdLst/>
            <a:ahLst/>
            <a:cxnLst/>
            <a:rect l="0" t="0" r="0" b="0"/>
            <a:pathLst>
              <a:path w="101544" h="88851">
                <a:moveTo>
                  <a:pt x="0" y="42401"/>
                </a:moveTo>
                <a:lnTo>
                  <a:pt x="40990" y="0"/>
                </a:lnTo>
              </a:path>
            </a:pathLst>
          </a:custGeom>
          <a:noFill/>
          <a:ln w="12700">
            <a:solidFill>
              <a:srgbClr val="000000"/>
            </a:solidFill>
          </a:ln>
        </p:spPr>
        <p:txBody>
          <a:bodyPr/>
          <a:lstStyle/>
          <a:p>
            <a:endParaRPr lang="en-US"/>
          </a:p>
        </p:txBody>
      </p:sp>
      <p:sp>
        <p:nvSpPr>
          <p:cNvPr id="111" name="Freeform 110"/>
          <p:cNvSpPr/>
          <p:nvPr/>
        </p:nvSpPr>
        <p:spPr>
          <a:xfrm>
            <a:off x="824600" y="5542123"/>
            <a:ext cx="91880" cy="82117"/>
          </a:xfrm>
          <a:custGeom>
            <a:avLst/>
            <a:gdLst/>
            <a:ahLst/>
            <a:cxnLst/>
            <a:rect l="0" t="0" r="0" b="0"/>
            <a:pathLst>
              <a:path w="190395" h="165009">
                <a:moveTo>
                  <a:pt x="0" y="95214"/>
                </a:moveTo>
                <a:lnTo>
                  <a:pt x="112571" y="0"/>
                </a:lnTo>
              </a:path>
            </a:pathLst>
          </a:custGeom>
          <a:noFill/>
          <a:ln w="25400">
            <a:solidFill>
              <a:srgbClr val="000000"/>
            </a:solidFill>
          </a:ln>
        </p:spPr>
        <p:txBody>
          <a:bodyPr/>
          <a:lstStyle/>
          <a:p>
            <a:endParaRPr lang="en-US"/>
          </a:p>
        </p:txBody>
      </p:sp>
      <p:sp>
        <p:nvSpPr>
          <p:cNvPr id="112" name="Rectangle 111"/>
          <p:cNvSpPr/>
          <p:nvPr/>
        </p:nvSpPr>
        <p:spPr>
          <a:xfrm>
            <a:off x="877916" y="5441994"/>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13" name="Freeform 112"/>
          <p:cNvSpPr/>
          <p:nvPr/>
        </p:nvSpPr>
        <p:spPr>
          <a:xfrm>
            <a:off x="728789" y="5451371"/>
            <a:ext cx="41625" cy="33060"/>
          </a:xfrm>
          <a:custGeom>
            <a:avLst/>
            <a:gdLst/>
            <a:ahLst/>
            <a:cxnLst/>
            <a:rect l="0" t="0" r="0" b="0"/>
            <a:pathLst>
              <a:path w="101544" h="76158">
                <a:moveTo>
                  <a:pt x="0" y="33388"/>
                </a:moveTo>
                <a:lnTo>
                  <a:pt x="48614" y="0"/>
                </a:lnTo>
              </a:path>
            </a:pathLst>
          </a:custGeom>
          <a:noFill/>
          <a:ln w="12700">
            <a:solidFill>
              <a:srgbClr val="000000"/>
            </a:solidFill>
          </a:ln>
        </p:spPr>
        <p:txBody>
          <a:bodyPr/>
          <a:lstStyle/>
          <a:p>
            <a:endParaRPr lang="en-US"/>
          </a:p>
        </p:txBody>
      </p:sp>
      <p:sp>
        <p:nvSpPr>
          <p:cNvPr id="114" name="Freeform 113"/>
          <p:cNvSpPr/>
          <p:nvPr/>
        </p:nvSpPr>
        <p:spPr>
          <a:xfrm>
            <a:off x="646023" y="5319713"/>
            <a:ext cx="43368" cy="30229"/>
          </a:xfrm>
          <a:custGeom>
            <a:avLst/>
            <a:gdLst/>
            <a:ahLst/>
            <a:cxnLst/>
            <a:rect l="0" t="0" r="0" b="0"/>
            <a:pathLst>
              <a:path w="114237" h="76158">
                <a:moveTo>
                  <a:pt x="0" y="28354"/>
                </a:moveTo>
                <a:lnTo>
                  <a:pt x="51712" y="0"/>
                </a:lnTo>
              </a:path>
            </a:pathLst>
          </a:custGeom>
          <a:noFill/>
          <a:ln w="12700">
            <a:solidFill>
              <a:srgbClr val="000000"/>
            </a:solidFill>
          </a:ln>
        </p:spPr>
        <p:txBody>
          <a:bodyPr/>
          <a:lstStyle/>
          <a:p>
            <a:endParaRPr lang="en-US"/>
          </a:p>
        </p:txBody>
      </p:sp>
      <p:sp>
        <p:nvSpPr>
          <p:cNvPr id="115" name="Freeform 114"/>
          <p:cNvSpPr/>
          <p:nvPr/>
        </p:nvSpPr>
        <p:spPr>
          <a:xfrm>
            <a:off x="577134" y="5180608"/>
            <a:ext cx="44818" cy="27237"/>
          </a:xfrm>
          <a:custGeom>
            <a:avLst/>
            <a:gdLst/>
            <a:ahLst/>
            <a:cxnLst/>
            <a:rect l="0" t="0" r="0" b="0"/>
            <a:pathLst>
              <a:path w="114237" h="76158">
                <a:moveTo>
                  <a:pt x="0" y="23036"/>
                </a:moveTo>
                <a:lnTo>
                  <a:pt x="54290" y="0"/>
                </a:lnTo>
              </a:path>
            </a:pathLst>
          </a:custGeom>
          <a:noFill/>
          <a:ln w="12700">
            <a:solidFill>
              <a:srgbClr val="000000"/>
            </a:solidFill>
          </a:ln>
        </p:spPr>
        <p:txBody>
          <a:bodyPr/>
          <a:lstStyle/>
          <a:p>
            <a:endParaRPr lang="en-US"/>
          </a:p>
        </p:txBody>
      </p:sp>
      <p:sp>
        <p:nvSpPr>
          <p:cNvPr id="116" name="Freeform 115"/>
          <p:cNvSpPr/>
          <p:nvPr/>
        </p:nvSpPr>
        <p:spPr>
          <a:xfrm>
            <a:off x="522814" y="5035450"/>
            <a:ext cx="45961" cy="24116"/>
          </a:xfrm>
          <a:custGeom>
            <a:avLst/>
            <a:gdLst/>
            <a:ahLst/>
            <a:cxnLst/>
            <a:rect l="0" t="0" r="0" b="0"/>
            <a:pathLst>
              <a:path w="114237" h="63465">
                <a:moveTo>
                  <a:pt x="0" y="17486"/>
                </a:moveTo>
                <a:lnTo>
                  <a:pt x="56323" y="0"/>
                </a:lnTo>
              </a:path>
            </a:pathLst>
          </a:custGeom>
          <a:noFill/>
          <a:ln w="12700">
            <a:solidFill>
              <a:srgbClr val="000000"/>
            </a:solidFill>
          </a:ln>
        </p:spPr>
        <p:txBody>
          <a:bodyPr/>
          <a:lstStyle/>
          <a:p>
            <a:endParaRPr lang="en-US"/>
          </a:p>
        </p:txBody>
      </p:sp>
      <p:sp>
        <p:nvSpPr>
          <p:cNvPr id="117" name="Freeform 116"/>
          <p:cNvSpPr/>
          <p:nvPr/>
        </p:nvSpPr>
        <p:spPr>
          <a:xfrm>
            <a:off x="483608" y="4875776"/>
            <a:ext cx="109828" cy="45098"/>
          </a:xfrm>
          <a:custGeom>
            <a:avLst/>
            <a:gdLst/>
            <a:ahLst/>
            <a:cxnLst/>
            <a:rect l="0" t="0" r="0" b="0"/>
            <a:pathLst>
              <a:path w="228474" h="101544">
                <a:moveTo>
                  <a:pt x="0" y="29402"/>
                </a:moveTo>
                <a:lnTo>
                  <a:pt x="144477" y="0"/>
                </a:lnTo>
              </a:path>
            </a:pathLst>
          </a:custGeom>
          <a:noFill/>
          <a:ln w="25400">
            <a:solidFill>
              <a:srgbClr val="000000"/>
            </a:solidFill>
          </a:ln>
        </p:spPr>
        <p:txBody>
          <a:bodyPr/>
          <a:lstStyle/>
          <a:p>
            <a:endParaRPr lang="en-US"/>
          </a:p>
        </p:txBody>
      </p:sp>
      <p:sp>
        <p:nvSpPr>
          <p:cNvPr id="118" name="Rectangle 117"/>
          <p:cNvSpPr/>
          <p:nvPr/>
        </p:nvSpPr>
        <p:spPr>
          <a:xfrm>
            <a:off x="556624" y="4827970"/>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19" name="Freeform 118"/>
          <p:cNvSpPr/>
          <p:nvPr/>
        </p:nvSpPr>
        <p:spPr>
          <a:xfrm>
            <a:off x="459910" y="4732858"/>
            <a:ext cx="47286" cy="17609"/>
          </a:xfrm>
          <a:custGeom>
            <a:avLst/>
            <a:gdLst/>
            <a:ahLst/>
            <a:cxnLst/>
            <a:rect l="0" t="0" r="0" b="0"/>
            <a:pathLst>
              <a:path w="114237" h="50772">
                <a:moveTo>
                  <a:pt x="0" y="5918"/>
                </a:moveTo>
                <a:lnTo>
                  <a:pt x="58678" y="0"/>
                </a:lnTo>
              </a:path>
            </a:pathLst>
          </a:custGeom>
          <a:noFill/>
          <a:ln w="12700">
            <a:solidFill>
              <a:srgbClr val="000000"/>
            </a:solidFill>
          </a:ln>
        </p:spPr>
        <p:txBody>
          <a:bodyPr/>
          <a:lstStyle/>
          <a:p>
            <a:endParaRPr lang="en-US"/>
          </a:p>
        </p:txBody>
      </p:sp>
      <p:sp>
        <p:nvSpPr>
          <p:cNvPr id="120" name="Freeform 119"/>
          <p:cNvSpPr/>
          <p:nvPr/>
        </p:nvSpPr>
        <p:spPr>
          <a:xfrm>
            <a:off x="451958" y="4578463"/>
            <a:ext cx="47453" cy="14288"/>
          </a:xfrm>
          <a:custGeom>
            <a:avLst/>
            <a:gdLst/>
            <a:ahLst/>
            <a:cxnLst/>
            <a:rect l="0" t="0" r="0" b="0"/>
            <a:pathLst>
              <a:path w="114237" h="50772">
                <a:moveTo>
                  <a:pt x="0" y="15"/>
                </a:moveTo>
                <a:lnTo>
                  <a:pt x="58975" y="0"/>
                </a:lnTo>
              </a:path>
            </a:pathLst>
          </a:custGeom>
          <a:noFill/>
          <a:ln w="12700">
            <a:solidFill>
              <a:srgbClr val="000000"/>
            </a:solidFill>
          </a:ln>
        </p:spPr>
        <p:txBody>
          <a:bodyPr/>
          <a:lstStyle/>
          <a:p>
            <a:endParaRPr lang="en-US"/>
          </a:p>
        </p:txBody>
      </p:sp>
      <p:sp>
        <p:nvSpPr>
          <p:cNvPr id="121" name="Freeform 120"/>
          <p:cNvSpPr/>
          <p:nvPr/>
        </p:nvSpPr>
        <p:spPr>
          <a:xfrm>
            <a:off x="459831" y="4420752"/>
            <a:ext cx="47288" cy="17592"/>
          </a:xfrm>
          <a:custGeom>
            <a:avLst/>
            <a:gdLst/>
            <a:ahLst/>
            <a:cxnLst/>
            <a:rect l="0" t="0" r="0" b="0"/>
            <a:pathLst>
              <a:path w="114237" h="63465">
                <a:moveTo>
                  <a:pt x="0" y="0"/>
                </a:moveTo>
                <a:lnTo>
                  <a:pt x="58681" y="5888"/>
                </a:lnTo>
              </a:path>
            </a:pathLst>
          </a:custGeom>
          <a:noFill/>
          <a:ln w="12700">
            <a:solidFill>
              <a:srgbClr val="000000"/>
            </a:solidFill>
          </a:ln>
        </p:spPr>
        <p:txBody>
          <a:bodyPr/>
          <a:lstStyle/>
          <a:p>
            <a:endParaRPr lang="en-US"/>
          </a:p>
        </p:txBody>
      </p:sp>
      <p:sp>
        <p:nvSpPr>
          <p:cNvPr id="122" name="Freeform 121"/>
          <p:cNvSpPr/>
          <p:nvPr/>
        </p:nvSpPr>
        <p:spPr>
          <a:xfrm>
            <a:off x="483451" y="4264613"/>
            <a:ext cx="46790" cy="20879"/>
          </a:xfrm>
          <a:custGeom>
            <a:avLst/>
            <a:gdLst/>
            <a:ahLst/>
            <a:cxnLst/>
            <a:rect l="0" t="0" r="0" b="0"/>
            <a:pathLst>
              <a:path w="114237" h="63465">
                <a:moveTo>
                  <a:pt x="0" y="0"/>
                </a:moveTo>
                <a:lnTo>
                  <a:pt x="57797" y="11732"/>
                </a:lnTo>
              </a:path>
            </a:pathLst>
          </a:custGeom>
          <a:noFill/>
          <a:ln w="12700">
            <a:solidFill>
              <a:srgbClr val="000000"/>
            </a:solidFill>
          </a:ln>
        </p:spPr>
        <p:txBody>
          <a:bodyPr/>
          <a:lstStyle/>
          <a:p>
            <a:endParaRPr lang="en-US"/>
          </a:p>
        </p:txBody>
      </p:sp>
      <p:sp>
        <p:nvSpPr>
          <p:cNvPr id="123" name="Freeform 122"/>
          <p:cNvSpPr/>
          <p:nvPr/>
        </p:nvSpPr>
        <p:spPr>
          <a:xfrm>
            <a:off x="522580" y="4111622"/>
            <a:ext cx="107777" cy="53110"/>
          </a:xfrm>
          <a:custGeom>
            <a:avLst/>
            <a:gdLst/>
            <a:ahLst/>
            <a:cxnLst/>
            <a:rect l="0" t="0" r="0" b="0"/>
            <a:pathLst>
              <a:path w="215781" h="126930">
                <a:moveTo>
                  <a:pt x="0" y="0"/>
                </a:moveTo>
                <a:lnTo>
                  <a:pt x="140831" y="43645"/>
                </a:lnTo>
              </a:path>
            </a:pathLst>
          </a:custGeom>
          <a:noFill/>
          <a:ln w="25400">
            <a:solidFill>
              <a:srgbClr val="000000"/>
            </a:solidFill>
          </a:ln>
        </p:spPr>
        <p:txBody>
          <a:bodyPr/>
          <a:lstStyle/>
          <a:p>
            <a:endParaRPr lang="en-US"/>
          </a:p>
        </p:txBody>
      </p:sp>
      <p:sp>
        <p:nvSpPr>
          <p:cNvPr id="124" name="Rectangle 123"/>
          <p:cNvSpPr/>
          <p:nvPr/>
        </p:nvSpPr>
        <p:spPr>
          <a:xfrm>
            <a:off x="592323" y="4085430"/>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25" name="Freeform 124"/>
          <p:cNvSpPr/>
          <p:nvPr/>
        </p:nvSpPr>
        <p:spPr>
          <a:xfrm>
            <a:off x="576826" y="3963316"/>
            <a:ext cx="44825" cy="27222"/>
          </a:xfrm>
          <a:custGeom>
            <a:avLst/>
            <a:gdLst/>
            <a:ahLst/>
            <a:cxnLst/>
            <a:rect l="0" t="0" r="0" b="0"/>
            <a:pathLst>
              <a:path w="114237" h="88851">
                <a:moveTo>
                  <a:pt x="0" y="0"/>
                </a:moveTo>
                <a:lnTo>
                  <a:pt x="54302" y="23009"/>
                </a:lnTo>
              </a:path>
            </a:pathLst>
          </a:custGeom>
          <a:noFill/>
          <a:ln w="12700">
            <a:solidFill>
              <a:srgbClr val="000000"/>
            </a:solidFill>
          </a:ln>
        </p:spPr>
        <p:txBody>
          <a:bodyPr/>
          <a:lstStyle/>
          <a:p>
            <a:endParaRPr lang="en-US"/>
          </a:p>
        </p:txBody>
      </p:sp>
      <p:sp>
        <p:nvSpPr>
          <p:cNvPr id="126" name="Freeform 125"/>
          <p:cNvSpPr/>
          <p:nvPr/>
        </p:nvSpPr>
        <p:spPr>
          <a:xfrm>
            <a:off x="645643" y="3821184"/>
            <a:ext cx="43376" cy="30214"/>
          </a:xfrm>
          <a:custGeom>
            <a:avLst/>
            <a:gdLst/>
            <a:ahLst/>
            <a:cxnLst/>
            <a:rect l="0" t="0" r="0" b="0"/>
            <a:pathLst>
              <a:path w="114237" h="88851">
                <a:moveTo>
                  <a:pt x="0" y="0"/>
                </a:moveTo>
                <a:lnTo>
                  <a:pt x="51726" y="28328"/>
                </a:lnTo>
              </a:path>
            </a:pathLst>
          </a:custGeom>
          <a:noFill/>
          <a:ln w="12700">
            <a:solidFill>
              <a:srgbClr val="000000"/>
            </a:solidFill>
          </a:ln>
        </p:spPr>
        <p:txBody>
          <a:bodyPr/>
          <a:lstStyle/>
          <a:p>
            <a:endParaRPr lang="en-US"/>
          </a:p>
        </p:txBody>
      </p:sp>
      <p:sp>
        <p:nvSpPr>
          <p:cNvPr id="127" name="Freeform 126"/>
          <p:cNvSpPr/>
          <p:nvPr/>
        </p:nvSpPr>
        <p:spPr>
          <a:xfrm>
            <a:off x="728341" y="3686654"/>
            <a:ext cx="41635" cy="33046"/>
          </a:xfrm>
          <a:custGeom>
            <a:avLst/>
            <a:gdLst/>
            <a:ahLst/>
            <a:cxnLst/>
            <a:rect l="0" t="0" r="0" b="0"/>
            <a:pathLst>
              <a:path w="101544" h="88851">
                <a:moveTo>
                  <a:pt x="0" y="0"/>
                </a:moveTo>
                <a:lnTo>
                  <a:pt x="48631" y="33363"/>
                </a:lnTo>
              </a:path>
            </a:pathLst>
          </a:custGeom>
          <a:noFill/>
          <a:ln w="12700">
            <a:solidFill>
              <a:srgbClr val="000000"/>
            </a:solidFill>
          </a:ln>
        </p:spPr>
        <p:txBody>
          <a:bodyPr/>
          <a:lstStyle/>
          <a:p>
            <a:endParaRPr lang="en-US"/>
          </a:p>
        </p:txBody>
      </p:sp>
      <p:sp>
        <p:nvSpPr>
          <p:cNvPr id="128" name="Freeform 127"/>
          <p:cNvSpPr/>
          <p:nvPr/>
        </p:nvSpPr>
        <p:spPr>
          <a:xfrm>
            <a:off x="824090" y="3561076"/>
            <a:ext cx="39619" cy="35690"/>
          </a:xfrm>
          <a:custGeom>
            <a:avLst/>
            <a:gdLst/>
            <a:ahLst/>
            <a:cxnLst/>
            <a:rect l="0" t="0" r="0" b="0"/>
            <a:pathLst>
              <a:path w="101544" h="101544">
                <a:moveTo>
                  <a:pt x="0" y="0"/>
                </a:moveTo>
                <a:lnTo>
                  <a:pt x="45048" y="38063"/>
                </a:lnTo>
              </a:path>
            </a:pathLst>
          </a:custGeom>
          <a:noFill/>
          <a:ln w="12700">
            <a:solidFill>
              <a:srgbClr val="000000"/>
            </a:solidFill>
          </a:ln>
        </p:spPr>
        <p:txBody>
          <a:bodyPr/>
          <a:lstStyle/>
          <a:p>
            <a:endParaRPr lang="en-US"/>
          </a:p>
        </p:txBody>
      </p:sp>
      <p:sp>
        <p:nvSpPr>
          <p:cNvPr id="129" name="Freeform 128"/>
          <p:cNvSpPr/>
          <p:nvPr/>
        </p:nvSpPr>
        <p:spPr>
          <a:xfrm>
            <a:off x="931925" y="3445712"/>
            <a:ext cx="86232" cy="88157"/>
          </a:xfrm>
          <a:custGeom>
            <a:avLst/>
            <a:gdLst/>
            <a:ahLst/>
            <a:cxnLst/>
            <a:rect l="0" t="0" r="0" b="0"/>
            <a:pathLst>
              <a:path w="190395" h="190395">
                <a:moveTo>
                  <a:pt x="0" y="0"/>
                </a:moveTo>
                <a:lnTo>
                  <a:pt x="102529" y="105952"/>
                </a:lnTo>
              </a:path>
            </a:pathLst>
          </a:custGeom>
          <a:noFill/>
          <a:ln w="25400">
            <a:solidFill>
              <a:srgbClr val="000000"/>
            </a:solidFill>
          </a:ln>
        </p:spPr>
        <p:txBody>
          <a:bodyPr/>
          <a:lstStyle/>
          <a:p>
            <a:endParaRPr lang="en-US"/>
          </a:p>
        </p:txBody>
      </p:sp>
      <p:sp>
        <p:nvSpPr>
          <p:cNvPr id="130" name="Rectangle 129"/>
          <p:cNvSpPr/>
          <p:nvPr/>
        </p:nvSpPr>
        <p:spPr>
          <a:xfrm>
            <a:off x="985013" y="3507105"/>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31" name="Freeform 130"/>
          <p:cNvSpPr/>
          <p:nvPr/>
        </p:nvSpPr>
        <p:spPr>
          <a:xfrm>
            <a:off x="1050767" y="3341722"/>
            <a:ext cx="34847" cy="40308"/>
          </a:xfrm>
          <a:custGeom>
            <a:avLst/>
            <a:gdLst/>
            <a:ahLst/>
            <a:cxnLst/>
            <a:rect l="0" t="0" r="0" b="0"/>
            <a:pathLst>
              <a:path w="88851" h="101544">
                <a:moveTo>
                  <a:pt x="0" y="0"/>
                </a:moveTo>
                <a:lnTo>
                  <a:pt x="36564" y="46273"/>
                </a:lnTo>
              </a:path>
            </a:pathLst>
          </a:custGeom>
          <a:noFill/>
          <a:ln w="12700">
            <a:solidFill>
              <a:srgbClr val="000000"/>
            </a:solidFill>
          </a:ln>
        </p:spPr>
        <p:txBody>
          <a:bodyPr/>
          <a:lstStyle/>
          <a:p>
            <a:endParaRPr lang="en-US"/>
          </a:p>
        </p:txBody>
      </p:sp>
      <p:sp>
        <p:nvSpPr>
          <p:cNvPr id="132" name="Freeform 131"/>
          <p:cNvSpPr/>
          <p:nvPr/>
        </p:nvSpPr>
        <p:spPr>
          <a:xfrm>
            <a:off x="1179421" y="3250147"/>
            <a:ext cx="32138" cy="42236"/>
          </a:xfrm>
          <a:custGeom>
            <a:avLst/>
            <a:gdLst/>
            <a:ahLst/>
            <a:cxnLst/>
            <a:rect l="0" t="0" r="0" b="0"/>
            <a:pathLst>
              <a:path w="88851" h="101544">
                <a:moveTo>
                  <a:pt x="0" y="0"/>
                </a:moveTo>
                <a:lnTo>
                  <a:pt x="31749" y="49700"/>
                </a:lnTo>
              </a:path>
            </a:pathLst>
          </a:custGeom>
          <a:noFill/>
          <a:ln w="12700">
            <a:solidFill>
              <a:srgbClr val="000000"/>
            </a:solidFill>
          </a:ln>
        </p:spPr>
        <p:txBody>
          <a:bodyPr/>
          <a:lstStyle/>
          <a:p>
            <a:endParaRPr lang="en-US"/>
          </a:p>
        </p:txBody>
      </p:sp>
      <p:sp>
        <p:nvSpPr>
          <p:cNvPr id="133" name="Freeform 132"/>
          <p:cNvSpPr/>
          <p:nvPr/>
        </p:nvSpPr>
        <p:spPr>
          <a:xfrm>
            <a:off x="1316593" y="3171910"/>
            <a:ext cx="29251" cy="43883"/>
          </a:xfrm>
          <a:custGeom>
            <a:avLst/>
            <a:gdLst/>
            <a:ahLst/>
            <a:cxnLst/>
            <a:rect l="0" t="0" r="0" b="0"/>
            <a:pathLst>
              <a:path w="76158" h="101544">
                <a:moveTo>
                  <a:pt x="0" y="0"/>
                </a:moveTo>
                <a:lnTo>
                  <a:pt x="26615" y="52628"/>
                </a:lnTo>
              </a:path>
            </a:pathLst>
          </a:custGeom>
          <a:noFill/>
          <a:ln w="12700">
            <a:solidFill>
              <a:srgbClr val="000000"/>
            </a:solidFill>
          </a:ln>
        </p:spPr>
        <p:txBody>
          <a:bodyPr/>
          <a:lstStyle/>
          <a:p>
            <a:endParaRPr lang="en-US"/>
          </a:p>
        </p:txBody>
      </p:sp>
      <p:sp>
        <p:nvSpPr>
          <p:cNvPr id="134" name="Freeform 133"/>
          <p:cNvSpPr/>
          <p:nvPr/>
        </p:nvSpPr>
        <p:spPr>
          <a:xfrm>
            <a:off x="1460907" y="3107796"/>
            <a:ext cx="26213" cy="45233"/>
          </a:xfrm>
          <a:custGeom>
            <a:avLst/>
            <a:gdLst/>
            <a:ahLst/>
            <a:cxnLst/>
            <a:rect l="0" t="0" r="0" b="0"/>
            <a:pathLst>
              <a:path w="76158" h="101544">
                <a:moveTo>
                  <a:pt x="0" y="0"/>
                </a:moveTo>
                <a:lnTo>
                  <a:pt x="21214" y="55028"/>
                </a:lnTo>
              </a:path>
            </a:pathLst>
          </a:custGeom>
          <a:noFill/>
          <a:ln w="12700">
            <a:solidFill>
              <a:srgbClr val="000000"/>
            </a:solidFill>
          </a:ln>
        </p:spPr>
        <p:txBody>
          <a:bodyPr/>
          <a:lstStyle/>
          <a:p>
            <a:endParaRPr lang="en-US"/>
          </a:p>
        </p:txBody>
      </p:sp>
      <p:sp>
        <p:nvSpPr>
          <p:cNvPr id="135" name="Freeform 134"/>
          <p:cNvSpPr/>
          <p:nvPr/>
        </p:nvSpPr>
        <p:spPr>
          <a:xfrm>
            <a:off x="1610914" y="3058449"/>
            <a:ext cx="50496" cy="108539"/>
          </a:xfrm>
          <a:custGeom>
            <a:avLst/>
            <a:gdLst/>
            <a:ahLst/>
            <a:cxnLst/>
            <a:rect l="0" t="0" r="0" b="0"/>
            <a:pathLst>
              <a:path w="126930" h="215781">
                <a:moveTo>
                  <a:pt x="0" y="0"/>
                </a:moveTo>
                <a:lnTo>
                  <a:pt x="38998" y="142187"/>
                </a:lnTo>
              </a:path>
            </a:pathLst>
          </a:custGeom>
          <a:noFill/>
          <a:ln w="25400">
            <a:solidFill>
              <a:srgbClr val="000000"/>
            </a:solidFill>
          </a:ln>
        </p:spPr>
        <p:txBody>
          <a:bodyPr/>
          <a:lstStyle/>
          <a:p>
            <a:endParaRPr lang="en-US"/>
          </a:p>
        </p:txBody>
      </p:sp>
      <p:sp>
        <p:nvSpPr>
          <p:cNvPr id="136" name="Rectangle 135"/>
          <p:cNvSpPr/>
          <p:nvPr/>
        </p:nvSpPr>
        <p:spPr>
          <a:xfrm>
            <a:off x="1527639" y="3135835"/>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37" name="Freeform 136"/>
          <p:cNvSpPr/>
          <p:nvPr/>
        </p:nvSpPr>
        <p:spPr>
          <a:xfrm>
            <a:off x="1765108" y="3024362"/>
            <a:ext cx="19808" cy="46990"/>
          </a:xfrm>
          <a:custGeom>
            <a:avLst/>
            <a:gdLst/>
            <a:ahLst/>
            <a:cxnLst/>
            <a:rect l="0" t="0" r="0" b="0"/>
            <a:pathLst>
              <a:path w="63465" h="114237">
                <a:moveTo>
                  <a:pt x="0" y="0"/>
                </a:moveTo>
                <a:lnTo>
                  <a:pt x="9828" y="58151"/>
                </a:lnTo>
              </a:path>
            </a:pathLst>
          </a:custGeom>
          <a:noFill/>
          <a:ln w="12700">
            <a:solidFill>
              <a:srgbClr val="000000"/>
            </a:solidFill>
          </a:ln>
        </p:spPr>
        <p:txBody>
          <a:bodyPr/>
          <a:lstStyle/>
          <a:p>
            <a:endParaRPr lang="en-US"/>
          </a:p>
        </p:txBody>
      </p:sp>
      <p:sp>
        <p:nvSpPr>
          <p:cNvPr id="138" name="Freeform 137"/>
          <p:cNvSpPr/>
          <p:nvPr/>
        </p:nvSpPr>
        <p:spPr>
          <a:xfrm>
            <a:off x="1921938" y="3005881"/>
            <a:ext cx="16507" cy="47378"/>
          </a:xfrm>
          <a:custGeom>
            <a:avLst/>
            <a:gdLst/>
            <a:ahLst/>
            <a:cxnLst/>
            <a:rect l="0" t="0" r="0" b="0"/>
            <a:pathLst>
              <a:path w="50772" h="114237">
                <a:moveTo>
                  <a:pt x="0" y="0"/>
                </a:moveTo>
                <a:lnTo>
                  <a:pt x="3959" y="58842"/>
                </a:lnTo>
              </a:path>
            </a:pathLst>
          </a:custGeom>
          <a:noFill/>
          <a:ln w="12700">
            <a:solidFill>
              <a:srgbClr val="000000"/>
            </a:solidFill>
          </a:ln>
        </p:spPr>
        <p:txBody>
          <a:bodyPr/>
          <a:lstStyle/>
          <a:p>
            <a:endParaRPr lang="en-US"/>
          </a:p>
        </p:txBody>
      </p:sp>
      <p:sp>
        <p:nvSpPr>
          <p:cNvPr id="140" name="Rectangle 139"/>
          <p:cNvSpPr/>
          <p:nvPr/>
        </p:nvSpPr>
        <p:spPr>
          <a:xfrm>
            <a:off x="1649016" y="4213946"/>
            <a:ext cx="764522" cy="207749"/>
          </a:xfrm>
          <a:prstGeom prst="rect">
            <a:avLst/>
          </a:prstGeom>
          <a:noFill/>
        </p:spPr>
        <p:txBody>
          <a:bodyPr wrap="square" lIns="0" tIns="0" rIns="0" bIns="0" rtlCol="0">
            <a:spAutoFit/>
          </a:bodyPr>
          <a:lstStyle/>
          <a:p>
            <a:pPr algn="ctr"/>
            <a:r>
              <a:rPr sz="1350" dirty="0">
                <a:solidFill>
                  <a:srgbClr val="000000"/>
                </a:solidFill>
                <a:latin typeface="Helvetica"/>
              </a:rPr>
              <a:t>pRSII42H</a:t>
            </a:r>
          </a:p>
        </p:txBody>
      </p:sp>
      <p:sp>
        <p:nvSpPr>
          <p:cNvPr id="141" name="Rectangle 140"/>
          <p:cNvSpPr/>
          <p:nvPr/>
        </p:nvSpPr>
        <p:spPr>
          <a:xfrm>
            <a:off x="1718691" y="4742293"/>
            <a:ext cx="625171" cy="207749"/>
          </a:xfrm>
          <a:prstGeom prst="rect">
            <a:avLst/>
          </a:prstGeom>
          <a:noFill/>
        </p:spPr>
        <p:txBody>
          <a:bodyPr wrap="none" lIns="0" tIns="0" rIns="0" bIns="0" rtlCol="0">
            <a:spAutoFit/>
          </a:bodyPr>
          <a:lstStyle/>
          <a:p>
            <a:pPr algn="ctr"/>
            <a:r>
              <a:rPr sz="1350" dirty="0">
                <a:solidFill>
                  <a:srgbClr val="000000"/>
                </a:solidFill>
                <a:latin typeface="Helvetica"/>
              </a:rPr>
              <a:t>6267 bp</a:t>
            </a:r>
          </a:p>
        </p:txBody>
      </p:sp>
      <p:sp>
        <p:nvSpPr>
          <p:cNvPr id="19" name="TextBox 18">
            <a:extLst>
              <a:ext uri="{FF2B5EF4-FFF2-40B4-BE49-F238E27FC236}">
                <a16:creationId xmlns:a16="http://schemas.microsoft.com/office/drawing/2014/main" id="{402748E4-4453-0FA4-F49A-3E054B3605A6}"/>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26146223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Freeform 134"/>
          <p:cNvSpPr/>
          <p:nvPr/>
        </p:nvSpPr>
        <p:spPr>
          <a:xfrm>
            <a:off x="3860223" y="3959390"/>
            <a:ext cx="45759" cy="25221"/>
          </a:xfrm>
          <a:custGeom>
            <a:avLst/>
            <a:gdLst/>
            <a:ahLst/>
            <a:cxnLst/>
            <a:rect l="0" t="0" r="0" b="0"/>
            <a:pathLst>
              <a:path w="114237" h="63465">
                <a:moveTo>
                  <a:pt x="0" y="19452"/>
                </a:moveTo>
                <a:lnTo>
                  <a:pt x="55963" y="0"/>
                </a:lnTo>
              </a:path>
            </a:pathLst>
          </a:custGeom>
          <a:noFill/>
          <a:ln w="12700">
            <a:solidFill>
              <a:srgbClr val="000000"/>
            </a:solidFill>
          </a:ln>
        </p:spPr>
        <p:txBody>
          <a:bodyPr/>
          <a:lstStyle/>
          <a:p>
            <a:endParaRPr lang="en-US"/>
          </a:p>
        </p:txBody>
      </p:sp>
      <p:sp>
        <p:nvSpPr>
          <p:cNvPr id="2" name="Freeform 1"/>
          <p:cNvSpPr/>
          <p:nvPr/>
        </p:nvSpPr>
        <p:spPr>
          <a:xfrm>
            <a:off x="2681858" y="2792791"/>
            <a:ext cx="24334" cy="46054"/>
          </a:xfrm>
          <a:custGeom>
            <a:avLst/>
            <a:gdLst/>
            <a:ahLst/>
            <a:cxnLst/>
            <a:rect l="0" t="0" r="0" b="0"/>
            <a:pathLst>
              <a:path w="76158" h="101544">
                <a:moveTo>
                  <a:pt x="0" y="56487"/>
                </a:moveTo>
                <a:lnTo>
                  <a:pt x="17875" y="0"/>
                </a:lnTo>
              </a:path>
            </a:pathLst>
          </a:custGeom>
          <a:noFill/>
          <a:ln w="12700">
            <a:solidFill>
              <a:srgbClr val="000000"/>
            </a:solidFill>
          </a:ln>
        </p:spPr>
        <p:txBody>
          <a:bodyPr/>
          <a:lstStyle/>
          <a:p>
            <a:endParaRPr lang="en-US"/>
          </a:p>
        </p:txBody>
      </p:sp>
      <p:sp>
        <p:nvSpPr>
          <p:cNvPr id="3" name="Freeform 2"/>
          <p:cNvSpPr/>
          <p:nvPr/>
        </p:nvSpPr>
        <p:spPr>
          <a:xfrm>
            <a:off x="3936250" y="4877286"/>
            <a:ext cx="47141" cy="19828"/>
          </a:xfrm>
          <a:custGeom>
            <a:avLst/>
            <a:gdLst/>
            <a:ahLst/>
            <a:cxnLst/>
            <a:rect l="0" t="0" r="0" b="0"/>
            <a:pathLst>
              <a:path w="114237" h="76158">
                <a:moveTo>
                  <a:pt x="0" y="0"/>
                </a:moveTo>
                <a:lnTo>
                  <a:pt x="58421" y="9864"/>
                </a:lnTo>
              </a:path>
            </a:pathLst>
          </a:custGeom>
          <a:noFill/>
          <a:ln w="12700">
            <a:solidFill>
              <a:srgbClr val="000000"/>
            </a:solidFill>
          </a:ln>
        </p:spPr>
        <p:txBody>
          <a:bodyPr/>
          <a:lstStyle/>
          <a:p>
            <a:endParaRPr lang="en-US"/>
          </a:p>
        </p:txBody>
      </p:sp>
      <p:sp>
        <p:nvSpPr>
          <p:cNvPr id="4" name="Freeform 3"/>
          <p:cNvSpPr/>
          <p:nvPr/>
        </p:nvSpPr>
        <p:spPr>
          <a:xfrm>
            <a:off x="3458186" y="5834141"/>
            <a:ext cx="38449" cy="37225"/>
          </a:xfrm>
          <a:custGeom>
            <a:avLst/>
            <a:gdLst/>
            <a:ahLst/>
            <a:cxnLst/>
            <a:rect l="0" t="0" r="0" b="0"/>
            <a:pathLst>
              <a:path w="101544" h="101544">
                <a:moveTo>
                  <a:pt x="0" y="0"/>
                </a:moveTo>
                <a:lnTo>
                  <a:pt x="42968" y="40792"/>
                </a:lnTo>
              </a:path>
            </a:pathLst>
          </a:custGeom>
          <a:noFill/>
          <a:ln w="12700">
            <a:solidFill>
              <a:srgbClr val="000000"/>
            </a:solidFill>
          </a:ln>
        </p:spPr>
        <p:txBody>
          <a:bodyPr/>
          <a:lstStyle/>
          <a:p>
            <a:endParaRPr lang="en-US"/>
          </a:p>
        </p:txBody>
      </p:sp>
      <p:sp>
        <p:nvSpPr>
          <p:cNvPr id="5" name="Freeform 4"/>
          <p:cNvSpPr/>
          <p:nvPr/>
        </p:nvSpPr>
        <p:spPr>
          <a:xfrm>
            <a:off x="415958" y="5299881"/>
            <a:ext cx="44867" cy="27511"/>
          </a:xfrm>
          <a:custGeom>
            <a:avLst/>
            <a:gdLst/>
            <a:ahLst/>
            <a:cxnLst/>
            <a:rect l="0" t="0" r="0" b="0"/>
            <a:pathLst>
              <a:path w="101544" h="76158">
                <a:moveTo>
                  <a:pt x="54378" y="0"/>
                </a:moveTo>
                <a:lnTo>
                  <a:pt x="0" y="23523"/>
                </a:lnTo>
              </a:path>
            </a:pathLst>
          </a:custGeom>
          <a:noFill/>
          <a:ln w="12700">
            <a:solidFill>
              <a:srgbClr val="000000"/>
            </a:solidFill>
          </a:ln>
        </p:spPr>
        <p:txBody>
          <a:bodyPr/>
          <a:lstStyle/>
          <a:p>
            <a:endParaRPr lang="en-US"/>
          </a:p>
        </p:txBody>
      </p:sp>
      <p:sp>
        <p:nvSpPr>
          <p:cNvPr id="6" name="Freeform 5"/>
          <p:cNvSpPr/>
          <p:nvPr/>
        </p:nvSpPr>
        <p:spPr>
          <a:xfrm>
            <a:off x="1074331" y="3032307"/>
            <a:ext cx="33110" cy="41776"/>
          </a:xfrm>
          <a:custGeom>
            <a:avLst/>
            <a:gdLst/>
            <a:ahLst/>
            <a:cxnLst/>
            <a:rect l="0" t="0" r="0" b="0"/>
            <a:pathLst>
              <a:path w="88851" h="101544">
                <a:moveTo>
                  <a:pt x="33477" y="48883"/>
                </a:moveTo>
                <a:lnTo>
                  <a:pt x="0" y="0"/>
                </a:lnTo>
              </a:path>
            </a:pathLst>
          </a:custGeom>
          <a:noFill/>
          <a:ln w="12700">
            <a:solidFill>
              <a:srgbClr val="000000"/>
            </a:solidFill>
          </a:ln>
        </p:spPr>
        <p:txBody>
          <a:bodyPr/>
          <a:lstStyle/>
          <a:p>
            <a:endParaRPr lang="en-US"/>
          </a:p>
        </p:txBody>
      </p:sp>
      <p:sp>
        <p:nvSpPr>
          <p:cNvPr id="7" name="Freeform 6"/>
          <p:cNvSpPr/>
          <p:nvPr/>
        </p:nvSpPr>
        <p:spPr>
          <a:xfrm>
            <a:off x="1190673" y="2908425"/>
            <a:ext cx="31033" cy="93446"/>
          </a:xfrm>
          <a:custGeom>
            <a:avLst/>
            <a:gdLst/>
            <a:ahLst/>
            <a:cxnLst/>
            <a:rect l="0" t="0" r="0" b="0"/>
            <a:pathLst>
              <a:path w="76158" h="190395">
                <a:moveTo>
                  <a:pt x="29784" y="140740"/>
                </a:moveTo>
                <a:lnTo>
                  <a:pt x="0" y="0"/>
                </a:lnTo>
              </a:path>
            </a:pathLst>
          </a:custGeom>
          <a:noFill/>
          <a:ln w="12700">
            <a:solidFill>
              <a:srgbClr val="000000"/>
            </a:solidFill>
          </a:ln>
        </p:spPr>
        <p:txBody>
          <a:bodyPr/>
          <a:lstStyle/>
          <a:p>
            <a:endParaRPr lang="en-US"/>
          </a:p>
        </p:txBody>
      </p:sp>
      <p:sp>
        <p:nvSpPr>
          <p:cNvPr id="8" name="Freeform 7"/>
          <p:cNvSpPr/>
          <p:nvPr/>
        </p:nvSpPr>
        <p:spPr>
          <a:xfrm>
            <a:off x="1320847" y="2789098"/>
            <a:ext cx="28708" cy="145033"/>
          </a:xfrm>
          <a:custGeom>
            <a:avLst/>
            <a:gdLst/>
            <a:ahLst/>
            <a:cxnLst/>
            <a:rect l="0" t="0" r="0" b="0"/>
            <a:pathLst>
              <a:path w="76158" h="279246">
                <a:moveTo>
                  <a:pt x="25651" y="232451"/>
                </a:moveTo>
                <a:lnTo>
                  <a:pt x="0" y="0"/>
                </a:lnTo>
              </a:path>
            </a:pathLst>
          </a:custGeom>
          <a:noFill/>
          <a:ln w="12700">
            <a:solidFill>
              <a:srgbClr val="000000"/>
            </a:solidFill>
          </a:ln>
        </p:spPr>
        <p:txBody>
          <a:bodyPr/>
          <a:lstStyle/>
          <a:p>
            <a:endParaRPr lang="en-US"/>
          </a:p>
        </p:txBody>
      </p:sp>
      <p:sp>
        <p:nvSpPr>
          <p:cNvPr id="9" name="Freeform 8"/>
          <p:cNvSpPr/>
          <p:nvPr/>
        </p:nvSpPr>
        <p:spPr>
          <a:xfrm>
            <a:off x="3702826" y="3970332"/>
            <a:ext cx="171677" cy="68988"/>
          </a:xfrm>
          <a:custGeom>
            <a:avLst/>
            <a:gdLst/>
            <a:ahLst/>
            <a:cxnLst/>
            <a:rect l="0" t="0" r="0" b="0"/>
            <a:pathLst>
              <a:path w="342711" h="139623">
                <a:moveTo>
                  <a:pt x="0" y="97260"/>
                </a:moveTo>
                <a:lnTo>
                  <a:pt x="279817" y="0"/>
                </a:lnTo>
              </a:path>
            </a:pathLst>
          </a:custGeom>
          <a:noFill/>
          <a:ln w="12700">
            <a:solidFill>
              <a:srgbClr val="000000"/>
            </a:solidFill>
          </a:ln>
        </p:spPr>
        <p:txBody>
          <a:bodyPr/>
          <a:lstStyle/>
          <a:p>
            <a:endParaRPr lang="en-US"/>
          </a:p>
        </p:txBody>
      </p:sp>
      <p:sp>
        <p:nvSpPr>
          <p:cNvPr id="10" name="Freeform 9"/>
          <p:cNvSpPr/>
          <p:nvPr/>
        </p:nvSpPr>
        <p:spPr>
          <a:xfrm>
            <a:off x="2631585" y="2824565"/>
            <a:ext cx="64553" cy="173149"/>
          </a:xfrm>
          <a:custGeom>
            <a:avLst/>
            <a:gdLst/>
            <a:ahLst/>
            <a:cxnLst/>
            <a:rect l="0" t="0" r="0" b="0"/>
            <a:pathLst>
              <a:path w="152316" h="330018">
                <a:moveTo>
                  <a:pt x="0" y="282435"/>
                </a:moveTo>
                <a:lnTo>
                  <a:pt x="89374" y="0"/>
                </a:lnTo>
              </a:path>
            </a:pathLst>
          </a:custGeom>
          <a:noFill/>
          <a:ln w="12700">
            <a:solidFill>
              <a:srgbClr val="000000"/>
            </a:solidFill>
          </a:ln>
        </p:spPr>
        <p:txBody>
          <a:bodyPr/>
          <a:lstStyle/>
          <a:p>
            <a:endParaRPr lang="en-US"/>
          </a:p>
        </p:txBody>
      </p:sp>
      <p:sp>
        <p:nvSpPr>
          <p:cNvPr id="11" name="Freeform 10"/>
          <p:cNvSpPr/>
          <p:nvPr/>
        </p:nvSpPr>
        <p:spPr>
          <a:xfrm>
            <a:off x="3771941" y="4849544"/>
            <a:ext cx="178588" cy="42021"/>
          </a:xfrm>
          <a:custGeom>
            <a:avLst/>
            <a:gdLst/>
            <a:ahLst/>
            <a:cxnLst/>
            <a:rect l="0" t="0" r="0" b="0"/>
            <a:pathLst>
              <a:path w="342711" h="101544">
                <a:moveTo>
                  <a:pt x="0" y="0"/>
                </a:moveTo>
                <a:lnTo>
                  <a:pt x="292104" y="49318"/>
                </a:lnTo>
              </a:path>
            </a:pathLst>
          </a:custGeom>
          <a:noFill/>
          <a:ln w="12700">
            <a:solidFill>
              <a:srgbClr val="000000"/>
            </a:solidFill>
          </a:ln>
        </p:spPr>
        <p:txBody>
          <a:bodyPr/>
          <a:lstStyle/>
          <a:p>
            <a:endParaRPr lang="en-US"/>
          </a:p>
        </p:txBody>
      </p:sp>
      <p:sp>
        <p:nvSpPr>
          <p:cNvPr id="12" name="Freeform 11"/>
          <p:cNvSpPr/>
          <p:nvPr/>
        </p:nvSpPr>
        <p:spPr>
          <a:xfrm>
            <a:off x="3337338" y="5719412"/>
            <a:ext cx="135128" cy="129008"/>
          </a:xfrm>
          <a:custGeom>
            <a:avLst/>
            <a:gdLst/>
            <a:ahLst/>
            <a:cxnLst/>
            <a:rect l="0" t="0" r="0" b="0"/>
            <a:pathLst>
              <a:path w="266553" h="266553">
                <a:moveTo>
                  <a:pt x="0" y="0"/>
                </a:moveTo>
                <a:lnTo>
                  <a:pt x="214841" y="203962"/>
                </a:lnTo>
              </a:path>
            </a:pathLst>
          </a:custGeom>
          <a:noFill/>
          <a:ln w="12700">
            <a:solidFill>
              <a:srgbClr val="000000"/>
            </a:solidFill>
          </a:ln>
        </p:spPr>
        <p:txBody>
          <a:bodyPr/>
          <a:lstStyle/>
          <a:p>
            <a:endParaRPr lang="en-US"/>
          </a:p>
        </p:txBody>
      </p:sp>
      <p:sp>
        <p:nvSpPr>
          <p:cNvPr id="13" name="Freeform 12"/>
          <p:cNvSpPr/>
          <p:nvPr/>
        </p:nvSpPr>
        <p:spPr>
          <a:xfrm>
            <a:off x="446546" y="5233721"/>
            <a:ext cx="167217" cy="80439"/>
          </a:xfrm>
          <a:custGeom>
            <a:avLst/>
            <a:gdLst/>
            <a:ahLst/>
            <a:cxnLst/>
            <a:rect l="0" t="0" r="0" b="0"/>
            <a:pathLst>
              <a:path w="304632" h="177702">
                <a:moveTo>
                  <a:pt x="271889" y="0"/>
                </a:moveTo>
                <a:lnTo>
                  <a:pt x="0" y="117616"/>
                </a:lnTo>
              </a:path>
            </a:pathLst>
          </a:custGeom>
          <a:noFill/>
          <a:ln w="12700">
            <a:solidFill>
              <a:srgbClr val="000000"/>
            </a:solidFill>
          </a:ln>
        </p:spPr>
        <p:txBody>
          <a:bodyPr/>
          <a:lstStyle/>
          <a:p>
            <a:endParaRPr lang="en-US"/>
          </a:p>
        </p:txBody>
      </p:sp>
      <p:sp>
        <p:nvSpPr>
          <p:cNvPr id="14" name="Freeform 13"/>
          <p:cNvSpPr/>
          <p:nvPr/>
        </p:nvSpPr>
        <p:spPr>
          <a:xfrm>
            <a:off x="1093161" y="3059804"/>
            <a:ext cx="108434" cy="151764"/>
          </a:xfrm>
          <a:custGeom>
            <a:avLst/>
            <a:gdLst/>
            <a:ahLst/>
            <a:cxnLst/>
            <a:rect l="0" t="0" r="0" b="0"/>
            <a:pathLst>
              <a:path w="215781" h="291939">
                <a:moveTo>
                  <a:pt x="167385" y="244416"/>
                </a:moveTo>
                <a:lnTo>
                  <a:pt x="0" y="0"/>
                </a:lnTo>
              </a:path>
            </a:pathLst>
          </a:custGeom>
          <a:noFill/>
          <a:ln w="12700">
            <a:solidFill>
              <a:srgbClr val="000000"/>
            </a:solidFill>
          </a:ln>
        </p:spPr>
        <p:txBody>
          <a:bodyPr/>
          <a:lstStyle/>
          <a:p>
            <a:endParaRPr lang="en-US"/>
          </a:p>
        </p:txBody>
      </p:sp>
      <p:sp>
        <p:nvSpPr>
          <p:cNvPr id="15" name="Freeform 14"/>
          <p:cNvSpPr/>
          <p:nvPr/>
        </p:nvSpPr>
        <p:spPr>
          <a:xfrm>
            <a:off x="1207427" y="2987591"/>
            <a:ext cx="98046" cy="158329"/>
          </a:xfrm>
          <a:custGeom>
            <a:avLst/>
            <a:gdLst/>
            <a:ahLst/>
            <a:cxnLst/>
            <a:rect l="0" t="0" r="0" b="0"/>
            <a:pathLst>
              <a:path w="190395" h="304632">
                <a:moveTo>
                  <a:pt x="148918" y="256087"/>
                </a:moveTo>
                <a:lnTo>
                  <a:pt x="0" y="0"/>
                </a:lnTo>
              </a:path>
            </a:pathLst>
          </a:custGeom>
          <a:noFill/>
          <a:ln w="12700">
            <a:solidFill>
              <a:srgbClr val="000000"/>
            </a:solidFill>
          </a:ln>
        </p:spPr>
        <p:txBody>
          <a:bodyPr/>
          <a:lstStyle/>
          <a:p>
            <a:endParaRPr lang="en-US"/>
          </a:p>
        </p:txBody>
      </p:sp>
      <p:sp>
        <p:nvSpPr>
          <p:cNvPr id="16" name="Freeform 15"/>
          <p:cNvSpPr/>
          <p:nvPr/>
        </p:nvSpPr>
        <p:spPr>
          <a:xfrm>
            <a:off x="1335275" y="2919852"/>
            <a:ext cx="86424" cy="164487"/>
          </a:xfrm>
          <a:custGeom>
            <a:avLst/>
            <a:gdLst/>
            <a:ahLst/>
            <a:cxnLst/>
            <a:rect l="0" t="0" r="0" b="0"/>
            <a:pathLst>
              <a:path w="177702" h="304632">
                <a:moveTo>
                  <a:pt x="128256" y="267035"/>
                </a:moveTo>
                <a:lnTo>
                  <a:pt x="0" y="0"/>
                </a:lnTo>
              </a:path>
            </a:pathLst>
          </a:custGeom>
          <a:noFill/>
          <a:ln w="12700">
            <a:solidFill>
              <a:srgbClr val="000000"/>
            </a:solidFill>
          </a:ln>
        </p:spPr>
        <p:txBody>
          <a:bodyPr/>
          <a:lstStyle/>
          <a:p>
            <a:endParaRPr lang="en-US"/>
          </a:p>
        </p:txBody>
      </p:sp>
      <p:sp>
        <p:nvSpPr>
          <p:cNvPr id="17" name="Oval 16"/>
          <p:cNvSpPr/>
          <p:nvPr/>
        </p:nvSpPr>
        <p:spPr>
          <a:xfrm>
            <a:off x="454184" y="2897457"/>
            <a:ext cx="3332680" cy="3332680"/>
          </a:xfrm>
          <a:prstGeom prst="ellipse">
            <a:avLst/>
          </a:prstGeom>
          <a:noFill/>
          <a:ln w="25400">
            <a:solidFill>
              <a:srgbClr val="000000"/>
            </a:solidFill>
          </a:ln>
        </p:spPr>
        <p:txBody>
          <a:bodyPr/>
          <a:lstStyle/>
          <a:p>
            <a:endParaRPr lang="en-US"/>
          </a:p>
        </p:txBody>
      </p:sp>
      <p:sp>
        <p:nvSpPr>
          <p:cNvPr id="18" name="Oval 17"/>
          <p:cNvSpPr/>
          <p:nvPr/>
        </p:nvSpPr>
        <p:spPr>
          <a:xfrm>
            <a:off x="454184" y="2897457"/>
            <a:ext cx="3332680" cy="3332680"/>
          </a:xfrm>
          <a:prstGeom prst="ellipse">
            <a:avLst/>
          </a:prstGeom>
          <a:noFill/>
          <a:ln w="0">
            <a:solidFill>
              <a:srgbClr val="FFFFFF"/>
            </a:solidFill>
          </a:ln>
        </p:spPr>
        <p:txBody>
          <a:bodyPr/>
          <a:lstStyle/>
          <a:p>
            <a:endParaRPr lang="en-US"/>
          </a:p>
        </p:txBody>
      </p:sp>
      <p:sp>
        <p:nvSpPr>
          <p:cNvPr id="23" name="Rectangle 22"/>
          <p:cNvSpPr/>
          <p:nvPr/>
        </p:nvSpPr>
        <p:spPr>
          <a:xfrm>
            <a:off x="3883777" y="3814117"/>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4" name="Rectangle 23"/>
          <p:cNvSpPr/>
          <p:nvPr/>
        </p:nvSpPr>
        <p:spPr>
          <a:xfrm>
            <a:off x="2684288" y="265032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5" name="Rectangle 24"/>
          <p:cNvSpPr/>
          <p:nvPr/>
        </p:nvSpPr>
        <p:spPr>
          <a:xfrm>
            <a:off x="3962315" y="4885089"/>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6" name="Rectangle 25"/>
          <p:cNvSpPr/>
          <p:nvPr/>
        </p:nvSpPr>
        <p:spPr>
          <a:xfrm>
            <a:off x="-282" y="5313478"/>
            <a:ext cx="405560" cy="155877"/>
          </a:xfrm>
          <a:prstGeom prst="rect">
            <a:avLst/>
          </a:prstGeom>
          <a:noFill/>
        </p:spPr>
        <p:txBody>
          <a:bodyPr wrap="none" lIns="0" tIns="0" rIns="0" bIns="0" rtlCol="0">
            <a:spAutoFit/>
          </a:bodyPr>
          <a:lstStyle/>
          <a:p>
            <a:r>
              <a:rPr sz="1013" dirty="0">
                <a:solidFill>
                  <a:srgbClr val="000000"/>
                </a:solidFill>
                <a:latin typeface="Helvetica"/>
              </a:rPr>
              <a:t>kanMX</a:t>
            </a:r>
          </a:p>
        </p:txBody>
      </p:sp>
      <p:sp>
        <p:nvSpPr>
          <p:cNvPr id="27" name="Rectangle 26"/>
          <p:cNvSpPr/>
          <p:nvPr/>
        </p:nvSpPr>
        <p:spPr>
          <a:xfrm>
            <a:off x="356710" y="2885941"/>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28" name="Rectangle 27"/>
          <p:cNvSpPr/>
          <p:nvPr/>
        </p:nvSpPr>
        <p:spPr>
          <a:xfrm>
            <a:off x="899335" y="2764565"/>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29" name="Rectangle 28"/>
          <p:cNvSpPr/>
          <p:nvPr/>
        </p:nvSpPr>
        <p:spPr>
          <a:xfrm>
            <a:off x="606603" y="2643188"/>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0" name="Arc 29"/>
          <p:cNvSpPr/>
          <p:nvPr/>
        </p:nvSpPr>
        <p:spPr>
          <a:xfrm>
            <a:off x="454184" y="2897457"/>
            <a:ext cx="3332680" cy="3332680"/>
          </a:xfrm>
          <a:prstGeom prst="arc">
            <a:avLst>
              <a:gd name="adj1" fmla="val 991881"/>
              <a:gd name="adj2" fmla="val 4388016"/>
            </a:avLst>
          </a:prstGeom>
          <a:ln w="88900">
            <a:solidFill>
              <a:srgbClr val="581357"/>
            </a:solidFill>
          </a:ln>
        </p:spPr>
        <p:txBody>
          <a:bodyPr/>
          <a:lstStyle/>
          <a:p>
            <a:endParaRPr lang="en-US"/>
          </a:p>
        </p:txBody>
      </p:sp>
      <p:sp>
        <p:nvSpPr>
          <p:cNvPr id="31" name="Freeform 30"/>
          <p:cNvSpPr/>
          <p:nvPr/>
        </p:nvSpPr>
        <p:spPr>
          <a:xfrm>
            <a:off x="3682541" y="4973306"/>
            <a:ext cx="96953" cy="107618"/>
          </a:xfrm>
          <a:custGeom>
            <a:avLst/>
            <a:gdLst/>
            <a:ahLst/>
            <a:cxnLst/>
            <a:rect l="0" t="0" r="0" b="0"/>
            <a:pathLst>
              <a:path w="165009" h="190395">
                <a:moveTo>
                  <a:pt x="91191" y="131440"/>
                </a:moveTo>
                <a:lnTo>
                  <a:pt x="121588" y="140549"/>
                </a:lnTo>
                <a:lnTo>
                  <a:pt x="94614" y="0"/>
                </a:lnTo>
                <a:lnTo>
                  <a:pt x="0" y="104114"/>
                </a:lnTo>
                <a:lnTo>
                  <a:pt x="30397" y="113223"/>
                </a:lnTo>
                <a:close/>
              </a:path>
            </a:pathLst>
          </a:custGeom>
          <a:solidFill>
            <a:srgbClr val="000000"/>
          </a:solidFill>
          <a:ln w="25400">
            <a:solidFill>
              <a:srgbClr val="581357"/>
            </a:solidFill>
          </a:ln>
        </p:spPr>
        <p:txBody>
          <a:bodyPr/>
          <a:lstStyle/>
          <a:p>
            <a:endParaRPr lang="en-US"/>
          </a:p>
        </p:txBody>
      </p:sp>
      <p:sp>
        <p:nvSpPr>
          <p:cNvPr id="32" name="Arc 31"/>
          <p:cNvSpPr/>
          <p:nvPr/>
        </p:nvSpPr>
        <p:spPr>
          <a:xfrm>
            <a:off x="454184" y="2897457"/>
            <a:ext cx="3332680" cy="3332680"/>
          </a:xfrm>
          <a:prstGeom prst="arc">
            <a:avLst>
              <a:gd name="adj1" fmla="val 991881"/>
              <a:gd name="adj2" fmla="val 4373286"/>
            </a:avLst>
          </a:prstGeom>
          <a:ln w="63500">
            <a:solidFill>
              <a:srgbClr val="932092"/>
            </a:solidFill>
          </a:ln>
        </p:spPr>
        <p:txBody>
          <a:bodyPr/>
          <a:lstStyle/>
          <a:p>
            <a:endParaRPr lang="en-US"/>
          </a:p>
        </p:txBody>
      </p:sp>
      <p:sp>
        <p:nvSpPr>
          <p:cNvPr id="33" name="Freeform 32"/>
          <p:cNvSpPr/>
          <p:nvPr/>
        </p:nvSpPr>
        <p:spPr>
          <a:xfrm>
            <a:off x="3682541" y="4973307"/>
            <a:ext cx="82673" cy="93338"/>
          </a:xfrm>
          <a:custGeom>
            <a:avLst/>
            <a:gdLst/>
            <a:ahLst/>
            <a:cxnLst/>
            <a:rect l="0" t="0" r="0" b="0"/>
            <a:pathLst>
              <a:path w="139623" h="165009">
                <a:moveTo>
                  <a:pt x="91191" y="131440"/>
                </a:moveTo>
                <a:lnTo>
                  <a:pt x="121588" y="140549"/>
                </a:lnTo>
                <a:lnTo>
                  <a:pt x="94614" y="0"/>
                </a:lnTo>
                <a:lnTo>
                  <a:pt x="0" y="104114"/>
                </a:lnTo>
                <a:lnTo>
                  <a:pt x="30397" y="113223"/>
                </a:lnTo>
                <a:close/>
              </a:path>
            </a:pathLst>
          </a:custGeom>
          <a:solidFill>
            <a:srgbClr val="932092"/>
          </a:solidFill>
          <a:ln w="12700">
            <a:noFill/>
          </a:ln>
        </p:spPr>
        <p:txBody>
          <a:bodyPr/>
          <a:lstStyle/>
          <a:p>
            <a:endParaRPr lang="en-US"/>
          </a:p>
        </p:txBody>
      </p:sp>
      <p:sp>
        <p:nvSpPr>
          <p:cNvPr id="34" name="Arc 33"/>
          <p:cNvSpPr/>
          <p:nvPr/>
        </p:nvSpPr>
        <p:spPr>
          <a:xfrm>
            <a:off x="454184" y="2897457"/>
            <a:ext cx="3332680" cy="3332680"/>
          </a:xfrm>
          <a:prstGeom prst="arc">
            <a:avLst>
              <a:gd name="adj1" fmla="val 524024"/>
              <a:gd name="adj2" fmla="val 784444"/>
            </a:avLst>
          </a:prstGeom>
          <a:ln w="88900">
            <a:solidFill>
              <a:srgbClr val="000000"/>
            </a:solidFill>
          </a:ln>
        </p:spPr>
        <p:txBody>
          <a:bodyPr/>
          <a:lstStyle/>
          <a:p>
            <a:endParaRPr lang="en-US"/>
          </a:p>
        </p:txBody>
      </p:sp>
      <p:sp>
        <p:nvSpPr>
          <p:cNvPr id="35" name="Freeform 34"/>
          <p:cNvSpPr/>
          <p:nvPr/>
        </p:nvSpPr>
        <p:spPr>
          <a:xfrm>
            <a:off x="3731603" y="4750373"/>
            <a:ext cx="99101" cy="104829"/>
          </a:xfrm>
          <a:custGeom>
            <a:avLst/>
            <a:gdLst/>
            <a:ahLst/>
            <a:cxnLst/>
            <a:rect l="0" t="0" r="0" b="0"/>
            <a:pathLst>
              <a:path w="177702" h="190395">
                <a:moveTo>
                  <a:pt x="94055" y="130689"/>
                </a:moveTo>
                <a:lnTo>
                  <a:pt x="125407" y="135590"/>
                </a:lnTo>
                <a:lnTo>
                  <a:pt x="79613" y="0"/>
                </a:lnTo>
                <a:lnTo>
                  <a:pt x="0" y="115988"/>
                </a:lnTo>
                <a:lnTo>
                  <a:pt x="31352" y="120888"/>
                </a:lnTo>
                <a:close/>
              </a:path>
            </a:pathLst>
          </a:custGeom>
          <a:solidFill>
            <a:srgbClr val="000000"/>
          </a:solidFill>
          <a:ln w="25400">
            <a:solidFill>
              <a:srgbClr val="000000"/>
            </a:solidFill>
          </a:ln>
        </p:spPr>
        <p:txBody>
          <a:bodyPr/>
          <a:lstStyle/>
          <a:p>
            <a:endParaRPr lang="en-US"/>
          </a:p>
        </p:txBody>
      </p:sp>
      <p:sp>
        <p:nvSpPr>
          <p:cNvPr id="36" name="Arc 35"/>
          <p:cNvSpPr/>
          <p:nvPr/>
        </p:nvSpPr>
        <p:spPr>
          <a:xfrm>
            <a:off x="454184" y="2897457"/>
            <a:ext cx="3332680" cy="3332680"/>
          </a:xfrm>
          <a:prstGeom prst="arc">
            <a:avLst>
              <a:gd name="adj1" fmla="val 524024"/>
              <a:gd name="adj2" fmla="val 769715"/>
            </a:avLst>
          </a:prstGeom>
          <a:ln w="63500">
            <a:solidFill>
              <a:srgbClr val="000000"/>
            </a:solidFill>
          </a:ln>
        </p:spPr>
        <p:txBody>
          <a:bodyPr/>
          <a:lstStyle/>
          <a:p>
            <a:endParaRPr lang="en-US"/>
          </a:p>
        </p:txBody>
      </p:sp>
      <p:sp>
        <p:nvSpPr>
          <p:cNvPr id="37" name="Freeform 36"/>
          <p:cNvSpPr/>
          <p:nvPr/>
        </p:nvSpPr>
        <p:spPr>
          <a:xfrm>
            <a:off x="3731603" y="4750373"/>
            <a:ext cx="84821" cy="90549"/>
          </a:xfrm>
          <a:custGeom>
            <a:avLst/>
            <a:gdLst/>
            <a:ahLst/>
            <a:cxnLst/>
            <a:rect l="0" t="0" r="0" b="0"/>
            <a:pathLst>
              <a:path w="152316" h="165009">
                <a:moveTo>
                  <a:pt x="94055" y="130689"/>
                </a:moveTo>
                <a:lnTo>
                  <a:pt x="125407" y="135590"/>
                </a:lnTo>
                <a:lnTo>
                  <a:pt x="79613" y="0"/>
                </a:lnTo>
                <a:lnTo>
                  <a:pt x="0" y="115988"/>
                </a:lnTo>
                <a:lnTo>
                  <a:pt x="31352" y="120888"/>
                </a:lnTo>
                <a:close/>
              </a:path>
            </a:pathLst>
          </a:custGeom>
          <a:solidFill>
            <a:srgbClr val="000000"/>
          </a:solidFill>
          <a:ln w="12700">
            <a:noFill/>
          </a:ln>
        </p:spPr>
        <p:txBody>
          <a:bodyPr/>
          <a:lstStyle/>
          <a:p>
            <a:endParaRPr lang="en-US"/>
          </a:p>
        </p:txBody>
      </p:sp>
      <p:sp>
        <p:nvSpPr>
          <p:cNvPr id="38" name="Arc 37"/>
          <p:cNvSpPr/>
          <p:nvPr/>
        </p:nvSpPr>
        <p:spPr>
          <a:xfrm>
            <a:off x="454184" y="2897457"/>
            <a:ext cx="3332680" cy="3332680"/>
          </a:xfrm>
          <a:prstGeom prst="arc">
            <a:avLst>
              <a:gd name="adj1" fmla="val 19049024"/>
              <a:gd name="adj2" fmla="val 409444"/>
            </a:avLst>
          </a:prstGeom>
          <a:ln w="88900">
            <a:solidFill>
              <a:srgbClr val="000000"/>
            </a:solidFill>
          </a:ln>
        </p:spPr>
        <p:txBody>
          <a:bodyPr/>
          <a:lstStyle/>
          <a:p>
            <a:endParaRPr lang="en-US"/>
          </a:p>
        </p:txBody>
      </p:sp>
      <p:sp>
        <p:nvSpPr>
          <p:cNvPr id="39" name="Freeform 38"/>
          <p:cNvSpPr/>
          <p:nvPr/>
        </p:nvSpPr>
        <p:spPr>
          <a:xfrm>
            <a:off x="3302475" y="3389199"/>
            <a:ext cx="104164" cy="104322"/>
          </a:xfrm>
          <a:custGeom>
            <a:avLst/>
            <a:gdLst/>
            <a:ahLst/>
            <a:cxnLst/>
            <a:rect l="0" t="0" r="0" b="0"/>
            <a:pathLst>
              <a:path w="177702" h="190395">
                <a:moveTo>
                  <a:pt x="110962" y="70538"/>
                </a:moveTo>
                <a:lnTo>
                  <a:pt x="134408" y="49155"/>
                </a:lnTo>
                <a:lnTo>
                  <a:pt x="0" y="0"/>
                </a:lnTo>
                <a:lnTo>
                  <a:pt x="40625" y="134689"/>
                </a:lnTo>
                <a:lnTo>
                  <a:pt x="64071" y="113305"/>
                </a:lnTo>
                <a:close/>
              </a:path>
            </a:pathLst>
          </a:custGeom>
          <a:solidFill>
            <a:srgbClr val="000000"/>
          </a:solidFill>
          <a:ln w="25400">
            <a:solidFill>
              <a:srgbClr val="000000"/>
            </a:solidFill>
          </a:ln>
        </p:spPr>
        <p:txBody>
          <a:bodyPr/>
          <a:lstStyle/>
          <a:p>
            <a:endParaRPr lang="en-US"/>
          </a:p>
        </p:txBody>
      </p:sp>
      <p:sp>
        <p:nvSpPr>
          <p:cNvPr id="40" name="Arc 39"/>
          <p:cNvSpPr/>
          <p:nvPr/>
        </p:nvSpPr>
        <p:spPr>
          <a:xfrm>
            <a:off x="454184" y="2897457"/>
            <a:ext cx="3332680" cy="3332680"/>
          </a:xfrm>
          <a:prstGeom prst="arc">
            <a:avLst>
              <a:gd name="adj1" fmla="val 19049024"/>
              <a:gd name="adj2" fmla="val 394715"/>
            </a:avLst>
          </a:prstGeom>
          <a:ln w="63500">
            <a:solidFill>
              <a:srgbClr val="000000"/>
            </a:solidFill>
          </a:ln>
        </p:spPr>
        <p:txBody>
          <a:bodyPr/>
          <a:lstStyle/>
          <a:p>
            <a:endParaRPr lang="en-US"/>
          </a:p>
        </p:txBody>
      </p:sp>
      <p:sp>
        <p:nvSpPr>
          <p:cNvPr id="41" name="Freeform 40"/>
          <p:cNvSpPr/>
          <p:nvPr/>
        </p:nvSpPr>
        <p:spPr>
          <a:xfrm>
            <a:off x="3302475" y="3389199"/>
            <a:ext cx="89884" cy="90042"/>
          </a:xfrm>
          <a:custGeom>
            <a:avLst/>
            <a:gdLst/>
            <a:ahLst/>
            <a:cxnLst/>
            <a:rect l="0" t="0" r="0" b="0"/>
            <a:pathLst>
              <a:path w="152316" h="165009">
                <a:moveTo>
                  <a:pt x="110962" y="70538"/>
                </a:moveTo>
                <a:lnTo>
                  <a:pt x="134408" y="49155"/>
                </a:lnTo>
                <a:lnTo>
                  <a:pt x="0" y="0"/>
                </a:lnTo>
                <a:lnTo>
                  <a:pt x="40625" y="134689"/>
                </a:lnTo>
                <a:lnTo>
                  <a:pt x="64071" y="113305"/>
                </a:lnTo>
                <a:close/>
              </a:path>
            </a:pathLst>
          </a:custGeom>
          <a:solidFill>
            <a:srgbClr val="000000"/>
          </a:solidFill>
          <a:ln w="12700">
            <a:noFill/>
          </a:ln>
        </p:spPr>
        <p:txBody>
          <a:bodyPr/>
          <a:lstStyle/>
          <a:p>
            <a:endParaRPr lang="en-US"/>
          </a:p>
        </p:txBody>
      </p:sp>
      <p:sp>
        <p:nvSpPr>
          <p:cNvPr id="42" name="Arc 41"/>
          <p:cNvSpPr/>
          <p:nvPr/>
        </p:nvSpPr>
        <p:spPr>
          <a:xfrm>
            <a:off x="454184" y="2897457"/>
            <a:ext cx="3332680" cy="3332680"/>
          </a:xfrm>
          <a:prstGeom prst="arc">
            <a:avLst>
              <a:gd name="adj1" fmla="val 7941000"/>
              <a:gd name="adj2" fmla="val 10719278"/>
            </a:avLst>
          </a:prstGeom>
          <a:ln w="88900">
            <a:solidFill>
              <a:srgbClr val="991600"/>
            </a:solidFill>
          </a:ln>
        </p:spPr>
        <p:txBody>
          <a:bodyPr/>
          <a:lstStyle/>
          <a:p>
            <a:endParaRPr lang="en-US"/>
          </a:p>
        </p:txBody>
      </p:sp>
      <p:sp>
        <p:nvSpPr>
          <p:cNvPr id="43" name="Freeform 42"/>
          <p:cNvSpPr/>
          <p:nvPr/>
        </p:nvSpPr>
        <p:spPr>
          <a:xfrm>
            <a:off x="419272" y="4543030"/>
            <a:ext cx="99924" cy="101033"/>
          </a:xfrm>
          <a:custGeom>
            <a:avLst/>
            <a:gdLst/>
            <a:ahLst/>
            <a:cxnLst/>
            <a:rect l="0" t="0" r="0" b="0"/>
            <a:pathLst>
              <a:path w="177702" h="165009">
                <a:moveTo>
                  <a:pt x="31718" y="127879"/>
                </a:moveTo>
                <a:lnTo>
                  <a:pt x="0" y="128843"/>
                </a:lnTo>
                <a:lnTo>
                  <a:pt x="62298" y="0"/>
                </a:lnTo>
                <a:lnTo>
                  <a:pt x="126871" y="124987"/>
                </a:lnTo>
                <a:lnTo>
                  <a:pt x="95154" y="125951"/>
                </a:lnTo>
                <a:close/>
              </a:path>
            </a:pathLst>
          </a:custGeom>
          <a:solidFill>
            <a:srgbClr val="000000"/>
          </a:solidFill>
          <a:ln w="25400">
            <a:solidFill>
              <a:srgbClr val="991600"/>
            </a:solidFill>
          </a:ln>
        </p:spPr>
        <p:txBody>
          <a:bodyPr/>
          <a:lstStyle/>
          <a:p>
            <a:endParaRPr lang="en-US"/>
          </a:p>
        </p:txBody>
      </p:sp>
      <p:sp>
        <p:nvSpPr>
          <p:cNvPr id="44" name="Arc 43"/>
          <p:cNvSpPr/>
          <p:nvPr/>
        </p:nvSpPr>
        <p:spPr>
          <a:xfrm>
            <a:off x="454184" y="2897457"/>
            <a:ext cx="3332680" cy="3332680"/>
          </a:xfrm>
          <a:prstGeom prst="arc">
            <a:avLst>
              <a:gd name="adj1" fmla="val 7941000"/>
              <a:gd name="adj2" fmla="val 10704548"/>
            </a:avLst>
          </a:prstGeom>
          <a:ln w="63500">
            <a:solidFill>
              <a:srgbClr val="FF2600"/>
            </a:solidFill>
          </a:ln>
        </p:spPr>
        <p:txBody>
          <a:bodyPr/>
          <a:lstStyle/>
          <a:p>
            <a:endParaRPr lang="en-US"/>
          </a:p>
        </p:txBody>
      </p:sp>
      <p:sp>
        <p:nvSpPr>
          <p:cNvPr id="45" name="Freeform 44"/>
          <p:cNvSpPr/>
          <p:nvPr/>
        </p:nvSpPr>
        <p:spPr>
          <a:xfrm>
            <a:off x="419271" y="4543030"/>
            <a:ext cx="85645" cy="86754"/>
          </a:xfrm>
          <a:custGeom>
            <a:avLst/>
            <a:gdLst/>
            <a:ahLst/>
            <a:cxnLst/>
            <a:rect l="0" t="0" r="0" b="0"/>
            <a:pathLst>
              <a:path w="152316" h="139623">
                <a:moveTo>
                  <a:pt x="31718" y="127879"/>
                </a:moveTo>
                <a:lnTo>
                  <a:pt x="0" y="128843"/>
                </a:lnTo>
                <a:lnTo>
                  <a:pt x="62298" y="0"/>
                </a:lnTo>
                <a:lnTo>
                  <a:pt x="126871" y="124987"/>
                </a:lnTo>
                <a:lnTo>
                  <a:pt x="95154" y="125951"/>
                </a:lnTo>
                <a:close/>
              </a:path>
            </a:pathLst>
          </a:custGeom>
          <a:solidFill>
            <a:srgbClr val="FF2600"/>
          </a:solidFill>
          <a:ln w="12700">
            <a:noFill/>
          </a:ln>
        </p:spPr>
        <p:txBody>
          <a:bodyPr/>
          <a:lstStyle/>
          <a:p>
            <a:endParaRPr lang="en-US"/>
          </a:p>
        </p:txBody>
      </p:sp>
      <p:sp>
        <p:nvSpPr>
          <p:cNvPr id="46" name="Arc 45"/>
          <p:cNvSpPr/>
          <p:nvPr/>
        </p:nvSpPr>
        <p:spPr>
          <a:xfrm>
            <a:off x="454184" y="2897457"/>
            <a:ext cx="3332680" cy="3332680"/>
          </a:xfrm>
          <a:prstGeom prst="arc">
            <a:avLst>
              <a:gd name="adj1" fmla="val 16338309"/>
              <a:gd name="adj2" fmla="val 18327301"/>
            </a:avLst>
          </a:prstGeom>
          <a:ln w="88900">
            <a:solidFill>
              <a:srgbClr val="000000"/>
            </a:solidFill>
          </a:ln>
        </p:spPr>
        <p:txBody>
          <a:bodyPr/>
          <a:lstStyle/>
          <a:p>
            <a:endParaRPr lang="en-US"/>
          </a:p>
        </p:txBody>
      </p:sp>
      <p:sp>
        <p:nvSpPr>
          <p:cNvPr id="47" name="Freeform 46"/>
          <p:cNvSpPr/>
          <p:nvPr/>
        </p:nvSpPr>
        <p:spPr>
          <a:xfrm>
            <a:off x="2120530" y="2863321"/>
            <a:ext cx="101465" cy="99892"/>
          </a:xfrm>
          <a:custGeom>
            <a:avLst/>
            <a:gdLst/>
            <a:ahLst/>
            <a:cxnLst/>
            <a:rect l="0" t="0" r="0" b="0"/>
            <a:pathLst>
              <a:path w="177702" h="177702">
                <a:moveTo>
                  <a:pt x="128250" y="31703"/>
                </a:moveTo>
                <a:lnTo>
                  <a:pt x="129610" y="0"/>
                </a:lnTo>
                <a:lnTo>
                  <a:pt x="0" y="60687"/>
                </a:lnTo>
                <a:lnTo>
                  <a:pt x="124172" y="126813"/>
                </a:lnTo>
                <a:lnTo>
                  <a:pt x="125532" y="95110"/>
                </a:lnTo>
                <a:close/>
              </a:path>
            </a:pathLst>
          </a:custGeom>
          <a:solidFill>
            <a:srgbClr val="000000"/>
          </a:solidFill>
          <a:ln w="25400">
            <a:solidFill>
              <a:srgbClr val="000000"/>
            </a:solidFill>
          </a:ln>
        </p:spPr>
        <p:txBody>
          <a:bodyPr/>
          <a:lstStyle/>
          <a:p>
            <a:endParaRPr lang="en-US"/>
          </a:p>
        </p:txBody>
      </p:sp>
      <p:sp>
        <p:nvSpPr>
          <p:cNvPr id="48" name="Arc 47"/>
          <p:cNvSpPr/>
          <p:nvPr/>
        </p:nvSpPr>
        <p:spPr>
          <a:xfrm>
            <a:off x="454184" y="2897457"/>
            <a:ext cx="3332680" cy="3332680"/>
          </a:xfrm>
          <a:prstGeom prst="arc">
            <a:avLst>
              <a:gd name="adj1" fmla="val 16338309"/>
              <a:gd name="adj2" fmla="val 18312571"/>
            </a:avLst>
          </a:prstGeom>
          <a:ln w="63500">
            <a:solidFill>
              <a:srgbClr val="000000"/>
            </a:solidFill>
          </a:ln>
        </p:spPr>
        <p:txBody>
          <a:bodyPr/>
          <a:lstStyle/>
          <a:p>
            <a:endParaRPr lang="en-US"/>
          </a:p>
        </p:txBody>
      </p:sp>
      <p:sp>
        <p:nvSpPr>
          <p:cNvPr id="49" name="Freeform 48"/>
          <p:cNvSpPr/>
          <p:nvPr/>
        </p:nvSpPr>
        <p:spPr>
          <a:xfrm>
            <a:off x="2120530" y="2863321"/>
            <a:ext cx="87185" cy="85612"/>
          </a:xfrm>
          <a:custGeom>
            <a:avLst/>
            <a:gdLst/>
            <a:ahLst/>
            <a:cxnLst/>
            <a:rect l="0" t="0" r="0" b="0"/>
            <a:pathLst>
              <a:path w="152316" h="152316">
                <a:moveTo>
                  <a:pt x="128250" y="31703"/>
                </a:moveTo>
                <a:lnTo>
                  <a:pt x="129610" y="0"/>
                </a:lnTo>
                <a:lnTo>
                  <a:pt x="0" y="60687"/>
                </a:lnTo>
                <a:lnTo>
                  <a:pt x="124172" y="126813"/>
                </a:lnTo>
                <a:lnTo>
                  <a:pt x="125532" y="95110"/>
                </a:lnTo>
                <a:close/>
              </a:path>
            </a:pathLst>
          </a:custGeom>
          <a:solidFill>
            <a:srgbClr val="000000"/>
          </a:solidFill>
          <a:ln w="12700">
            <a:noFill/>
          </a:ln>
        </p:spPr>
        <p:txBody>
          <a:bodyPr/>
          <a:lstStyle/>
          <a:p>
            <a:endParaRPr lang="en-US"/>
          </a:p>
        </p:txBody>
      </p:sp>
      <p:sp>
        <p:nvSpPr>
          <p:cNvPr id="50" name="Arc 49"/>
          <p:cNvSpPr/>
          <p:nvPr/>
        </p:nvSpPr>
        <p:spPr>
          <a:xfrm>
            <a:off x="454184" y="2897457"/>
            <a:ext cx="3332680" cy="3332680"/>
          </a:xfrm>
          <a:prstGeom prst="arc">
            <a:avLst>
              <a:gd name="adj1" fmla="val 14723583"/>
              <a:gd name="adj2" fmla="val 14738313"/>
            </a:avLst>
          </a:prstGeom>
          <a:ln w="88900">
            <a:solidFill>
              <a:srgbClr val="000000"/>
            </a:solidFill>
          </a:ln>
        </p:spPr>
        <p:txBody>
          <a:bodyPr/>
          <a:lstStyle/>
          <a:p>
            <a:endParaRPr lang="en-US"/>
          </a:p>
        </p:txBody>
      </p:sp>
      <p:sp>
        <p:nvSpPr>
          <p:cNvPr id="51" name="Freeform 50"/>
          <p:cNvSpPr/>
          <p:nvPr/>
        </p:nvSpPr>
        <p:spPr>
          <a:xfrm>
            <a:off x="1366305" y="3014478"/>
            <a:ext cx="107678" cy="93551"/>
          </a:xfrm>
          <a:custGeom>
            <a:avLst/>
            <a:gdLst/>
            <a:ahLst/>
            <a:cxnLst/>
            <a:rect l="0" t="0" r="0" b="0"/>
            <a:pathLst>
              <a:path w="190395" h="165009">
                <a:moveTo>
                  <a:pt x="101242" y="28885"/>
                </a:moveTo>
                <a:lnTo>
                  <a:pt x="88105" y="0"/>
                </a:lnTo>
                <a:lnTo>
                  <a:pt x="0" y="112780"/>
                </a:lnTo>
                <a:lnTo>
                  <a:pt x="140655" y="115541"/>
                </a:lnTo>
                <a:lnTo>
                  <a:pt x="127517" y="86656"/>
                </a:lnTo>
                <a:close/>
              </a:path>
            </a:pathLst>
          </a:custGeom>
          <a:solidFill>
            <a:srgbClr val="000000"/>
          </a:solidFill>
          <a:ln w="25400">
            <a:solidFill>
              <a:srgbClr val="000000"/>
            </a:solidFill>
          </a:ln>
        </p:spPr>
        <p:txBody>
          <a:bodyPr/>
          <a:lstStyle/>
          <a:p>
            <a:endParaRPr lang="en-US"/>
          </a:p>
        </p:txBody>
      </p:sp>
      <p:sp>
        <p:nvSpPr>
          <p:cNvPr id="52" name="Arc 51"/>
          <p:cNvSpPr/>
          <p:nvPr/>
        </p:nvSpPr>
        <p:spPr>
          <a:xfrm>
            <a:off x="454184" y="2897457"/>
            <a:ext cx="3332680" cy="3332680"/>
          </a:xfrm>
          <a:prstGeom prst="arc">
            <a:avLst>
              <a:gd name="adj1" fmla="val 14723583"/>
              <a:gd name="adj2" fmla="val 14743583"/>
            </a:avLst>
          </a:prstGeom>
          <a:ln w="63500">
            <a:solidFill>
              <a:srgbClr val="000000"/>
            </a:solidFill>
          </a:ln>
        </p:spPr>
        <p:txBody>
          <a:bodyPr/>
          <a:lstStyle/>
          <a:p>
            <a:endParaRPr lang="en-US"/>
          </a:p>
        </p:txBody>
      </p:sp>
      <p:sp>
        <p:nvSpPr>
          <p:cNvPr id="53" name="Freeform 52"/>
          <p:cNvSpPr/>
          <p:nvPr/>
        </p:nvSpPr>
        <p:spPr>
          <a:xfrm>
            <a:off x="1366306" y="3014479"/>
            <a:ext cx="93398" cy="79271"/>
          </a:xfrm>
          <a:custGeom>
            <a:avLst/>
            <a:gdLst/>
            <a:ahLst/>
            <a:cxnLst/>
            <a:rect l="0" t="0" r="0" b="0"/>
            <a:pathLst>
              <a:path w="165009" h="139623">
                <a:moveTo>
                  <a:pt x="101242" y="28885"/>
                </a:moveTo>
                <a:lnTo>
                  <a:pt x="88105" y="0"/>
                </a:lnTo>
                <a:lnTo>
                  <a:pt x="0" y="112780"/>
                </a:lnTo>
                <a:lnTo>
                  <a:pt x="140655" y="115541"/>
                </a:lnTo>
                <a:lnTo>
                  <a:pt x="127517" y="86656"/>
                </a:lnTo>
                <a:close/>
              </a:path>
            </a:pathLst>
          </a:custGeom>
          <a:solidFill>
            <a:srgbClr val="000000"/>
          </a:solidFill>
          <a:ln w="12700">
            <a:noFill/>
          </a:ln>
        </p:spPr>
        <p:txBody>
          <a:bodyPr/>
          <a:lstStyle/>
          <a:p>
            <a:endParaRPr lang="en-US"/>
          </a:p>
        </p:txBody>
      </p:sp>
      <p:sp>
        <p:nvSpPr>
          <p:cNvPr id="54" name="Arc 53"/>
          <p:cNvSpPr/>
          <p:nvPr/>
        </p:nvSpPr>
        <p:spPr>
          <a:xfrm>
            <a:off x="454184" y="2897457"/>
            <a:ext cx="3332680" cy="3332680"/>
          </a:xfrm>
          <a:prstGeom prst="arc">
            <a:avLst>
              <a:gd name="adj1" fmla="val 14091000"/>
              <a:gd name="adj2" fmla="val 14105730"/>
            </a:avLst>
          </a:prstGeom>
          <a:ln w="88900">
            <a:solidFill>
              <a:srgbClr val="000000"/>
            </a:solidFill>
          </a:ln>
        </p:spPr>
        <p:txBody>
          <a:bodyPr/>
          <a:lstStyle/>
          <a:p>
            <a:endParaRPr lang="en-US"/>
          </a:p>
        </p:txBody>
      </p:sp>
      <p:sp>
        <p:nvSpPr>
          <p:cNvPr id="55" name="Freeform 54"/>
          <p:cNvSpPr/>
          <p:nvPr/>
        </p:nvSpPr>
        <p:spPr>
          <a:xfrm>
            <a:off x="1128230" y="3169577"/>
            <a:ext cx="108255" cy="97934"/>
          </a:xfrm>
          <a:custGeom>
            <a:avLst/>
            <a:gdLst/>
            <a:ahLst/>
            <a:cxnLst/>
            <a:rect l="0" t="0" r="0" b="0"/>
            <a:pathLst>
              <a:path w="190395" h="165009">
                <a:moveTo>
                  <a:pt x="18500" y="45987"/>
                </a:moveTo>
                <a:lnTo>
                  <a:pt x="0" y="20206"/>
                </a:lnTo>
                <a:lnTo>
                  <a:pt x="141681" y="0"/>
                </a:lnTo>
                <a:lnTo>
                  <a:pt x="74001" y="123332"/>
                </a:lnTo>
                <a:lnTo>
                  <a:pt x="55501" y="97551"/>
                </a:lnTo>
                <a:close/>
              </a:path>
            </a:pathLst>
          </a:custGeom>
          <a:solidFill>
            <a:srgbClr val="000000"/>
          </a:solidFill>
          <a:ln w="25400">
            <a:solidFill>
              <a:srgbClr val="000000"/>
            </a:solidFill>
          </a:ln>
        </p:spPr>
        <p:txBody>
          <a:bodyPr/>
          <a:lstStyle/>
          <a:p>
            <a:endParaRPr lang="en-US"/>
          </a:p>
        </p:txBody>
      </p:sp>
      <p:sp>
        <p:nvSpPr>
          <p:cNvPr id="56" name="Arc 55"/>
          <p:cNvSpPr/>
          <p:nvPr/>
        </p:nvSpPr>
        <p:spPr>
          <a:xfrm>
            <a:off x="454184" y="2897457"/>
            <a:ext cx="3332680" cy="3332680"/>
          </a:xfrm>
          <a:prstGeom prst="arc">
            <a:avLst>
              <a:gd name="adj1" fmla="val 14091000"/>
              <a:gd name="adj2" fmla="val 14111000"/>
            </a:avLst>
          </a:prstGeom>
          <a:ln w="63500">
            <a:solidFill>
              <a:srgbClr val="000000"/>
            </a:solidFill>
          </a:ln>
        </p:spPr>
        <p:txBody>
          <a:bodyPr/>
          <a:lstStyle/>
          <a:p>
            <a:endParaRPr lang="en-US"/>
          </a:p>
        </p:txBody>
      </p:sp>
      <p:sp>
        <p:nvSpPr>
          <p:cNvPr id="57" name="Freeform 56"/>
          <p:cNvSpPr/>
          <p:nvPr/>
        </p:nvSpPr>
        <p:spPr>
          <a:xfrm>
            <a:off x="1128230" y="3169577"/>
            <a:ext cx="93975" cy="83654"/>
          </a:xfrm>
          <a:custGeom>
            <a:avLst/>
            <a:gdLst/>
            <a:ahLst/>
            <a:cxnLst/>
            <a:rect l="0" t="0" r="0" b="0"/>
            <a:pathLst>
              <a:path w="165009" h="139623">
                <a:moveTo>
                  <a:pt x="18500" y="45987"/>
                </a:moveTo>
                <a:lnTo>
                  <a:pt x="0" y="20206"/>
                </a:lnTo>
                <a:lnTo>
                  <a:pt x="141681" y="0"/>
                </a:lnTo>
                <a:lnTo>
                  <a:pt x="74001" y="123332"/>
                </a:lnTo>
                <a:lnTo>
                  <a:pt x="55501" y="97551"/>
                </a:lnTo>
                <a:close/>
              </a:path>
            </a:pathLst>
          </a:custGeom>
          <a:solidFill>
            <a:srgbClr val="000000"/>
          </a:solidFill>
          <a:ln w="12700">
            <a:noFill/>
          </a:ln>
        </p:spPr>
        <p:txBody>
          <a:bodyPr/>
          <a:lstStyle/>
          <a:p>
            <a:endParaRPr lang="en-US"/>
          </a:p>
        </p:txBody>
      </p:sp>
      <p:sp>
        <p:nvSpPr>
          <p:cNvPr id="58" name="Arc 57"/>
          <p:cNvSpPr/>
          <p:nvPr/>
        </p:nvSpPr>
        <p:spPr>
          <a:xfrm>
            <a:off x="454184" y="2897457"/>
            <a:ext cx="3332680" cy="3332680"/>
          </a:xfrm>
          <a:prstGeom prst="arc">
            <a:avLst>
              <a:gd name="adj1" fmla="val 14334738"/>
              <a:gd name="adj2" fmla="val 14605873"/>
            </a:avLst>
          </a:prstGeom>
          <a:ln w="88900">
            <a:solidFill>
              <a:srgbClr val="009500"/>
            </a:solidFill>
          </a:ln>
        </p:spPr>
        <p:txBody>
          <a:bodyPr/>
          <a:lstStyle/>
          <a:p>
            <a:endParaRPr lang="en-US"/>
          </a:p>
        </p:txBody>
      </p:sp>
      <p:sp>
        <p:nvSpPr>
          <p:cNvPr id="59" name="Freeform 58"/>
          <p:cNvSpPr/>
          <p:nvPr/>
        </p:nvSpPr>
        <p:spPr>
          <a:xfrm>
            <a:off x="1203414" y="3103913"/>
            <a:ext cx="107348" cy="97186"/>
          </a:xfrm>
          <a:custGeom>
            <a:avLst/>
            <a:gdLst/>
            <a:ahLst/>
            <a:cxnLst/>
            <a:rect l="0" t="0" r="0" b="0"/>
            <a:pathLst>
              <a:path w="190395" h="165009">
                <a:moveTo>
                  <a:pt x="91126" y="27218"/>
                </a:moveTo>
                <a:lnTo>
                  <a:pt x="74812" y="0"/>
                </a:lnTo>
                <a:lnTo>
                  <a:pt x="0" y="122003"/>
                </a:lnTo>
                <a:lnTo>
                  <a:pt x="140068" y="108871"/>
                </a:lnTo>
                <a:lnTo>
                  <a:pt x="123754" y="81653"/>
                </a:lnTo>
                <a:close/>
              </a:path>
            </a:pathLst>
          </a:custGeom>
          <a:solidFill>
            <a:srgbClr val="000000"/>
          </a:solidFill>
          <a:ln w="25400">
            <a:solidFill>
              <a:srgbClr val="009500"/>
            </a:solidFill>
          </a:ln>
        </p:spPr>
        <p:txBody>
          <a:bodyPr/>
          <a:lstStyle/>
          <a:p>
            <a:endParaRPr lang="en-US"/>
          </a:p>
        </p:txBody>
      </p:sp>
      <p:sp>
        <p:nvSpPr>
          <p:cNvPr id="60" name="Arc 59"/>
          <p:cNvSpPr/>
          <p:nvPr/>
        </p:nvSpPr>
        <p:spPr>
          <a:xfrm>
            <a:off x="454184" y="2897457"/>
            <a:ext cx="3332680" cy="3332680"/>
          </a:xfrm>
          <a:prstGeom prst="arc">
            <a:avLst>
              <a:gd name="adj1" fmla="val 14334738"/>
              <a:gd name="adj2" fmla="val 14591143"/>
            </a:avLst>
          </a:prstGeom>
          <a:ln w="63500">
            <a:solidFill>
              <a:srgbClr val="00F900"/>
            </a:solidFill>
          </a:ln>
        </p:spPr>
        <p:txBody>
          <a:bodyPr/>
          <a:lstStyle/>
          <a:p>
            <a:endParaRPr lang="en-US"/>
          </a:p>
        </p:txBody>
      </p:sp>
      <p:sp>
        <p:nvSpPr>
          <p:cNvPr id="61" name="Freeform 60"/>
          <p:cNvSpPr/>
          <p:nvPr/>
        </p:nvSpPr>
        <p:spPr>
          <a:xfrm>
            <a:off x="1203414" y="3103913"/>
            <a:ext cx="93068" cy="82906"/>
          </a:xfrm>
          <a:custGeom>
            <a:avLst/>
            <a:gdLst/>
            <a:ahLst/>
            <a:cxnLst/>
            <a:rect l="0" t="0" r="0" b="0"/>
            <a:pathLst>
              <a:path w="165009" h="139623">
                <a:moveTo>
                  <a:pt x="91126" y="27218"/>
                </a:moveTo>
                <a:lnTo>
                  <a:pt x="74812" y="0"/>
                </a:lnTo>
                <a:lnTo>
                  <a:pt x="0" y="122003"/>
                </a:lnTo>
                <a:lnTo>
                  <a:pt x="140068" y="108871"/>
                </a:lnTo>
                <a:lnTo>
                  <a:pt x="123754" y="81653"/>
                </a:lnTo>
                <a:close/>
              </a:path>
            </a:pathLst>
          </a:custGeom>
          <a:solidFill>
            <a:srgbClr val="00F900"/>
          </a:solidFill>
          <a:ln w="12700">
            <a:noFill/>
          </a:ln>
        </p:spPr>
        <p:txBody>
          <a:bodyPr/>
          <a:lstStyle/>
          <a:p>
            <a:endParaRPr lang="en-US"/>
          </a:p>
        </p:txBody>
      </p:sp>
      <p:sp>
        <p:nvSpPr>
          <p:cNvPr id="62" name="Freeform 61"/>
          <p:cNvSpPr/>
          <p:nvPr/>
        </p:nvSpPr>
        <p:spPr>
          <a:xfrm>
            <a:off x="2120524" y="2980775"/>
            <a:ext cx="28559" cy="111876"/>
          </a:xfrm>
          <a:custGeom>
            <a:avLst/>
            <a:gdLst/>
            <a:ahLst/>
            <a:cxnLst/>
            <a:rect l="0" t="0" r="0" b="0"/>
            <a:pathLst>
              <a:path w="76158" h="228474">
                <a:moveTo>
                  <a:pt x="0" y="0"/>
                </a:moveTo>
                <a:lnTo>
                  <a:pt x="0" y="148119"/>
                </a:lnTo>
              </a:path>
            </a:pathLst>
          </a:custGeom>
          <a:noFill/>
          <a:ln w="25400">
            <a:solidFill>
              <a:srgbClr val="000000"/>
            </a:solidFill>
          </a:ln>
        </p:spPr>
        <p:txBody>
          <a:bodyPr/>
          <a:lstStyle/>
          <a:p>
            <a:endParaRPr lang="en-US"/>
          </a:p>
        </p:txBody>
      </p:sp>
      <p:sp>
        <p:nvSpPr>
          <p:cNvPr id="63" name="Freeform 62"/>
          <p:cNvSpPr/>
          <p:nvPr/>
        </p:nvSpPr>
        <p:spPr>
          <a:xfrm>
            <a:off x="2281230" y="2989309"/>
            <a:ext cx="17736" cy="47427"/>
          </a:xfrm>
          <a:custGeom>
            <a:avLst/>
            <a:gdLst/>
            <a:ahLst/>
            <a:cxnLst/>
            <a:rect l="0" t="0" r="0" b="0"/>
            <a:pathLst>
              <a:path w="63465" h="114237">
                <a:moveTo>
                  <a:pt x="6144" y="0"/>
                </a:moveTo>
                <a:lnTo>
                  <a:pt x="0" y="58928"/>
                </a:lnTo>
              </a:path>
            </a:pathLst>
          </a:custGeom>
          <a:noFill/>
          <a:ln w="12700">
            <a:solidFill>
              <a:srgbClr val="000000"/>
            </a:solidFill>
          </a:ln>
        </p:spPr>
        <p:txBody>
          <a:bodyPr/>
          <a:lstStyle/>
          <a:p>
            <a:endParaRPr lang="en-US"/>
          </a:p>
        </p:txBody>
      </p:sp>
      <p:sp>
        <p:nvSpPr>
          <p:cNvPr id="64" name="Freeform 63"/>
          <p:cNvSpPr/>
          <p:nvPr/>
        </p:nvSpPr>
        <p:spPr>
          <a:xfrm>
            <a:off x="2440204" y="3014823"/>
            <a:ext cx="21155" cy="46889"/>
          </a:xfrm>
          <a:custGeom>
            <a:avLst/>
            <a:gdLst/>
            <a:ahLst/>
            <a:cxnLst/>
            <a:rect l="0" t="0" r="0" b="0"/>
            <a:pathLst>
              <a:path w="50772" h="114237">
                <a:moveTo>
                  <a:pt x="12222" y="0"/>
                </a:moveTo>
                <a:lnTo>
                  <a:pt x="0" y="57973"/>
                </a:lnTo>
              </a:path>
            </a:pathLst>
          </a:custGeom>
          <a:noFill/>
          <a:ln w="12700">
            <a:solidFill>
              <a:srgbClr val="000000"/>
            </a:solidFill>
          </a:ln>
        </p:spPr>
        <p:txBody>
          <a:bodyPr/>
          <a:lstStyle/>
          <a:p>
            <a:endParaRPr lang="en-US"/>
          </a:p>
        </p:txBody>
      </p:sp>
      <p:sp>
        <p:nvSpPr>
          <p:cNvPr id="65" name="Freeform 64"/>
          <p:cNvSpPr/>
          <p:nvPr/>
        </p:nvSpPr>
        <p:spPr>
          <a:xfrm>
            <a:off x="2595731" y="3057038"/>
            <a:ext cx="24499" cy="46001"/>
          </a:xfrm>
          <a:custGeom>
            <a:avLst/>
            <a:gdLst/>
            <a:ahLst/>
            <a:cxnLst/>
            <a:rect l="0" t="0" r="0" b="0"/>
            <a:pathLst>
              <a:path w="50772" h="114237">
                <a:moveTo>
                  <a:pt x="18168" y="0"/>
                </a:moveTo>
                <a:lnTo>
                  <a:pt x="0" y="56393"/>
                </a:lnTo>
              </a:path>
            </a:pathLst>
          </a:custGeom>
          <a:noFill/>
          <a:ln w="12700">
            <a:solidFill>
              <a:srgbClr val="000000"/>
            </a:solidFill>
          </a:ln>
        </p:spPr>
        <p:txBody>
          <a:bodyPr/>
          <a:lstStyle/>
          <a:p>
            <a:endParaRPr lang="en-US"/>
          </a:p>
        </p:txBody>
      </p:sp>
      <p:sp>
        <p:nvSpPr>
          <p:cNvPr id="66" name="Freeform 65"/>
          <p:cNvSpPr/>
          <p:nvPr/>
        </p:nvSpPr>
        <p:spPr>
          <a:xfrm>
            <a:off x="2746132" y="3115502"/>
            <a:ext cx="27734" cy="44770"/>
          </a:xfrm>
          <a:custGeom>
            <a:avLst/>
            <a:gdLst/>
            <a:ahLst/>
            <a:cxnLst/>
            <a:rect l="0" t="0" r="0" b="0"/>
            <a:pathLst>
              <a:path w="63465" h="101544">
                <a:moveTo>
                  <a:pt x="23918" y="0"/>
                </a:moveTo>
                <a:lnTo>
                  <a:pt x="0" y="54205"/>
                </a:lnTo>
              </a:path>
            </a:pathLst>
          </a:custGeom>
          <a:noFill/>
          <a:ln w="12700">
            <a:solidFill>
              <a:srgbClr val="000000"/>
            </a:solidFill>
          </a:ln>
        </p:spPr>
        <p:txBody>
          <a:bodyPr/>
          <a:lstStyle/>
          <a:p>
            <a:endParaRPr lang="en-US"/>
          </a:p>
        </p:txBody>
      </p:sp>
      <p:sp>
        <p:nvSpPr>
          <p:cNvPr id="67" name="Freeform 66"/>
          <p:cNvSpPr/>
          <p:nvPr/>
        </p:nvSpPr>
        <p:spPr>
          <a:xfrm>
            <a:off x="2864973" y="3189582"/>
            <a:ext cx="69918" cy="100887"/>
          </a:xfrm>
          <a:custGeom>
            <a:avLst/>
            <a:gdLst/>
            <a:ahLst/>
            <a:cxnLst/>
            <a:rect l="0" t="0" r="0" b="0"/>
            <a:pathLst>
              <a:path w="152316" h="215781">
                <a:moveTo>
                  <a:pt x="73526" y="0"/>
                </a:moveTo>
                <a:lnTo>
                  <a:pt x="0" y="128582"/>
                </a:lnTo>
              </a:path>
            </a:pathLst>
          </a:custGeom>
          <a:noFill/>
          <a:ln w="25400">
            <a:solidFill>
              <a:srgbClr val="000000"/>
            </a:solidFill>
          </a:ln>
        </p:spPr>
        <p:txBody>
          <a:bodyPr/>
          <a:lstStyle/>
          <a:p>
            <a:endParaRPr lang="en-US"/>
          </a:p>
        </p:txBody>
      </p:sp>
      <p:sp>
        <p:nvSpPr>
          <p:cNvPr id="68" name="Rectangle 67"/>
          <p:cNvSpPr/>
          <p:nvPr/>
        </p:nvSpPr>
        <p:spPr>
          <a:xfrm>
            <a:off x="2712847" y="3264351"/>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69" name="Freeform 68"/>
          <p:cNvSpPr/>
          <p:nvPr/>
        </p:nvSpPr>
        <p:spPr>
          <a:xfrm>
            <a:off x="3025150" y="3278481"/>
            <a:ext cx="33734" cy="41339"/>
          </a:xfrm>
          <a:custGeom>
            <a:avLst/>
            <a:gdLst/>
            <a:ahLst/>
            <a:cxnLst/>
            <a:rect l="0" t="0" r="0" b="0"/>
            <a:pathLst>
              <a:path w="76158" h="114237">
                <a:moveTo>
                  <a:pt x="34585" y="0"/>
                </a:moveTo>
                <a:lnTo>
                  <a:pt x="0" y="48105"/>
                </a:lnTo>
              </a:path>
            </a:pathLst>
          </a:custGeom>
          <a:noFill/>
          <a:ln w="12700">
            <a:solidFill>
              <a:srgbClr val="000000"/>
            </a:solidFill>
          </a:ln>
        </p:spPr>
        <p:txBody>
          <a:bodyPr/>
          <a:lstStyle/>
          <a:p>
            <a:endParaRPr lang="en-US"/>
          </a:p>
        </p:txBody>
      </p:sp>
      <p:sp>
        <p:nvSpPr>
          <p:cNvPr id="70" name="Freeform 69"/>
          <p:cNvSpPr/>
          <p:nvPr/>
        </p:nvSpPr>
        <p:spPr>
          <a:xfrm>
            <a:off x="3150756" y="3381240"/>
            <a:ext cx="36435" cy="39175"/>
          </a:xfrm>
          <a:custGeom>
            <a:avLst/>
            <a:gdLst/>
            <a:ahLst/>
            <a:cxnLst/>
            <a:rect l="0" t="0" r="0" b="0"/>
            <a:pathLst>
              <a:path w="88851" h="101544">
                <a:moveTo>
                  <a:pt x="39388" y="0"/>
                </a:moveTo>
                <a:lnTo>
                  <a:pt x="0" y="44259"/>
                </a:lnTo>
              </a:path>
            </a:pathLst>
          </a:custGeom>
          <a:noFill/>
          <a:ln w="12700">
            <a:solidFill>
              <a:srgbClr val="000000"/>
            </a:solidFill>
          </a:ln>
        </p:spPr>
        <p:txBody>
          <a:bodyPr/>
          <a:lstStyle/>
          <a:p>
            <a:endParaRPr lang="en-US"/>
          </a:p>
        </p:txBody>
      </p:sp>
      <p:sp>
        <p:nvSpPr>
          <p:cNvPr id="71" name="Freeform 70"/>
          <p:cNvSpPr/>
          <p:nvPr/>
        </p:nvSpPr>
        <p:spPr>
          <a:xfrm>
            <a:off x="3265253" y="3496750"/>
            <a:ext cx="38897" cy="36744"/>
          </a:xfrm>
          <a:custGeom>
            <a:avLst/>
            <a:gdLst/>
            <a:ahLst/>
            <a:cxnLst/>
            <a:rect l="0" t="0" r="0" b="0"/>
            <a:pathLst>
              <a:path w="88851" h="101544">
                <a:moveTo>
                  <a:pt x="43765" y="0"/>
                </a:moveTo>
                <a:lnTo>
                  <a:pt x="0" y="39936"/>
                </a:lnTo>
              </a:path>
            </a:pathLst>
          </a:custGeom>
          <a:noFill/>
          <a:ln w="12700">
            <a:solidFill>
              <a:srgbClr val="000000"/>
            </a:solidFill>
          </a:ln>
        </p:spPr>
        <p:txBody>
          <a:bodyPr/>
          <a:lstStyle/>
          <a:p>
            <a:endParaRPr lang="en-US"/>
          </a:p>
        </p:txBody>
      </p:sp>
      <p:sp>
        <p:nvSpPr>
          <p:cNvPr id="72" name="Freeform 71"/>
          <p:cNvSpPr/>
          <p:nvPr/>
        </p:nvSpPr>
        <p:spPr>
          <a:xfrm>
            <a:off x="3367406" y="3623766"/>
            <a:ext cx="41095" cy="34070"/>
          </a:xfrm>
          <a:custGeom>
            <a:avLst/>
            <a:gdLst/>
            <a:ahLst/>
            <a:cxnLst/>
            <a:rect l="0" t="0" r="0" b="0"/>
            <a:pathLst>
              <a:path w="88851" h="88851">
                <a:moveTo>
                  <a:pt x="47671" y="0"/>
                </a:moveTo>
                <a:lnTo>
                  <a:pt x="0" y="35182"/>
                </a:lnTo>
              </a:path>
            </a:pathLst>
          </a:custGeom>
          <a:noFill/>
          <a:ln w="12700">
            <a:solidFill>
              <a:srgbClr val="000000"/>
            </a:solidFill>
          </a:ln>
        </p:spPr>
        <p:txBody>
          <a:bodyPr/>
          <a:lstStyle/>
          <a:p>
            <a:endParaRPr lang="en-US"/>
          </a:p>
        </p:txBody>
      </p:sp>
      <p:sp>
        <p:nvSpPr>
          <p:cNvPr id="73" name="Freeform 72"/>
          <p:cNvSpPr/>
          <p:nvPr/>
        </p:nvSpPr>
        <p:spPr>
          <a:xfrm>
            <a:off x="3413031" y="3760920"/>
            <a:ext cx="100365" cy="70816"/>
          </a:xfrm>
          <a:custGeom>
            <a:avLst/>
            <a:gdLst/>
            <a:ahLst/>
            <a:cxnLst/>
            <a:rect l="0" t="0" r="0" b="0"/>
            <a:pathLst>
              <a:path w="203088" h="152316">
                <a:moveTo>
                  <a:pt x="127655" y="0"/>
                </a:moveTo>
                <a:lnTo>
                  <a:pt x="0" y="75123"/>
                </a:lnTo>
              </a:path>
            </a:pathLst>
          </a:custGeom>
          <a:noFill/>
          <a:ln w="25400">
            <a:solidFill>
              <a:srgbClr val="000000"/>
            </a:solidFill>
          </a:ln>
        </p:spPr>
        <p:txBody>
          <a:bodyPr/>
          <a:lstStyle/>
          <a:p>
            <a:endParaRPr lang="en-US"/>
          </a:p>
        </p:txBody>
      </p:sp>
      <p:sp>
        <p:nvSpPr>
          <p:cNvPr id="74" name="Rectangle 73"/>
          <p:cNvSpPr/>
          <p:nvPr/>
        </p:nvSpPr>
        <p:spPr>
          <a:xfrm>
            <a:off x="3198355" y="3799837"/>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75" name="Freeform 74"/>
          <p:cNvSpPr/>
          <p:nvPr/>
        </p:nvSpPr>
        <p:spPr>
          <a:xfrm>
            <a:off x="3530421" y="3906729"/>
            <a:ext cx="44600" cy="28113"/>
          </a:xfrm>
          <a:custGeom>
            <a:avLst/>
            <a:gdLst/>
            <a:ahLst/>
            <a:cxnLst/>
            <a:rect l="0" t="0" r="0" b="0"/>
            <a:pathLst>
              <a:path w="101544" h="88851">
                <a:moveTo>
                  <a:pt x="53903" y="0"/>
                </a:moveTo>
                <a:lnTo>
                  <a:pt x="0" y="24592"/>
                </a:lnTo>
              </a:path>
            </a:pathLst>
          </a:custGeom>
          <a:noFill/>
          <a:ln w="12700">
            <a:solidFill>
              <a:srgbClr val="000000"/>
            </a:solidFill>
          </a:ln>
        </p:spPr>
        <p:txBody>
          <a:bodyPr/>
          <a:lstStyle/>
          <a:p>
            <a:endParaRPr lang="en-US"/>
          </a:p>
        </p:txBody>
      </p:sp>
      <p:sp>
        <p:nvSpPr>
          <p:cNvPr id="76" name="Freeform 75"/>
          <p:cNvSpPr/>
          <p:nvPr/>
        </p:nvSpPr>
        <p:spPr>
          <a:xfrm>
            <a:off x="3589523" y="4059626"/>
            <a:ext cx="45871" cy="24894"/>
          </a:xfrm>
          <a:custGeom>
            <a:avLst/>
            <a:gdLst/>
            <a:ahLst/>
            <a:cxnLst/>
            <a:rect l="0" t="0" r="0" b="0"/>
            <a:pathLst>
              <a:path w="101544" h="76158">
                <a:moveTo>
                  <a:pt x="56162" y="0"/>
                </a:moveTo>
                <a:lnTo>
                  <a:pt x="0" y="18870"/>
                </a:lnTo>
              </a:path>
            </a:pathLst>
          </a:custGeom>
          <a:noFill/>
          <a:ln w="12700">
            <a:solidFill>
              <a:srgbClr val="000000"/>
            </a:solidFill>
          </a:ln>
        </p:spPr>
        <p:txBody>
          <a:bodyPr/>
          <a:lstStyle/>
          <a:p>
            <a:endParaRPr lang="en-US"/>
          </a:p>
        </p:txBody>
      </p:sp>
      <p:sp>
        <p:nvSpPr>
          <p:cNvPr id="77" name="Freeform 76"/>
          <p:cNvSpPr/>
          <p:nvPr/>
        </p:nvSpPr>
        <p:spPr>
          <a:xfrm>
            <a:off x="3632786" y="4217958"/>
            <a:ext cx="46801" cy="21561"/>
          </a:xfrm>
          <a:custGeom>
            <a:avLst/>
            <a:gdLst/>
            <a:ahLst/>
            <a:cxnLst/>
            <a:rect l="0" t="0" r="0" b="0"/>
            <a:pathLst>
              <a:path w="101544" h="76158">
                <a:moveTo>
                  <a:pt x="57816" y="0"/>
                </a:moveTo>
                <a:lnTo>
                  <a:pt x="0" y="12944"/>
                </a:lnTo>
              </a:path>
            </a:pathLst>
          </a:custGeom>
          <a:noFill/>
          <a:ln w="12700">
            <a:solidFill>
              <a:srgbClr val="000000"/>
            </a:solidFill>
          </a:ln>
        </p:spPr>
        <p:txBody>
          <a:bodyPr/>
          <a:lstStyle/>
          <a:p>
            <a:endParaRPr lang="en-US"/>
          </a:p>
        </p:txBody>
      </p:sp>
      <p:sp>
        <p:nvSpPr>
          <p:cNvPr id="78" name="Freeform 77"/>
          <p:cNvSpPr/>
          <p:nvPr/>
        </p:nvSpPr>
        <p:spPr>
          <a:xfrm>
            <a:off x="3659742" y="4380019"/>
            <a:ext cx="47381" cy="18149"/>
          </a:xfrm>
          <a:custGeom>
            <a:avLst/>
            <a:gdLst/>
            <a:ahLst/>
            <a:cxnLst/>
            <a:rect l="0" t="0" r="0" b="0"/>
            <a:pathLst>
              <a:path w="101544" h="63465">
                <a:moveTo>
                  <a:pt x="58847" y="0"/>
                </a:moveTo>
                <a:lnTo>
                  <a:pt x="0" y="6878"/>
                </a:lnTo>
              </a:path>
            </a:pathLst>
          </a:custGeom>
          <a:noFill/>
          <a:ln w="12700">
            <a:solidFill>
              <a:srgbClr val="000000"/>
            </a:solidFill>
          </a:ln>
        </p:spPr>
        <p:txBody>
          <a:bodyPr/>
          <a:lstStyle/>
          <a:p>
            <a:endParaRPr lang="en-US"/>
          </a:p>
        </p:txBody>
      </p:sp>
      <p:sp>
        <p:nvSpPr>
          <p:cNvPr id="79" name="Freeform 78"/>
          <p:cNvSpPr/>
          <p:nvPr/>
        </p:nvSpPr>
        <p:spPr>
          <a:xfrm>
            <a:off x="3620113" y="4544063"/>
            <a:ext cx="111870" cy="29598"/>
          </a:xfrm>
          <a:custGeom>
            <a:avLst/>
            <a:gdLst/>
            <a:ahLst/>
            <a:cxnLst/>
            <a:rect l="0" t="0" r="0" b="0"/>
            <a:pathLst>
              <a:path w="215781" h="76158">
                <a:moveTo>
                  <a:pt x="148108" y="0"/>
                </a:moveTo>
                <a:lnTo>
                  <a:pt x="0" y="1846"/>
                </a:lnTo>
              </a:path>
            </a:pathLst>
          </a:custGeom>
          <a:noFill/>
          <a:ln w="25400">
            <a:solidFill>
              <a:srgbClr val="000000"/>
            </a:solidFill>
          </a:ln>
        </p:spPr>
        <p:txBody>
          <a:bodyPr/>
          <a:lstStyle/>
          <a:p>
            <a:endParaRPr lang="en-US"/>
          </a:p>
        </p:txBody>
      </p:sp>
      <p:sp>
        <p:nvSpPr>
          <p:cNvPr id="80" name="Rectangle 79"/>
          <p:cNvSpPr/>
          <p:nvPr/>
        </p:nvSpPr>
        <p:spPr>
          <a:xfrm>
            <a:off x="3405410" y="4492399"/>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81" name="Freeform 80"/>
          <p:cNvSpPr/>
          <p:nvPr/>
        </p:nvSpPr>
        <p:spPr>
          <a:xfrm>
            <a:off x="3663749" y="4705276"/>
            <a:ext cx="47467" cy="17322"/>
          </a:xfrm>
          <a:custGeom>
            <a:avLst/>
            <a:gdLst/>
            <a:ahLst/>
            <a:cxnLst/>
            <a:rect l="0" t="0" r="0" b="0"/>
            <a:pathLst>
              <a:path w="101544" h="50772">
                <a:moveTo>
                  <a:pt x="59000" y="5409"/>
                </a:moveTo>
                <a:lnTo>
                  <a:pt x="0" y="0"/>
                </a:lnTo>
              </a:path>
            </a:pathLst>
          </a:custGeom>
          <a:noFill/>
          <a:ln w="12700">
            <a:solidFill>
              <a:srgbClr val="000000"/>
            </a:solidFill>
          </a:ln>
        </p:spPr>
        <p:txBody>
          <a:bodyPr/>
          <a:lstStyle/>
          <a:p>
            <a:endParaRPr lang="en-US"/>
          </a:p>
        </p:txBody>
      </p:sp>
      <p:sp>
        <p:nvSpPr>
          <p:cNvPr id="82" name="Freeform 81"/>
          <p:cNvSpPr/>
          <p:nvPr/>
        </p:nvSpPr>
        <p:spPr>
          <a:xfrm>
            <a:off x="3640757" y="4864549"/>
            <a:ext cx="46973" cy="20747"/>
          </a:xfrm>
          <a:custGeom>
            <a:avLst/>
            <a:gdLst/>
            <a:ahLst/>
            <a:cxnLst/>
            <a:rect l="0" t="0" r="0" b="0"/>
            <a:pathLst>
              <a:path w="101544" h="63465">
                <a:moveTo>
                  <a:pt x="58121" y="11498"/>
                </a:moveTo>
                <a:lnTo>
                  <a:pt x="0" y="0"/>
                </a:lnTo>
              </a:path>
            </a:pathLst>
          </a:custGeom>
          <a:noFill/>
          <a:ln w="12700">
            <a:solidFill>
              <a:srgbClr val="000000"/>
            </a:solidFill>
          </a:ln>
        </p:spPr>
        <p:txBody>
          <a:bodyPr/>
          <a:lstStyle/>
          <a:p>
            <a:endParaRPr lang="en-US"/>
          </a:p>
        </p:txBody>
      </p:sp>
      <p:sp>
        <p:nvSpPr>
          <p:cNvPr id="83" name="Freeform 82"/>
          <p:cNvSpPr/>
          <p:nvPr/>
        </p:nvSpPr>
        <p:spPr>
          <a:xfrm>
            <a:off x="3601371" y="5020578"/>
            <a:ext cx="46126" cy="24103"/>
          </a:xfrm>
          <a:custGeom>
            <a:avLst/>
            <a:gdLst/>
            <a:ahLst/>
            <a:cxnLst/>
            <a:rect l="0" t="0" r="0" b="0"/>
            <a:pathLst>
              <a:path w="101544" h="63465">
                <a:moveTo>
                  <a:pt x="56615" y="17464"/>
                </a:moveTo>
                <a:lnTo>
                  <a:pt x="0" y="0"/>
                </a:lnTo>
              </a:path>
            </a:pathLst>
          </a:custGeom>
          <a:noFill/>
          <a:ln w="12700">
            <a:solidFill>
              <a:srgbClr val="000000"/>
            </a:solidFill>
          </a:ln>
        </p:spPr>
        <p:txBody>
          <a:bodyPr/>
          <a:lstStyle/>
          <a:p>
            <a:endParaRPr lang="en-US"/>
          </a:p>
        </p:txBody>
      </p:sp>
      <p:sp>
        <p:nvSpPr>
          <p:cNvPr id="84" name="Freeform 83"/>
          <p:cNvSpPr/>
          <p:nvPr/>
        </p:nvSpPr>
        <p:spPr>
          <a:xfrm>
            <a:off x="3546019" y="5171682"/>
            <a:ext cx="44935" cy="27353"/>
          </a:xfrm>
          <a:custGeom>
            <a:avLst/>
            <a:gdLst/>
            <a:ahLst/>
            <a:cxnLst/>
            <a:rect l="0" t="0" r="0" b="0"/>
            <a:pathLst>
              <a:path w="88851" h="63465">
                <a:moveTo>
                  <a:pt x="54499" y="23241"/>
                </a:moveTo>
                <a:lnTo>
                  <a:pt x="0" y="0"/>
                </a:lnTo>
              </a:path>
            </a:pathLst>
          </a:custGeom>
          <a:noFill/>
          <a:ln w="12700">
            <a:solidFill>
              <a:srgbClr val="000000"/>
            </a:solidFill>
          </a:ln>
        </p:spPr>
        <p:txBody>
          <a:bodyPr/>
          <a:lstStyle/>
          <a:p>
            <a:endParaRPr lang="en-US"/>
          </a:p>
        </p:txBody>
      </p:sp>
      <p:sp>
        <p:nvSpPr>
          <p:cNvPr id="85" name="Freeform 84"/>
          <p:cNvSpPr/>
          <p:nvPr/>
        </p:nvSpPr>
        <p:spPr>
          <a:xfrm>
            <a:off x="3431592" y="5291959"/>
            <a:ext cx="101396" cy="69013"/>
          </a:xfrm>
          <a:custGeom>
            <a:avLst/>
            <a:gdLst/>
            <a:ahLst/>
            <a:cxnLst/>
            <a:rect l="0" t="0" r="0" b="0"/>
            <a:pathLst>
              <a:path w="190395" h="139623">
                <a:moveTo>
                  <a:pt x="129488" y="71917"/>
                </a:moveTo>
                <a:lnTo>
                  <a:pt x="0" y="0"/>
                </a:lnTo>
              </a:path>
            </a:pathLst>
          </a:custGeom>
          <a:noFill/>
          <a:ln w="25400">
            <a:solidFill>
              <a:srgbClr val="000000"/>
            </a:solidFill>
          </a:ln>
        </p:spPr>
        <p:txBody>
          <a:bodyPr/>
          <a:lstStyle/>
          <a:p>
            <a:endParaRPr lang="en-US"/>
          </a:p>
        </p:txBody>
      </p:sp>
      <p:sp>
        <p:nvSpPr>
          <p:cNvPr id="86" name="Rectangle 85"/>
          <p:cNvSpPr/>
          <p:nvPr/>
        </p:nvSpPr>
        <p:spPr>
          <a:xfrm>
            <a:off x="3219774" y="5192101"/>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87" name="Freeform 86"/>
          <p:cNvSpPr/>
          <p:nvPr/>
        </p:nvSpPr>
        <p:spPr>
          <a:xfrm>
            <a:off x="3389961" y="5452667"/>
            <a:ext cx="41579" cy="33395"/>
          </a:xfrm>
          <a:custGeom>
            <a:avLst/>
            <a:gdLst/>
            <a:ahLst/>
            <a:cxnLst/>
            <a:rect l="0" t="0" r="0" b="0"/>
            <a:pathLst>
              <a:path w="88851" h="88851">
                <a:moveTo>
                  <a:pt x="48533" y="33983"/>
                </a:moveTo>
                <a:lnTo>
                  <a:pt x="0" y="0"/>
                </a:lnTo>
              </a:path>
            </a:pathLst>
          </a:custGeom>
          <a:noFill/>
          <a:ln w="12700">
            <a:solidFill>
              <a:srgbClr val="000000"/>
            </a:solidFill>
          </a:ln>
        </p:spPr>
        <p:txBody>
          <a:bodyPr/>
          <a:lstStyle/>
          <a:p>
            <a:endParaRPr lang="en-US"/>
          </a:p>
        </p:txBody>
      </p:sp>
      <p:sp>
        <p:nvSpPr>
          <p:cNvPr id="88" name="Freeform 87"/>
          <p:cNvSpPr/>
          <p:nvPr/>
        </p:nvSpPr>
        <p:spPr>
          <a:xfrm>
            <a:off x="3290940" y="5579517"/>
            <a:ext cx="39450" cy="36123"/>
          </a:xfrm>
          <a:custGeom>
            <a:avLst/>
            <a:gdLst/>
            <a:ahLst/>
            <a:cxnLst/>
            <a:rect l="0" t="0" r="0" b="0"/>
            <a:pathLst>
              <a:path w="88851" h="88851">
                <a:moveTo>
                  <a:pt x="44747" y="38833"/>
                </a:moveTo>
                <a:lnTo>
                  <a:pt x="0" y="0"/>
                </a:lnTo>
              </a:path>
            </a:pathLst>
          </a:custGeom>
          <a:noFill/>
          <a:ln w="12700">
            <a:solidFill>
              <a:srgbClr val="000000"/>
            </a:solidFill>
          </a:ln>
        </p:spPr>
        <p:txBody>
          <a:bodyPr/>
          <a:lstStyle/>
          <a:p>
            <a:endParaRPr lang="en-US"/>
          </a:p>
        </p:txBody>
      </p:sp>
      <p:sp>
        <p:nvSpPr>
          <p:cNvPr id="89" name="Freeform 88"/>
          <p:cNvSpPr/>
          <p:nvPr/>
        </p:nvSpPr>
        <p:spPr>
          <a:xfrm>
            <a:off x="3179297" y="5695414"/>
            <a:ext cx="37049" cy="38616"/>
          </a:xfrm>
          <a:custGeom>
            <a:avLst/>
            <a:gdLst/>
            <a:ahLst/>
            <a:cxnLst/>
            <a:rect l="0" t="0" r="0" b="0"/>
            <a:pathLst>
              <a:path w="88851" h="88851">
                <a:moveTo>
                  <a:pt x="40479" y="43264"/>
                </a:moveTo>
                <a:lnTo>
                  <a:pt x="0" y="0"/>
                </a:lnTo>
              </a:path>
            </a:pathLst>
          </a:custGeom>
          <a:noFill/>
          <a:ln w="12700">
            <a:solidFill>
              <a:srgbClr val="000000"/>
            </a:solidFill>
          </a:ln>
        </p:spPr>
        <p:txBody>
          <a:bodyPr/>
          <a:lstStyle/>
          <a:p>
            <a:endParaRPr lang="en-US"/>
          </a:p>
        </p:txBody>
      </p:sp>
      <p:sp>
        <p:nvSpPr>
          <p:cNvPr id="90" name="Freeform 89"/>
          <p:cNvSpPr/>
          <p:nvPr/>
        </p:nvSpPr>
        <p:spPr>
          <a:xfrm>
            <a:off x="3056237" y="5799110"/>
            <a:ext cx="34403" cy="40845"/>
          </a:xfrm>
          <a:custGeom>
            <a:avLst/>
            <a:gdLst/>
            <a:ahLst/>
            <a:cxnLst/>
            <a:rect l="0" t="0" r="0" b="0"/>
            <a:pathLst>
              <a:path w="76158" h="88851">
                <a:moveTo>
                  <a:pt x="35774" y="47228"/>
                </a:moveTo>
                <a:lnTo>
                  <a:pt x="0" y="0"/>
                </a:lnTo>
              </a:path>
            </a:pathLst>
          </a:custGeom>
          <a:noFill/>
          <a:ln w="12700">
            <a:solidFill>
              <a:srgbClr val="000000"/>
            </a:solidFill>
          </a:ln>
        </p:spPr>
        <p:txBody>
          <a:bodyPr/>
          <a:lstStyle/>
          <a:p>
            <a:endParaRPr lang="en-US"/>
          </a:p>
        </p:txBody>
      </p:sp>
      <p:sp>
        <p:nvSpPr>
          <p:cNvPr id="91" name="Freeform 90"/>
          <p:cNvSpPr/>
          <p:nvPr/>
        </p:nvSpPr>
        <p:spPr>
          <a:xfrm>
            <a:off x="2897199" y="5846721"/>
            <a:ext cx="71708" cy="99833"/>
          </a:xfrm>
          <a:custGeom>
            <a:avLst/>
            <a:gdLst/>
            <a:ahLst/>
            <a:cxnLst/>
            <a:rect l="0" t="0" r="0" b="0"/>
            <a:pathLst>
              <a:path w="139623" h="190395">
                <a:moveTo>
                  <a:pt x="76709" y="126709"/>
                </a:moveTo>
                <a:lnTo>
                  <a:pt x="0" y="0"/>
                </a:lnTo>
              </a:path>
            </a:pathLst>
          </a:custGeom>
          <a:noFill/>
          <a:ln w="25400">
            <a:solidFill>
              <a:srgbClr val="000000"/>
            </a:solidFill>
          </a:ln>
        </p:spPr>
        <p:txBody>
          <a:bodyPr/>
          <a:lstStyle/>
          <a:p>
            <a:endParaRPr lang="en-US"/>
          </a:p>
        </p:txBody>
      </p:sp>
      <p:sp>
        <p:nvSpPr>
          <p:cNvPr id="92" name="Rectangle 91"/>
          <p:cNvSpPr/>
          <p:nvPr/>
        </p:nvSpPr>
        <p:spPr>
          <a:xfrm>
            <a:off x="2684288" y="5749006"/>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93" name="Freeform 92"/>
          <p:cNvSpPr/>
          <p:nvPr/>
        </p:nvSpPr>
        <p:spPr>
          <a:xfrm>
            <a:off x="2781284" y="5965565"/>
            <a:ext cx="28490" cy="44425"/>
          </a:xfrm>
          <a:custGeom>
            <a:avLst/>
            <a:gdLst/>
            <a:ahLst/>
            <a:cxnLst/>
            <a:rect l="0" t="0" r="0" b="0"/>
            <a:pathLst>
              <a:path w="63465" h="101544">
                <a:moveTo>
                  <a:pt x="25262" y="53592"/>
                </a:moveTo>
                <a:lnTo>
                  <a:pt x="0" y="0"/>
                </a:lnTo>
              </a:path>
            </a:pathLst>
          </a:custGeom>
          <a:noFill/>
          <a:ln w="12700">
            <a:solidFill>
              <a:srgbClr val="000000"/>
            </a:solidFill>
          </a:ln>
        </p:spPr>
        <p:txBody>
          <a:bodyPr/>
          <a:lstStyle/>
          <a:p>
            <a:endParaRPr lang="en-US"/>
          </a:p>
        </p:txBody>
      </p:sp>
      <p:sp>
        <p:nvSpPr>
          <p:cNvPr id="94" name="Freeform 93"/>
          <p:cNvSpPr/>
          <p:nvPr/>
        </p:nvSpPr>
        <p:spPr>
          <a:xfrm>
            <a:off x="2632356" y="6026530"/>
            <a:ext cx="25287" cy="45736"/>
          </a:xfrm>
          <a:custGeom>
            <a:avLst/>
            <a:gdLst/>
            <a:ahLst/>
            <a:cxnLst/>
            <a:rect l="0" t="0" r="0" b="0"/>
            <a:pathLst>
              <a:path w="63465" h="101544">
                <a:moveTo>
                  <a:pt x="19568" y="55923"/>
                </a:moveTo>
                <a:lnTo>
                  <a:pt x="0" y="0"/>
                </a:lnTo>
              </a:path>
            </a:pathLst>
          </a:custGeom>
          <a:noFill/>
          <a:ln w="12700">
            <a:solidFill>
              <a:srgbClr val="000000"/>
            </a:solidFill>
          </a:ln>
        </p:spPr>
        <p:txBody>
          <a:bodyPr/>
          <a:lstStyle/>
          <a:p>
            <a:endParaRPr lang="en-US"/>
          </a:p>
        </p:txBody>
      </p:sp>
      <p:sp>
        <p:nvSpPr>
          <p:cNvPr id="95" name="Freeform 94"/>
          <p:cNvSpPr/>
          <p:nvPr/>
        </p:nvSpPr>
        <p:spPr>
          <a:xfrm>
            <a:off x="2477909" y="6071721"/>
            <a:ext cx="21965" cy="46708"/>
          </a:xfrm>
          <a:custGeom>
            <a:avLst/>
            <a:gdLst/>
            <a:ahLst/>
            <a:cxnLst/>
            <a:rect l="0" t="0" r="0" b="0"/>
            <a:pathLst>
              <a:path w="63465" h="101544">
                <a:moveTo>
                  <a:pt x="13663" y="57651"/>
                </a:moveTo>
                <a:lnTo>
                  <a:pt x="0" y="0"/>
                </a:lnTo>
              </a:path>
            </a:pathLst>
          </a:custGeom>
          <a:noFill/>
          <a:ln w="12700">
            <a:solidFill>
              <a:srgbClr val="000000"/>
            </a:solidFill>
          </a:ln>
        </p:spPr>
        <p:txBody>
          <a:bodyPr/>
          <a:lstStyle/>
          <a:p>
            <a:endParaRPr lang="en-US"/>
          </a:p>
        </p:txBody>
      </p:sp>
      <p:sp>
        <p:nvSpPr>
          <p:cNvPr id="96" name="Freeform 95"/>
          <p:cNvSpPr/>
          <p:nvPr/>
        </p:nvSpPr>
        <p:spPr>
          <a:xfrm>
            <a:off x="2319608" y="6100653"/>
            <a:ext cx="18561" cy="47330"/>
          </a:xfrm>
          <a:custGeom>
            <a:avLst/>
            <a:gdLst/>
            <a:ahLst/>
            <a:cxnLst/>
            <a:rect l="0" t="0" r="0" b="0"/>
            <a:pathLst>
              <a:path w="50772" h="101544">
                <a:moveTo>
                  <a:pt x="7611" y="58757"/>
                </a:moveTo>
                <a:lnTo>
                  <a:pt x="0" y="0"/>
                </a:lnTo>
              </a:path>
            </a:pathLst>
          </a:custGeom>
          <a:noFill/>
          <a:ln w="12700">
            <a:solidFill>
              <a:srgbClr val="000000"/>
            </a:solidFill>
          </a:ln>
        </p:spPr>
        <p:txBody>
          <a:bodyPr/>
          <a:lstStyle/>
          <a:p>
            <a:endParaRPr lang="en-US"/>
          </a:p>
        </p:txBody>
      </p:sp>
      <p:sp>
        <p:nvSpPr>
          <p:cNvPr id="97" name="Freeform 96"/>
          <p:cNvSpPr/>
          <p:nvPr/>
        </p:nvSpPr>
        <p:spPr>
          <a:xfrm>
            <a:off x="2157913" y="6063037"/>
            <a:ext cx="30637" cy="111850"/>
          </a:xfrm>
          <a:custGeom>
            <a:avLst/>
            <a:gdLst/>
            <a:ahLst/>
            <a:cxnLst/>
            <a:rect l="0" t="0" r="0" b="0"/>
            <a:pathLst>
              <a:path w="76158" h="215781">
                <a:moveTo>
                  <a:pt x="3693" y="148073"/>
                </a:moveTo>
                <a:lnTo>
                  <a:pt x="0" y="0"/>
                </a:lnTo>
              </a:path>
            </a:pathLst>
          </a:custGeom>
          <a:noFill/>
          <a:ln w="25400">
            <a:solidFill>
              <a:srgbClr val="000000"/>
            </a:solidFill>
          </a:ln>
        </p:spPr>
        <p:txBody>
          <a:bodyPr/>
          <a:lstStyle/>
          <a:p>
            <a:endParaRPr lang="en-US"/>
          </a:p>
        </p:txBody>
      </p:sp>
      <p:sp>
        <p:nvSpPr>
          <p:cNvPr id="98" name="Rectangle 97"/>
          <p:cNvSpPr/>
          <p:nvPr/>
        </p:nvSpPr>
        <p:spPr>
          <a:xfrm>
            <a:off x="2048845" y="5963200"/>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99" name="Freeform 98"/>
          <p:cNvSpPr/>
          <p:nvPr/>
        </p:nvSpPr>
        <p:spPr>
          <a:xfrm>
            <a:off x="1995667" y="6108665"/>
            <a:ext cx="16908" cy="47503"/>
          </a:xfrm>
          <a:custGeom>
            <a:avLst/>
            <a:gdLst/>
            <a:ahLst/>
            <a:cxnLst/>
            <a:rect l="0" t="0" r="0" b="0"/>
            <a:pathLst>
              <a:path w="63465" h="114237">
                <a:moveTo>
                  <a:pt x="0" y="59063"/>
                </a:moveTo>
                <a:lnTo>
                  <a:pt x="4673" y="0"/>
                </a:lnTo>
              </a:path>
            </a:pathLst>
          </a:custGeom>
          <a:noFill/>
          <a:ln w="12700">
            <a:solidFill>
              <a:srgbClr val="000000"/>
            </a:solidFill>
          </a:ln>
        </p:spPr>
        <p:txBody>
          <a:bodyPr/>
          <a:lstStyle/>
          <a:p>
            <a:endParaRPr lang="en-US"/>
          </a:p>
        </p:txBody>
      </p:sp>
      <p:sp>
        <p:nvSpPr>
          <p:cNvPr id="100" name="Freeform 99"/>
          <p:cNvSpPr/>
          <p:nvPr/>
        </p:nvSpPr>
        <p:spPr>
          <a:xfrm>
            <a:off x="1832689" y="6087660"/>
            <a:ext cx="20339" cy="47051"/>
          </a:xfrm>
          <a:custGeom>
            <a:avLst/>
            <a:gdLst/>
            <a:ahLst/>
            <a:cxnLst/>
            <a:rect l="0" t="0" r="0" b="0"/>
            <a:pathLst>
              <a:path w="76158" h="114237">
                <a:moveTo>
                  <a:pt x="0" y="58260"/>
                </a:moveTo>
                <a:lnTo>
                  <a:pt x="10773" y="0"/>
                </a:lnTo>
              </a:path>
            </a:pathLst>
          </a:custGeom>
          <a:noFill/>
          <a:ln w="12700">
            <a:solidFill>
              <a:srgbClr val="000000"/>
            </a:solidFill>
          </a:ln>
        </p:spPr>
        <p:txBody>
          <a:bodyPr/>
          <a:lstStyle/>
          <a:p>
            <a:endParaRPr lang="en-US"/>
          </a:p>
        </p:txBody>
      </p:sp>
      <p:sp>
        <p:nvSpPr>
          <p:cNvPr id="101" name="Freeform 100"/>
          <p:cNvSpPr/>
          <p:nvPr/>
        </p:nvSpPr>
        <p:spPr>
          <a:xfrm>
            <a:off x="1672814" y="6050224"/>
            <a:ext cx="23705" cy="46246"/>
          </a:xfrm>
          <a:custGeom>
            <a:avLst/>
            <a:gdLst/>
            <a:ahLst/>
            <a:cxnLst/>
            <a:rect l="0" t="0" r="0" b="0"/>
            <a:pathLst>
              <a:path w="76158" h="101544">
                <a:moveTo>
                  <a:pt x="0" y="56829"/>
                </a:moveTo>
                <a:lnTo>
                  <a:pt x="16756" y="0"/>
                </a:lnTo>
              </a:path>
            </a:pathLst>
          </a:custGeom>
          <a:noFill/>
          <a:ln w="12700">
            <a:solidFill>
              <a:srgbClr val="000000"/>
            </a:solidFill>
          </a:ln>
        </p:spPr>
        <p:txBody>
          <a:bodyPr/>
          <a:lstStyle/>
          <a:p>
            <a:endParaRPr lang="en-US"/>
          </a:p>
        </p:txBody>
      </p:sp>
      <p:sp>
        <p:nvSpPr>
          <p:cNvPr id="102" name="Freeform 101"/>
          <p:cNvSpPr/>
          <p:nvPr/>
        </p:nvSpPr>
        <p:spPr>
          <a:xfrm>
            <a:off x="1517768" y="5996759"/>
            <a:ext cx="26969" cy="45096"/>
          </a:xfrm>
          <a:custGeom>
            <a:avLst/>
            <a:gdLst/>
            <a:ahLst/>
            <a:cxnLst/>
            <a:rect l="0" t="0" r="0" b="0"/>
            <a:pathLst>
              <a:path w="76158" h="101544">
                <a:moveTo>
                  <a:pt x="0" y="54785"/>
                </a:moveTo>
                <a:lnTo>
                  <a:pt x="22559" y="0"/>
                </a:lnTo>
              </a:path>
            </a:pathLst>
          </a:custGeom>
          <a:noFill/>
          <a:ln w="12700">
            <a:solidFill>
              <a:srgbClr val="000000"/>
            </a:solidFill>
          </a:ln>
        </p:spPr>
        <p:txBody>
          <a:bodyPr/>
          <a:lstStyle/>
          <a:p>
            <a:endParaRPr lang="en-US"/>
          </a:p>
        </p:txBody>
      </p:sp>
      <p:sp>
        <p:nvSpPr>
          <p:cNvPr id="103" name="Freeform 102"/>
          <p:cNvSpPr/>
          <p:nvPr/>
        </p:nvSpPr>
        <p:spPr>
          <a:xfrm>
            <a:off x="1369222" y="5883840"/>
            <a:ext cx="68101" cy="101895"/>
          </a:xfrm>
          <a:custGeom>
            <a:avLst/>
            <a:gdLst/>
            <a:ahLst/>
            <a:cxnLst/>
            <a:rect l="0" t="0" r="0" b="0"/>
            <a:pathLst>
              <a:path w="152316" h="203088">
                <a:moveTo>
                  <a:pt x="0" y="130375"/>
                </a:moveTo>
                <a:lnTo>
                  <a:pt x="70297" y="0"/>
                </a:lnTo>
              </a:path>
            </a:pathLst>
          </a:custGeom>
          <a:noFill/>
          <a:ln w="25400">
            <a:solidFill>
              <a:srgbClr val="000000"/>
            </a:solidFill>
          </a:ln>
        </p:spPr>
        <p:txBody>
          <a:bodyPr/>
          <a:lstStyle/>
          <a:p>
            <a:endParaRPr lang="en-US"/>
          </a:p>
        </p:txBody>
      </p:sp>
      <p:sp>
        <p:nvSpPr>
          <p:cNvPr id="104" name="Rectangle 103"/>
          <p:cNvSpPr/>
          <p:nvPr/>
        </p:nvSpPr>
        <p:spPr>
          <a:xfrm>
            <a:off x="1399122" y="5784705"/>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05" name="Freeform 104"/>
          <p:cNvSpPr/>
          <p:nvPr/>
        </p:nvSpPr>
        <p:spPr>
          <a:xfrm>
            <a:off x="1228776" y="5844216"/>
            <a:ext cx="33053" cy="41816"/>
          </a:xfrm>
          <a:custGeom>
            <a:avLst/>
            <a:gdLst/>
            <a:ahLst/>
            <a:cxnLst/>
            <a:rect l="0" t="0" r="0" b="0"/>
            <a:pathLst>
              <a:path w="88851" h="101544">
                <a:moveTo>
                  <a:pt x="0" y="48953"/>
                </a:moveTo>
                <a:lnTo>
                  <a:pt x="33375" y="0"/>
                </a:lnTo>
              </a:path>
            </a:pathLst>
          </a:custGeom>
          <a:noFill/>
          <a:ln w="12700">
            <a:solidFill>
              <a:srgbClr val="000000"/>
            </a:solidFill>
          </a:ln>
        </p:spPr>
        <p:txBody>
          <a:bodyPr/>
          <a:lstStyle/>
          <a:p>
            <a:endParaRPr lang="en-US"/>
          </a:p>
        </p:txBody>
      </p:sp>
      <p:sp>
        <p:nvSpPr>
          <p:cNvPr id="106" name="Freeform 105"/>
          <p:cNvSpPr/>
          <p:nvPr/>
        </p:nvSpPr>
        <p:spPr>
          <a:xfrm>
            <a:off x="1097946" y="5746784"/>
            <a:ext cx="35808" cy="39720"/>
          </a:xfrm>
          <a:custGeom>
            <a:avLst/>
            <a:gdLst/>
            <a:ahLst/>
            <a:cxnLst/>
            <a:rect l="0" t="0" r="0" b="0"/>
            <a:pathLst>
              <a:path w="101544" h="88851">
                <a:moveTo>
                  <a:pt x="0" y="45228"/>
                </a:moveTo>
                <a:lnTo>
                  <a:pt x="38272" y="0"/>
                </a:lnTo>
              </a:path>
            </a:pathLst>
          </a:custGeom>
          <a:noFill/>
          <a:ln w="12700">
            <a:solidFill>
              <a:srgbClr val="000000"/>
            </a:solidFill>
          </a:ln>
        </p:spPr>
        <p:txBody>
          <a:bodyPr/>
          <a:lstStyle/>
          <a:p>
            <a:endParaRPr lang="en-US"/>
          </a:p>
        </p:txBody>
      </p:sp>
      <p:sp>
        <p:nvSpPr>
          <p:cNvPr id="107" name="Freeform 106"/>
          <p:cNvSpPr/>
          <p:nvPr/>
        </p:nvSpPr>
        <p:spPr>
          <a:xfrm>
            <a:off x="978144" y="5636594"/>
            <a:ext cx="38330" cy="37351"/>
          </a:xfrm>
          <a:custGeom>
            <a:avLst/>
            <a:gdLst/>
            <a:ahLst/>
            <a:cxnLst/>
            <a:rect l="0" t="0" r="0" b="0"/>
            <a:pathLst>
              <a:path w="101544" h="88851">
                <a:moveTo>
                  <a:pt x="0" y="41015"/>
                </a:moveTo>
                <a:lnTo>
                  <a:pt x="42756" y="0"/>
                </a:lnTo>
              </a:path>
            </a:pathLst>
          </a:custGeom>
          <a:noFill/>
          <a:ln w="12700">
            <a:solidFill>
              <a:srgbClr val="000000"/>
            </a:solidFill>
          </a:ln>
        </p:spPr>
        <p:txBody>
          <a:bodyPr/>
          <a:lstStyle/>
          <a:p>
            <a:endParaRPr lang="en-US"/>
          </a:p>
        </p:txBody>
      </p:sp>
      <p:sp>
        <p:nvSpPr>
          <p:cNvPr id="108" name="Freeform 107"/>
          <p:cNvSpPr/>
          <p:nvPr/>
        </p:nvSpPr>
        <p:spPr>
          <a:xfrm>
            <a:off x="870660" y="5514837"/>
            <a:ext cx="40593" cy="34732"/>
          </a:xfrm>
          <a:custGeom>
            <a:avLst/>
            <a:gdLst/>
            <a:ahLst/>
            <a:cxnLst/>
            <a:rect l="0" t="0" r="0" b="0"/>
            <a:pathLst>
              <a:path w="114237" h="88851">
                <a:moveTo>
                  <a:pt x="0" y="36360"/>
                </a:moveTo>
                <a:lnTo>
                  <a:pt x="46779" y="0"/>
                </a:lnTo>
              </a:path>
            </a:pathLst>
          </a:custGeom>
          <a:noFill/>
          <a:ln w="12700">
            <a:solidFill>
              <a:srgbClr val="000000"/>
            </a:solidFill>
          </a:ln>
        </p:spPr>
        <p:txBody>
          <a:bodyPr/>
          <a:lstStyle/>
          <a:p>
            <a:endParaRPr lang="en-US"/>
          </a:p>
        </p:txBody>
      </p:sp>
      <p:sp>
        <p:nvSpPr>
          <p:cNvPr id="109" name="Freeform 108"/>
          <p:cNvSpPr/>
          <p:nvPr/>
        </p:nvSpPr>
        <p:spPr>
          <a:xfrm>
            <a:off x="776652" y="5356405"/>
            <a:ext cx="99289" cy="72593"/>
          </a:xfrm>
          <a:custGeom>
            <a:avLst/>
            <a:gdLst/>
            <a:ahLst/>
            <a:cxnLst/>
            <a:rect l="0" t="0" r="0" b="0"/>
            <a:pathLst>
              <a:path w="215781" h="152316">
                <a:moveTo>
                  <a:pt x="0" y="78282"/>
                </a:moveTo>
                <a:lnTo>
                  <a:pt x="125742" y="0"/>
                </a:lnTo>
              </a:path>
            </a:pathLst>
          </a:custGeom>
          <a:noFill/>
          <a:ln w="25400">
            <a:solidFill>
              <a:srgbClr val="000000"/>
            </a:solidFill>
          </a:ln>
        </p:spPr>
        <p:txBody>
          <a:bodyPr/>
          <a:lstStyle/>
          <a:p>
            <a:endParaRPr lang="en-US"/>
          </a:p>
        </p:txBody>
      </p:sp>
      <p:sp>
        <p:nvSpPr>
          <p:cNvPr id="110" name="Rectangle 109"/>
          <p:cNvSpPr/>
          <p:nvPr/>
        </p:nvSpPr>
        <p:spPr>
          <a:xfrm>
            <a:off x="842217" y="5256359"/>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11" name="Freeform 110"/>
          <p:cNvSpPr/>
          <p:nvPr/>
        </p:nvSpPr>
        <p:spPr>
          <a:xfrm>
            <a:off x="697137" y="5241981"/>
            <a:ext cx="44246" cy="28864"/>
          </a:xfrm>
          <a:custGeom>
            <a:avLst/>
            <a:gdLst/>
            <a:ahLst/>
            <a:cxnLst/>
            <a:rect l="0" t="0" r="0" b="0"/>
            <a:pathLst>
              <a:path w="114237" h="76158">
                <a:moveTo>
                  <a:pt x="0" y="25928"/>
                </a:moveTo>
                <a:lnTo>
                  <a:pt x="53273" y="0"/>
                </a:lnTo>
              </a:path>
            </a:pathLst>
          </a:custGeom>
          <a:noFill/>
          <a:ln w="12700">
            <a:solidFill>
              <a:srgbClr val="000000"/>
            </a:solidFill>
          </a:ln>
        </p:spPr>
        <p:txBody>
          <a:bodyPr/>
          <a:lstStyle/>
          <a:p>
            <a:endParaRPr lang="en-US"/>
          </a:p>
        </p:txBody>
      </p:sp>
      <p:sp>
        <p:nvSpPr>
          <p:cNvPr id="112" name="Freeform 111"/>
          <p:cNvSpPr/>
          <p:nvPr/>
        </p:nvSpPr>
        <p:spPr>
          <a:xfrm>
            <a:off x="632970" y="5093825"/>
            <a:ext cx="45597" cy="25678"/>
          </a:xfrm>
          <a:custGeom>
            <a:avLst/>
            <a:gdLst/>
            <a:ahLst/>
            <a:cxnLst/>
            <a:rect l="0" t="0" r="0" b="0"/>
            <a:pathLst>
              <a:path w="114237" h="63465">
                <a:moveTo>
                  <a:pt x="0" y="20264"/>
                </a:moveTo>
                <a:lnTo>
                  <a:pt x="55675" y="0"/>
                </a:lnTo>
              </a:path>
            </a:pathLst>
          </a:custGeom>
          <a:noFill/>
          <a:ln w="12700">
            <a:solidFill>
              <a:srgbClr val="000000"/>
            </a:solidFill>
          </a:ln>
        </p:spPr>
        <p:txBody>
          <a:bodyPr/>
          <a:lstStyle/>
          <a:p>
            <a:endParaRPr lang="en-US"/>
          </a:p>
        </p:txBody>
      </p:sp>
      <p:sp>
        <p:nvSpPr>
          <p:cNvPr id="113" name="Freeform 112"/>
          <p:cNvSpPr/>
          <p:nvPr/>
        </p:nvSpPr>
        <p:spPr>
          <a:xfrm>
            <a:off x="584843" y="4939952"/>
            <a:ext cx="46610" cy="22369"/>
          </a:xfrm>
          <a:custGeom>
            <a:avLst/>
            <a:gdLst/>
            <a:ahLst/>
            <a:cxnLst/>
            <a:rect l="0" t="0" r="0" b="0"/>
            <a:pathLst>
              <a:path w="114237" h="50772">
                <a:moveTo>
                  <a:pt x="0" y="14381"/>
                </a:moveTo>
                <a:lnTo>
                  <a:pt x="57476" y="0"/>
                </a:lnTo>
              </a:path>
            </a:pathLst>
          </a:custGeom>
          <a:noFill/>
          <a:ln w="12700">
            <a:solidFill>
              <a:srgbClr val="000000"/>
            </a:solidFill>
          </a:ln>
        </p:spPr>
        <p:txBody>
          <a:bodyPr/>
          <a:lstStyle/>
          <a:p>
            <a:endParaRPr lang="en-US"/>
          </a:p>
        </p:txBody>
      </p:sp>
      <p:sp>
        <p:nvSpPr>
          <p:cNvPr id="114" name="Freeform 113"/>
          <p:cNvSpPr/>
          <p:nvPr/>
        </p:nvSpPr>
        <p:spPr>
          <a:xfrm>
            <a:off x="553277" y="4782024"/>
            <a:ext cx="47274" cy="18973"/>
          </a:xfrm>
          <a:custGeom>
            <a:avLst/>
            <a:gdLst/>
            <a:ahLst/>
            <a:cxnLst/>
            <a:rect l="0" t="0" r="0" b="0"/>
            <a:pathLst>
              <a:path w="114237" h="50772">
                <a:moveTo>
                  <a:pt x="0" y="8343"/>
                </a:moveTo>
                <a:lnTo>
                  <a:pt x="58657" y="0"/>
                </a:lnTo>
              </a:path>
            </a:pathLst>
          </a:custGeom>
          <a:noFill/>
          <a:ln w="12700">
            <a:solidFill>
              <a:srgbClr val="000000"/>
            </a:solidFill>
          </a:ln>
        </p:spPr>
        <p:txBody>
          <a:bodyPr/>
          <a:lstStyle/>
          <a:p>
            <a:endParaRPr lang="en-US"/>
          </a:p>
        </p:txBody>
      </p:sp>
      <p:sp>
        <p:nvSpPr>
          <p:cNvPr id="115" name="Freeform 114"/>
          <p:cNvSpPr/>
          <p:nvPr/>
        </p:nvSpPr>
        <p:spPr>
          <a:xfrm>
            <a:off x="538609" y="4619873"/>
            <a:ext cx="111818" cy="31674"/>
          </a:xfrm>
          <a:custGeom>
            <a:avLst/>
            <a:gdLst/>
            <a:ahLst/>
            <a:cxnLst/>
            <a:rect l="0" t="0" r="0" b="0"/>
            <a:pathLst>
              <a:path w="228474" h="76158">
                <a:moveTo>
                  <a:pt x="0" y="5538"/>
                </a:moveTo>
                <a:lnTo>
                  <a:pt x="148016" y="0"/>
                </a:lnTo>
              </a:path>
            </a:pathLst>
          </a:custGeom>
          <a:noFill/>
          <a:ln w="25400">
            <a:solidFill>
              <a:srgbClr val="000000"/>
            </a:solidFill>
          </a:ln>
        </p:spPr>
        <p:txBody>
          <a:bodyPr/>
          <a:lstStyle/>
          <a:p>
            <a:endParaRPr lang="en-US"/>
          </a:p>
        </p:txBody>
      </p:sp>
      <p:sp>
        <p:nvSpPr>
          <p:cNvPr id="116" name="Rectangle 115"/>
          <p:cNvSpPr/>
          <p:nvPr/>
        </p:nvSpPr>
        <p:spPr>
          <a:xfrm>
            <a:off x="613743" y="4570937"/>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17" name="Freeform 116"/>
          <p:cNvSpPr/>
          <p:nvPr/>
        </p:nvSpPr>
        <p:spPr>
          <a:xfrm>
            <a:off x="541000" y="4458621"/>
            <a:ext cx="47533" cy="16494"/>
          </a:xfrm>
          <a:custGeom>
            <a:avLst/>
            <a:gdLst/>
            <a:ahLst/>
            <a:cxnLst/>
            <a:rect l="0" t="0" r="0" b="0"/>
            <a:pathLst>
              <a:path w="114237" h="63465">
                <a:moveTo>
                  <a:pt x="0" y="0"/>
                </a:moveTo>
                <a:lnTo>
                  <a:pt x="59117" y="3936"/>
                </a:lnTo>
              </a:path>
            </a:pathLst>
          </a:custGeom>
          <a:noFill/>
          <a:ln w="12700">
            <a:solidFill>
              <a:srgbClr val="000000"/>
            </a:solidFill>
          </a:ln>
        </p:spPr>
        <p:txBody>
          <a:bodyPr/>
          <a:lstStyle/>
          <a:p>
            <a:endParaRPr lang="en-US"/>
          </a:p>
        </p:txBody>
      </p:sp>
      <p:sp>
        <p:nvSpPr>
          <p:cNvPr id="118" name="Freeform 117"/>
          <p:cNvSpPr/>
          <p:nvPr/>
        </p:nvSpPr>
        <p:spPr>
          <a:xfrm>
            <a:off x="560423" y="4295389"/>
            <a:ext cx="47124" cy="19931"/>
          </a:xfrm>
          <a:custGeom>
            <a:avLst/>
            <a:gdLst/>
            <a:ahLst/>
            <a:cxnLst/>
            <a:rect l="0" t="0" r="0" b="0"/>
            <a:pathLst>
              <a:path w="114237" h="63465">
                <a:moveTo>
                  <a:pt x="0" y="0"/>
                </a:moveTo>
                <a:lnTo>
                  <a:pt x="58390" y="10046"/>
                </a:lnTo>
              </a:path>
            </a:pathLst>
          </a:custGeom>
          <a:noFill/>
          <a:ln w="12700">
            <a:solidFill>
              <a:srgbClr val="000000"/>
            </a:solidFill>
          </a:ln>
        </p:spPr>
        <p:txBody>
          <a:bodyPr/>
          <a:lstStyle/>
          <a:p>
            <a:endParaRPr lang="en-US"/>
          </a:p>
        </p:txBody>
      </p:sp>
      <p:sp>
        <p:nvSpPr>
          <p:cNvPr id="119" name="Freeform 118"/>
          <p:cNvSpPr/>
          <p:nvPr/>
        </p:nvSpPr>
        <p:spPr>
          <a:xfrm>
            <a:off x="596669" y="4135051"/>
            <a:ext cx="46361" cy="23306"/>
          </a:xfrm>
          <a:custGeom>
            <a:avLst/>
            <a:gdLst/>
            <a:ahLst/>
            <a:cxnLst/>
            <a:rect l="0" t="0" r="0" b="0"/>
            <a:pathLst>
              <a:path w="114237" h="76158">
                <a:moveTo>
                  <a:pt x="0" y="0"/>
                </a:moveTo>
                <a:lnTo>
                  <a:pt x="57033" y="16047"/>
                </a:lnTo>
              </a:path>
            </a:pathLst>
          </a:custGeom>
          <a:noFill/>
          <a:ln w="12700">
            <a:solidFill>
              <a:srgbClr val="000000"/>
            </a:solidFill>
          </a:ln>
        </p:spPr>
        <p:txBody>
          <a:bodyPr/>
          <a:lstStyle/>
          <a:p>
            <a:endParaRPr lang="en-US"/>
          </a:p>
        </p:txBody>
      </p:sp>
      <p:sp>
        <p:nvSpPr>
          <p:cNvPr id="120" name="Freeform 119"/>
          <p:cNvSpPr/>
          <p:nvPr/>
        </p:nvSpPr>
        <p:spPr>
          <a:xfrm>
            <a:off x="649346" y="3979336"/>
            <a:ext cx="45252" cy="26584"/>
          </a:xfrm>
          <a:custGeom>
            <a:avLst/>
            <a:gdLst/>
            <a:ahLst/>
            <a:cxnLst/>
            <a:rect l="0" t="0" r="0" b="0"/>
            <a:pathLst>
              <a:path w="114237" h="76158">
                <a:moveTo>
                  <a:pt x="0" y="0"/>
                </a:moveTo>
                <a:lnTo>
                  <a:pt x="55062" y="21875"/>
                </a:lnTo>
              </a:path>
            </a:pathLst>
          </a:custGeom>
          <a:noFill/>
          <a:ln w="12700">
            <a:solidFill>
              <a:srgbClr val="000000"/>
            </a:solidFill>
          </a:ln>
        </p:spPr>
        <p:txBody>
          <a:bodyPr/>
          <a:lstStyle/>
          <a:p>
            <a:endParaRPr lang="en-US"/>
          </a:p>
        </p:txBody>
      </p:sp>
      <p:sp>
        <p:nvSpPr>
          <p:cNvPr id="121" name="Freeform 120"/>
          <p:cNvSpPr/>
          <p:nvPr/>
        </p:nvSpPr>
        <p:spPr>
          <a:xfrm>
            <a:off x="717888" y="3829923"/>
            <a:ext cx="102382" cy="67184"/>
          </a:xfrm>
          <a:custGeom>
            <a:avLst/>
            <a:gdLst/>
            <a:ahLst/>
            <a:cxnLst/>
            <a:rect l="0" t="0" r="0" b="0"/>
            <a:pathLst>
              <a:path w="215781" h="152316">
                <a:moveTo>
                  <a:pt x="0" y="0"/>
                </a:moveTo>
                <a:lnTo>
                  <a:pt x="131241" y="68667"/>
                </a:lnTo>
              </a:path>
            </a:pathLst>
          </a:custGeom>
          <a:noFill/>
          <a:ln w="25400">
            <a:solidFill>
              <a:srgbClr val="000000"/>
            </a:solidFill>
          </a:ln>
        </p:spPr>
        <p:txBody>
          <a:bodyPr/>
          <a:lstStyle/>
          <a:p>
            <a:endParaRPr lang="en-US"/>
          </a:p>
        </p:txBody>
      </p:sp>
      <p:sp>
        <p:nvSpPr>
          <p:cNvPr id="122" name="Rectangle 121"/>
          <p:cNvSpPr/>
          <p:nvPr/>
        </p:nvSpPr>
        <p:spPr>
          <a:xfrm>
            <a:off x="785098" y="3871235"/>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23" name="Freeform 122"/>
          <p:cNvSpPr/>
          <p:nvPr/>
        </p:nvSpPr>
        <p:spPr>
          <a:xfrm>
            <a:off x="801555" y="3688424"/>
            <a:ext cx="42047" cy="32709"/>
          </a:xfrm>
          <a:custGeom>
            <a:avLst/>
            <a:gdLst/>
            <a:ahLst/>
            <a:cxnLst/>
            <a:rect l="0" t="0" r="0" b="0"/>
            <a:pathLst>
              <a:path w="101544" h="88851">
                <a:moveTo>
                  <a:pt x="0" y="0"/>
                </a:moveTo>
                <a:lnTo>
                  <a:pt x="49365" y="32763"/>
                </a:lnTo>
              </a:path>
            </a:pathLst>
          </a:custGeom>
          <a:noFill/>
          <a:ln w="12700">
            <a:solidFill>
              <a:srgbClr val="000000"/>
            </a:solidFill>
          </a:ln>
        </p:spPr>
        <p:txBody>
          <a:bodyPr/>
          <a:lstStyle/>
          <a:p>
            <a:endParaRPr lang="en-US"/>
          </a:p>
        </p:txBody>
      </p:sp>
      <p:sp>
        <p:nvSpPr>
          <p:cNvPr id="124" name="Freeform 123"/>
          <p:cNvSpPr/>
          <p:nvPr/>
        </p:nvSpPr>
        <p:spPr>
          <a:xfrm>
            <a:off x="899444" y="3556364"/>
            <a:ext cx="39986" cy="35489"/>
          </a:xfrm>
          <a:custGeom>
            <a:avLst/>
            <a:gdLst/>
            <a:ahLst/>
            <a:cxnLst/>
            <a:rect l="0" t="0" r="0" b="0"/>
            <a:pathLst>
              <a:path w="114237" h="101544">
                <a:moveTo>
                  <a:pt x="0" y="0"/>
                </a:moveTo>
                <a:lnTo>
                  <a:pt x="45701" y="37705"/>
                </a:lnTo>
              </a:path>
            </a:pathLst>
          </a:custGeom>
          <a:noFill/>
          <a:ln w="12700">
            <a:solidFill>
              <a:srgbClr val="000000"/>
            </a:solidFill>
          </a:ln>
        </p:spPr>
        <p:txBody>
          <a:bodyPr/>
          <a:lstStyle/>
          <a:p>
            <a:endParaRPr lang="en-US"/>
          </a:p>
        </p:txBody>
      </p:sp>
      <p:sp>
        <p:nvSpPr>
          <p:cNvPr id="125" name="Freeform 124"/>
          <p:cNvSpPr/>
          <p:nvPr/>
        </p:nvSpPr>
        <p:spPr>
          <a:xfrm>
            <a:off x="1010500" y="3435167"/>
            <a:ext cx="37649" cy="38040"/>
          </a:xfrm>
          <a:custGeom>
            <a:avLst/>
            <a:gdLst/>
            <a:ahLst/>
            <a:cxnLst/>
            <a:rect l="0" t="0" r="0" b="0"/>
            <a:pathLst>
              <a:path w="101544" h="101544">
                <a:moveTo>
                  <a:pt x="0" y="0"/>
                </a:moveTo>
                <a:lnTo>
                  <a:pt x="41545" y="42241"/>
                </a:lnTo>
              </a:path>
            </a:pathLst>
          </a:custGeom>
          <a:noFill/>
          <a:ln w="12700">
            <a:solidFill>
              <a:srgbClr val="000000"/>
            </a:solidFill>
          </a:ln>
        </p:spPr>
        <p:txBody>
          <a:bodyPr/>
          <a:lstStyle/>
          <a:p>
            <a:endParaRPr lang="en-US"/>
          </a:p>
        </p:txBody>
      </p:sp>
      <p:sp>
        <p:nvSpPr>
          <p:cNvPr id="126" name="Freeform 125"/>
          <p:cNvSpPr/>
          <p:nvPr/>
        </p:nvSpPr>
        <p:spPr>
          <a:xfrm>
            <a:off x="1133526" y="3326140"/>
            <a:ext cx="35058" cy="40336"/>
          </a:xfrm>
          <a:custGeom>
            <a:avLst/>
            <a:gdLst/>
            <a:ahLst/>
            <a:cxnLst/>
            <a:rect l="0" t="0" r="0" b="0"/>
            <a:pathLst>
              <a:path w="101544" h="101544">
                <a:moveTo>
                  <a:pt x="0" y="0"/>
                </a:moveTo>
                <a:lnTo>
                  <a:pt x="36940" y="46322"/>
                </a:lnTo>
              </a:path>
            </a:pathLst>
          </a:custGeom>
          <a:noFill/>
          <a:ln w="12700">
            <a:solidFill>
              <a:srgbClr val="000000"/>
            </a:solidFill>
          </a:ln>
        </p:spPr>
        <p:txBody>
          <a:bodyPr/>
          <a:lstStyle/>
          <a:p>
            <a:endParaRPr lang="en-US"/>
          </a:p>
        </p:txBody>
      </p:sp>
      <p:sp>
        <p:nvSpPr>
          <p:cNvPr id="127" name="Freeform 126"/>
          <p:cNvSpPr/>
          <p:nvPr/>
        </p:nvSpPr>
        <p:spPr>
          <a:xfrm>
            <a:off x="1267194" y="3230460"/>
            <a:ext cx="73472" cy="98735"/>
          </a:xfrm>
          <a:custGeom>
            <a:avLst/>
            <a:gdLst/>
            <a:ahLst/>
            <a:cxnLst/>
            <a:rect l="0" t="0" r="0" b="0"/>
            <a:pathLst>
              <a:path w="165009" h="203088">
                <a:moveTo>
                  <a:pt x="0" y="0"/>
                </a:moveTo>
                <a:lnTo>
                  <a:pt x="79844" y="124757"/>
                </a:lnTo>
              </a:path>
            </a:pathLst>
          </a:custGeom>
          <a:noFill/>
          <a:ln w="25400">
            <a:solidFill>
              <a:srgbClr val="000000"/>
            </a:solidFill>
          </a:ln>
        </p:spPr>
        <p:txBody>
          <a:bodyPr/>
          <a:lstStyle/>
          <a:p>
            <a:endParaRPr lang="en-US"/>
          </a:p>
        </p:txBody>
      </p:sp>
      <p:sp>
        <p:nvSpPr>
          <p:cNvPr id="128" name="Rectangle 127"/>
          <p:cNvSpPr/>
          <p:nvPr/>
        </p:nvSpPr>
        <p:spPr>
          <a:xfrm>
            <a:off x="1306305" y="3300050"/>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29" name="Freeform 128"/>
          <p:cNvSpPr/>
          <p:nvPr/>
        </p:nvSpPr>
        <p:spPr>
          <a:xfrm>
            <a:off x="1410065" y="3149156"/>
            <a:ext cx="29237" cy="44062"/>
          </a:xfrm>
          <a:custGeom>
            <a:avLst/>
            <a:gdLst/>
            <a:ahLst/>
            <a:cxnLst/>
            <a:rect l="0" t="0" r="0" b="0"/>
            <a:pathLst>
              <a:path w="88851" h="114237">
                <a:moveTo>
                  <a:pt x="0" y="0"/>
                </a:moveTo>
                <a:lnTo>
                  <a:pt x="26590" y="52946"/>
                </a:lnTo>
              </a:path>
            </a:pathLst>
          </a:custGeom>
          <a:noFill/>
          <a:ln w="12700">
            <a:solidFill>
              <a:srgbClr val="000000"/>
            </a:solidFill>
          </a:ln>
        </p:spPr>
        <p:txBody>
          <a:bodyPr/>
          <a:lstStyle/>
          <a:p>
            <a:endParaRPr lang="en-US"/>
          </a:p>
        </p:txBody>
      </p:sp>
      <p:sp>
        <p:nvSpPr>
          <p:cNvPr id="130" name="Freeform 129"/>
          <p:cNvSpPr/>
          <p:nvPr/>
        </p:nvSpPr>
        <p:spPr>
          <a:xfrm>
            <a:off x="1560597" y="3083108"/>
            <a:ext cx="26067" cy="45452"/>
          </a:xfrm>
          <a:custGeom>
            <a:avLst/>
            <a:gdLst/>
            <a:ahLst/>
            <a:cxnLst/>
            <a:rect l="0" t="0" r="0" b="0"/>
            <a:pathLst>
              <a:path w="76158" h="114237">
                <a:moveTo>
                  <a:pt x="0" y="0"/>
                </a:moveTo>
                <a:lnTo>
                  <a:pt x="20956" y="55418"/>
                </a:lnTo>
              </a:path>
            </a:pathLst>
          </a:custGeom>
          <a:noFill/>
          <a:ln w="12700">
            <a:solidFill>
              <a:srgbClr val="000000"/>
            </a:solidFill>
          </a:ln>
        </p:spPr>
        <p:txBody>
          <a:bodyPr/>
          <a:lstStyle/>
          <a:p>
            <a:endParaRPr lang="en-US"/>
          </a:p>
        </p:txBody>
      </p:sp>
      <p:sp>
        <p:nvSpPr>
          <p:cNvPr id="131" name="Freeform 130"/>
          <p:cNvSpPr/>
          <p:nvPr/>
        </p:nvSpPr>
        <p:spPr>
          <a:xfrm>
            <a:off x="1717166" y="3033026"/>
            <a:ext cx="22771" cy="46506"/>
          </a:xfrm>
          <a:custGeom>
            <a:avLst/>
            <a:gdLst/>
            <a:ahLst/>
            <a:cxnLst/>
            <a:rect l="0" t="0" r="0" b="0"/>
            <a:pathLst>
              <a:path w="76158" h="114237">
                <a:moveTo>
                  <a:pt x="0" y="0"/>
                </a:moveTo>
                <a:lnTo>
                  <a:pt x="15096" y="57292"/>
                </a:lnTo>
              </a:path>
            </a:pathLst>
          </a:custGeom>
          <a:noFill/>
          <a:ln w="12700">
            <a:solidFill>
              <a:srgbClr val="000000"/>
            </a:solidFill>
          </a:ln>
        </p:spPr>
        <p:txBody>
          <a:bodyPr/>
          <a:lstStyle/>
          <a:p>
            <a:endParaRPr lang="en-US"/>
          </a:p>
        </p:txBody>
      </p:sp>
      <p:sp>
        <p:nvSpPr>
          <p:cNvPr id="132" name="Freeform 131"/>
          <p:cNvSpPr/>
          <p:nvPr/>
        </p:nvSpPr>
        <p:spPr>
          <a:xfrm>
            <a:off x="1878084" y="2999450"/>
            <a:ext cx="19384" cy="47213"/>
          </a:xfrm>
          <a:custGeom>
            <a:avLst/>
            <a:gdLst/>
            <a:ahLst/>
            <a:cxnLst/>
            <a:rect l="0" t="0" r="0" b="0"/>
            <a:pathLst>
              <a:path w="63465" h="126930">
                <a:moveTo>
                  <a:pt x="0" y="0"/>
                </a:moveTo>
                <a:lnTo>
                  <a:pt x="9074" y="58549"/>
                </a:lnTo>
              </a:path>
            </a:pathLst>
          </a:custGeom>
          <a:noFill/>
          <a:ln w="12700">
            <a:solidFill>
              <a:srgbClr val="000000"/>
            </a:solidFill>
          </a:ln>
        </p:spPr>
        <p:txBody>
          <a:bodyPr/>
          <a:lstStyle/>
          <a:p>
            <a:endParaRPr lang="en-US"/>
          </a:p>
        </p:txBody>
      </p:sp>
      <p:sp>
        <p:nvSpPr>
          <p:cNvPr id="133" name="Freeform 132"/>
          <p:cNvSpPr/>
          <p:nvPr/>
        </p:nvSpPr>
        <p:spPr>
          <a:xfrm>
            <a:off x="2041618" y="2982742"/>
            <a:ext cx="32712" cy="111773"/>
          </a:xfrm>
          <a:custGeom>
            <a:avLst/>
            <a:gdLst/>
            <a:ahLst/>
            <a:cxnLst/>
            <a:rect l="0" t="0" r="0" b="0"/>
            <a:pathLst>
              <a:path w="101544" h="228474">
                <a:moveTo>
                  <a:pt x="0" y="0"/>
                </a:moveTo>
                <a:lnTo>
                  <a:pt x="7383" y="147935"/>
                </a:lnTo>
              </a:path>
            </a:pathLst>
          </a:custGeom>
          <a:noFill/>
          <a:ln w="25400">
            <a:solidFill>
              <a:srgbClr val="000000"/>
            </a:solidFill>
          </a:ln>
        </p:spPr>
        <p:txBody>
          <a:bodyPr/>
          <a:lstStyle/>
          <a:p>
            <a:endParaRPr lang="en-US"/>
          </a:p>
        </p:txBody>
      </p:sp>
      <p:sp>
        <p:nvSpPr>
          <p:cNvPr id="134" name="Rectangle 133"/>
          <p:cNvSpPr/>
          <p:nvPr/>
        </p:nvSpPr>
        <p:spPr>
          <a:xfrm>
            <a:off x="1941748" y="3064437"/>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36" name="Rectangle 135"/>
          <p:cNvSpPr/>
          <p:nvPr/>
        </p:nvSpPr>
        <p:spPr>
          <a:xfrm>
            <a:off x="1748973" y="4199667"/>
            <a:ext cx="750243" cy="207749"/>
          </a:xfrm>
          <a:prstGeom prst="rect">
            <a:avLst/>
          </a:prstGeom>
          <a:noFill/>
        </p:spPr>
        <p:txBody>
          <a:bodyPr wrap="square" lIns="0" tIns="0" rIns="0" bIns="0" rtlCol="0">
            <a:spAutoFit/>
          </a:bodyPr>
          <a:lstStyle/>
          <a:p>
            <a:pPr algn="ctr"/>
            <a:r>
              <a:rPr sz="1350" dirty="0">
                <a:solidFill>
                  <a:srgbClr val="000000"/>
                </a:solidFill>
                <a:latin typeface="Helvetica"/>
              </a:rPr>
              <a:t>pRSII42K</a:t>
            </a:r>
          </a:p>
        </p:txBody>
      </p:sp>
      <p:sp>
        <p:nvSpPr>
          <p:cNvPr id="137" name="Rectangle 136"/>
          <p:cNvSpPr/>
          <p:nvPr/>
        </p:nvSpPr>
        <p:spPr>
          <a:xfrm>
            <a:off x="1811509" y="4728013"/>
            <a:ext cx="625171" cy="207749"/>
          </a:xfrm>
          <a:prstGeom prst="rect">
            <a:avLst/>
          </a:prstGeom>
          <a:noFill/>
        </p:spPr>
        <p:txBody>
          <a:bodyPr wrap="none" lIns="0" tIns="0" rIns="0" bIns="0" rtlCol="0">
            <a:spAutoFit/>
          </a:bodyPr>
          <a:lstStyle/>
          <a:p>
            <a:pPr algn="ctr"/>
            <a:r>
              <a:rPr sz="1350" dirty="0">
                <a:solidFill>
                  <a:srgbClr val="000000"/>
                </a:solidFill>
                <a:latin typeface="Helvetica"/>
              </a:rPr>
              <a:t>6048 bp</a:t>
            </a:r>
          </a:p>
        </p:txBody>
      </p:sp>
      <p:sp>
        <p:nvSpPr>
          <p:cNvPr id="138" name="Rectangle 137"/>
          <p:cNvSpPr/>
          <p:nvPr/>
        </p:nvSpPr>
        <p:spPr>
          <a:xfrm>
            <a:off x="3476808" y="5856103"/>
            <a:ext cx="718145" cy="155877"/>
          </a:xfrm>
          <a:prstGeom prst="rect">
            <a:avLst/>
          </a:prstGeom>
          <a:noFill/>
        </p:spPr>
        <p:txBody>
          <a:bodyPr wrap="none" lIns="0" tIns="0" rIns="0" bIns="0" rtlCol="0">
            <a:spAutoFit/>
          </a:bodyPr>
          <a:lstStyle/>
          <a:p>
            <a:r>
              <a:rPr sz="1013" dirty="0">
                <a:solidFill>
                  <a:srgbClr val="000000"/>
                </a:solidFill>
                <a:latin typeface="Helvetica"/>
              </a:rPr>
              <a:t>2μ ORI-STB</a:t>
            </a:r>
          </a:p>
        </p:txBody>
      </p:sp>
      <p:sp>
        <p:nvSpPr>
          <p:cNvPr id="19" name="TextBox 18">
            <a:extLst>
              <a:ext uri="{FF2B5EF4-FFF2-40B4-BE49-F238E27FC236}">
                <a16:creationId xmlns:a16="http://schemas.microsoft.com/office/drawing/2014/main" id="{49D2C749-B7EE-5138-79C2-F52EBE484F8A}"/>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4115084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Freeform 132"/>
          <p:cNvSpPr/>
          <p:nvPr/>
        </p:nvSpPr>
        <p:spPr>
          <a:xfrm>
            <a:off x="3928827" y="4054796"/>
            <a:ext cx="46744" cy="23775"/>
          </a:xfrm>
          <a:custGeom>
            <a:avLst/>
            <a:gdLst/>
            <a:ahLst/>
            <a:cxnLst/>
            <a:rect l="0" t="0" r="0" b="0"/>
            <a:pathLst>
              <a:path w="114237" h="63465">
                <a:moveTo>
                  <a:pt x="0" y="16881"/>
                </a:moveTo>
                <a:lnTo>
                  <a:pt x="57715" y="0"/>
                </a:lnTo>
              </a:path>
            </a:pathLst>
          </a:custGeom>
          <a:noFill/>
          <a:ln w="12700">
            <a:solidFill>
              <a:srgbClr val="000000"/>
            </a:solidFill>
          </a:ln>
        </p:spPr>
        <p:txBody>
          <a:bodyPr/>
          <a:lstStyle/>
          <a:p>
            <a:endParaRPr lang="en-US"/>
          </a:p>
        </p:txBody>
      </p:sp>
      <p:sp>
        <p:nvSpPr>
          <p:cNvPr id="2" name="Freeform 1"/>
          <p:cNvSpPr/>
          <p:nvPr/>
        </p:nvSpPr>
        <p:spPr>
          <a:xfrm>
            <a:off x="2726460" y="2787817"/>
            <a:ext cx="24883" cy="46400"/>
          </a:xfrm>
          <a:custGeom>
            <a:avLst/>
            <a:gdLst/>
            <a:ahLst/>
            <a:cxnLst/>
            <a:rect l="0" t="0" r="0" b="0"/>
            <a:pathLst>
              <a:path w="76158" h="101544">
                <a:moveTo>
                  <a:pt x="0" y="57102"/>
                </a:moveTo>
                <a:lnTo>
                  <a:pt x="18851" y="0"/>
                </a:lnTo>
              </a:path>
            </a:pathLst>
          </a:custGeom>
          <a:noFill/>
          <a:ln w="12700">
            <a:solidFill>
              <a:srgbClr val="000000"/>
            </a:solidFill>
          </a:ln>
        </p:spPr>
        <p:txBody>
          <a:bodyPr/>
          <a:lstStyle/>
          <a:p>
            <a:endParaRPr lang="en-US"/>
          </a:p>
        </p:txBody>
      </p:sp>
      <p:sp>
        <p:nvSpPr>
          <p:cNvPr id="3" name="Freeform 2"/>
          <p:cNvSpPr/>
          <p:nvPr/>
        </p:nvSpPr>
        <p:spPr>
          <a:xfrm>
            <a:off x="3959137" y="4990977"/>
            <a:ext cx="47296" cy="21633"/>
          </a:xfrm>
          <a:custGeom>
            <a:avLst/>
            <a:gdLst/>
            <a:ahLst/>
            <a:cxnLst/>
            <a:rect l="0" t="0" r="0" b="0"/>
            <a:pathLst>
              <a:path w="114237" h="76158">
                <a:moveTo>
                  <a:pt x="0" y="0"/>
                </a:moveTo>
                <a:lnTo>
                  <a:pt x="58695" y="13073"/>
                </a:lnTo>
              </a:path>
            </a:pathLst>
          </a:custGeom>
          <a:noFill/>
          <a:ln w="12700">
            <a:solidFill>
              <a:srgbClr val="000000"/>
            </a:solidFill>
          </a:ln>
        </p:spPr>
        <p:txBody>
          <a:bodyPr/>
          <a:lstStyle/>
          <a:p>
            <a:endParaRPr lang="en-US"/>
          </a:p>
        </p:txBody>
      </p:sp>
      <p:sp>
        <p:nvSpPr>
          <p:cNvPr id="4" name="Freeform 3"/>
          <p:cNvSpPr/>
          <p:nvPr/>
        </p:nvSpPr>
        <p:spPr>
          <a:xfrm>
            <a:off x="3068362" y="6200587"/>
            <a:ext cx="31100" cy="43626"/>
          </a:xfrm>
          <a:custGeom>
            <a:avLst/>
            <a:gdLst/>
            <a:ahLst/>
            <a:cxnLst/>
            <a:rect l="0" t="0" r="0" b="0"/>
            <a:pathLst>
              <a:path w="88851" h="101544">
                <a:moveTo>
                  <a:pt x="0" y="0"/>
                </a:moveTo>
                <a:lnTo>
                  <a:pt x="29902" y="52171"/>
                </a:lnTo>
              </a:path>
            </a:pathLst>
          </a:custGeom>
          <a:noFill/>
          <a:ln w="12700">
            <a:solidFill>
              <a:srgbClr val="000000"/>
            </a:solidFill>
          </a:ln>
        </p:spPr>
        <p:txBody>
          <a:bodyPr/>
          <a:lstStyle/>
          <a:p>
            <a:endParaRPr lang="en-US"/>
          </a:p>
        </p:txBody>
      </p:sp>
      <p:sp>
        <p:nvSpPr>
          <p:cNvPr id="5" name="Freeform 4"/>
          <p:cNvSpPr/>
          <p:nvPr/>
        </p:nvSpPr>
        <p:spPr>
          <a:xfrm>
            <a:off x="370985" y="5243192"/>
            <a:ext cx="45928" cy="26219"/>
          </a:xfrm>
          <a:custGeom>
            <a:avLst/>
            <a:gdLst/>
            <a:ahLst/>
            <a:cxnLst/>
            <a:rect l="0" t="0" r="0" b="0"/>
            <a:pathLst>
              <a:path w="101544" h="76158">
                <a:moveTo>
                  <a:pt x="56263" y="0"/>
                </a:moveTo>
                <a:lnTo>
                  <a:pt x="0" y="21225"/>
                </a:lnTo>
              </a:path>
            </a:pathLst>
          </a:custGeom>
          <a:noFill/>
          <a:ln w="12700">
            <a:solidFill>
              <a:srgbClr val="000000"/>
            </a:solidFill>
          </a:ln>
        </p:spPr>
        <p:txBody>
          <a:bodyPr/>
          <a:lstStyle/>
          <a:p>
            <a:endParaRPr lang="en-US"/>
          </a:p>
        </p:txBody>
      </p:sp>
      <p:sp>
        <p:nvSpPr>
          <p:cNvPr id="6" name="Freeform 5"/>
          <p:cNvSpPr/>
          <p:nvPr/>
        </p:nvSpPr>
        <p:spPr>
          <a:xfrm>
            <a:off x="1037014" y="3048938"/>
            <a:ext cx="34034" cy="41737"/>
          </a:xfrm>
          <a:custGeom>
            <a:avLst/>
            <a:gdLst/>
            <a:ahLst/>
            <a:cxnLst/>
            <a:rect l="0" t="0" r="0" b="0"/>
            <a:pathLst>
              <a:path w="88851" h="88851">
                <a:moveTo>
                  <a:pt x="35119" y="48813"/>
                </a:moveTo>
                <a:lnTo>
                  <a:pt x="0" y="0"/>
                </a:lnTo>
              </a:path>
            </a:pathLst>
          </a:custGeom>
          <a:noFill/>
          <a:ln w="12700">
            <a:solidFill>
              <a:srgbClr val="000000"/>
            </a:solidFill>
          </a:ln>
        </p:spPr>
        <p:txBody>
          <a:bodyPr/>
          <a:lstStyle/>
          <a:p>
            <a:endParaRPr lang="en-US"/>
          </a:p>
        </p:txBody>
      </p:sp>
      <p:sp>
        <p:nvSpPr>
          <p:cNvPr id="7" name="Freeform 6"/>
          <p:cNvSpPr/>
          <p:nvPr/>
        </p:nvSpPr>
        <p:spPr>
          <a:xfrm>
            <a:off x="1158153" y="2926345"/>
            <a:ext cx="31871" cy="85476"/>
          </a:xfrm>
          <a:custGeom>
            <a:avLst/>
            <a:gdLst/>
            <a:ahLst/>
            <a:cxnLst/>
            <a:rect l="0" t="0" r="0" b="0"/>
            <a:pathLst>
              <a:path w="76158" h="165009">
                <a:moveTo>
                  <a:pt x="31273" y="126571"/>
                </a:moveTo>
                <a:lnTo>
                  <a:pt x="0" y="0"/>
                </a:lnTo>
              </a:path>
            </a:pathLst>
          </a:custGeom>
          <a:noFill/>
          <a:ln w="12700">
            <a:solidFill>
              <a:srgbClr val="000000"/>
            </a:solidFill>
          </a:ln>
        </p:spPr>
        <p:txBody>
          <a:bodyPr/>
          <a:lstStyle/>
          <a:p>
            <a:endParaRPr lang="en-US"/>
          </a:p>
        </p:txBody>
      </p:sp>
      <p:sp>
        <p:nvSpPr>
          <p:cNvPr id="8" name="Freeform 7"/>
          <p:cNvSpPr/>
          <p:nvPr/>
        </p:nvSpPr>
        <p:spPr>
          <a:xfrm>
            <a:off x="1294231" y="2808662"/>
            <a:ext cx="29441" cy="129127"/>
          </a:xfrm>
          <a:custGeom>
            <a:avLst/>
            <a:gdLst/>
            <a:ahLst/>
            <a:cxnLst/>
            <a:rect l="0" t="0" r="0" b="0"/>
            <a:pathLst>
              <a:path w="76158" h="253860">
                <a:moveTo>
                  <a:pt x="26953" y="204173"/>
                </a:moveTo>
                <a:lnTo>
                  <a:pt x="0" y="0"/>
                </a:lnTo>
              </a:path>
            </a:pathLst>
          </a:custGeom>
          <a:noFill/>
          <a:ln w="12700">
            <a:solidFill>
              <a:srgbClr val="000000"/>
            </a:solidFill>
          </a:ln>
        </p:spPr>
        <p:txBody>
          <a:bodyPr/>
          <a:lstStyle/>
          <a:p>
            <a:endParaRPr lang="en-US"/>
          </a:p>
        </p:txBody>
      </p:sp>
      <p:sp>
        <p:nvSpPr>
          <p:cNvPr id="9" name="Freeform 8"/>
          <p:cNvSpPr/>
          <p:nvPr/>
        </p:nvSpPr>
        <p:spPr>
          <a:xfrm>
            <a:off x="3766502" y="4064292"/>
            <a:ext cx="176604" cy="61756"/>
          </a:xfrm>
          <a:custGeom>
            <a:avLst/>
            <a:gdLst/>
            <a:ahLst/>
            <a:cxnLst/>
            <a:rect l="0" t="0" r="0" b="0"/>
            <a:pathLst>
              <a:path w="342711" h="126930">
                <a:moveTo>
                  <a:pt x="0" y="84403"/>
                </a:moveTo>
                <a:lnTo>
                  <a:pt x="288576" y="0"/>
                </a:lnTo>
              </a:path>
            </a:pathLst>
          </a:custGeom>
          <a:noFill/>
          <a:ln w="12700">
            <a:solidFill>
              <a:srgbClr val="000000"/>
            </a:solidFill>
          </a:ln>
        </p:spPr>
        <p:txBody>
          <a:bodyPr/>
          <a:lstStyle/>
          <a:p>
            <a:endParaRPr lang="en-US"/>
          </a:p>
        </p:txBody>
      </p:sp>
      <p:sp>
        <p:nvSpPr>
          <p:cNvPr id="10" name="Freeform 9"/>
          <p:cNvSpPr/>
          <p:nvPr/>
        </p:nvSpPr>
        <p:spPr>
          <a:xfrm>
            <a:off x="2673441" y="2819937"/>
            <a:ext cx="67298" cy="174879"/>
          </a:xfrm>
          <a:custGeom>
            <a:avLst/>
            <a:gdLst/>
            <a:ahLst/>
            <a:cxnLst/>
            <a:rect l="0" t="0" r="0" b="0"/>
            <a:pathLst>
              <a:path w="152316" h="330018">
                <a:moveTo>
                  <a:pt x="0" y="285510"/>
                </a:moveTo>
                <a:lnTo>
                  <a:pt x="94254" y="0"/>
                </a:lnTo>
              </a:path>
            </a:pathLst>
          </a:custGeom>
          <a:noFill/>
          <a:ln w="12700">
            <a:solidFill>
              <a:srgbClr val="000000"/>
            </a:solidFill>
          </a:ln>
        </p:spPr>
        <p:txBody>
          <a:bodyPr/>
          <a:lstStyle/>
          <a:p>
            <a:endParaRPr lang="en-US"/>
          </a:p>
        </p:txBody>
      </p:sp>
      <p:sp>
        <p:nvSpPr>
          <p:cNvPr id="11" name="Freeform 10"/>
          <p:cNvSpPr/>
          <p:nvPr/>
        </p:nvSpPr>
        <p:spPr>
          <a:xfrm>
            <a:off x="3794058" y="4954210"/>
            <a:ext cx="179359" cy="51047"/>
          </a:xfrm>
          <a:custGeom>
            <a:avLst/>
            <a:gdLst/>
            <a:ahLst/>
            <a:cxnLst/>
            <a:rect l="0" t="0" r="0" b="0"/>
            <a:pathLst>
              <a:path w="355404" h="126930">
                <a:moveTo>
                  <a:pt x="0" y="0"/>
                </a:moveTo>
                <a:lnTo>
                  <a:pt x="293475" y="65365"/>
                </a:lnTo>
              </a:path>
            </a:pathLst>
          </a:custGeom>
          <a:noFill/>
          <a:ln w="12700">
            <a:solidFill>
              <a:srgbClr val="000000"/>
            </a:solidFill>
          </a:ln>
        </p:spPr>
        <p:txBody>
          <a:bodyPr/>
          <a:lstStyle/>
          <a:p>
            <a:endParaRPr lang="en-US"/>
          </a:p>
        </p:txBody>
      </p:sp>
      <p:sp>
        <p:nvSpPr>
          <p:cNvPr id="12" name="Freeform 11"/>
          <p:cNvSpPr/>
          <p:nvPr/>
        </p:nvSpPr>
        <p:spPr>
          <a:xfrm>
            <a:off x="2984262" y="6053855"/>
            <a:ext cx="98380" cy="161012"/>
          </a:xfrm>
          <a:custGeom>
            <a:avLst/>
            <a:gdLst/>
            <a:ahLst/>
            <a:cxnLst/>
            <a:rect l="0" t="0" r="0" b="0"/>
            <a:pathLst>
              <a:path w="215781" h="317325">
                <a:moveTo>
                  <a:pt x="0" y="0"/>
                </a:moveTo>
                <a:lnTo>
                  <a:pt x="149511" y="260857"/>
                </a:lnTo>
              </a:path>
            </a:pathLst>
          </a:custGeom>
          <a:noFill/>
          <a:ln w="12700">
            <a:solidFill>
              <a:srgbClr val="000000"/>
            </a:solidFill>
          </a:ln>
        </p:spPr>
        <p:txBody>
          <a:bodyPr/>
          <a:lstStyle/>
          <a:p>
            <a:endParaRPr lang="en-US"/>
          </a:p>
        </p:txBody>
      </p:sp>
      <p:sp>
        <p:nvSpPr>
          <p:cNvPr id="13" name="Freeform 12"/>
          <p:cNvSpPr/>
          <p:nvPr/>
        </p:nvSpPr>
        <p:spPr>
          <a:xfrm>
            <a:off x="402633" y="5183496"/>
            <a:ext cx="172518" cy="73976"/>
          </a:xfrm>
          <a:custGeom>
            <a:avLst/>
            <a:gdLst/>
            <a:ahLst/>
            <a:cxnLst/>
            <a:rect l="0" t="0" r="0" b="0"/>
            <a:pathLst>
              <a:path w="330018" h="165009">
                <a:moveTo>
                  <a:pt x="281313" y="0"/>
                </a:moveTo>
                <a:lnTo>
                  <a:pt x="0" y="106127"/>
                </a:lnTo>
              </a:path>
            </a:pathLst>
          </a:custGeom>
          <a:noFill/>
          <a:ln w="12700">
            <a:solidFill>
              <a:srgbClr val="000000"/>
            </a:solidFill>
          </a:ln>
        </p:spPr>
        <p:txBody>
          <a:bodyPr/>
          <a:lstStyle/>
          <a:p>
            <a:endParaRPr lang="en-US"/>
          </a:p>
        </p:txBody>
      </p:sp>
      <p:sp>
        <p:nvSpPr>
          <p:cNvPr id="14" name="Freeform 13"/>
          <p:cNvSpPr/>
          <p:nvPr/>
        </p:nvSpPr>
        <p:spPr>
          <a:xfrm>
            <a:off x="1056768" y="3076395"/>
            <a:ext cx="113052" cy="151565"/>
          </a:xfrm>
          <a:custGeom>
            <a:avLst/>
            <a:gdLst/>
            <a:ahLst/>
            <a:cxnLst/>
            <a:rect l="0" t="0" r="0" b="0"/>
            <a:pathLst>
              <a:path w="215781" h="279246">
                <a:moveTo>
                  <a:pt x="175595" y="244063"/>
                </a:moveTo>
                <a:lnTo>
                  <a:pt x="0" y="0"/>
                </a:lnTo>
              </a:path>
            </a:pathLst>
          </a:custGeom>
          <a:noFill/>
          <a:ln w="12700">
            <a:solidFill>
              <a:srgbClr val="000000"/>
            </a:solidFill>
          </a:ln>
        </p:spPr>
        <p:txBody>
          <a:bodyPr/>
          <a:lstStyle/>
          <a:p>
            <a:endParaRPr lang="en-US"/>
          </a:p>
        </p:txBody>
      </p:sp>
      <p:sp>
        <p:nvSpPr>
          <p:cNvPr id="15" name="Freeform 14"/>
          <p:cNvSpPr/>
          <p:nvPr/>
        </p:nvSpPr>
        <p:spPr>
          <a:xfrm>
            <a:off x="1175745" y="2997541"/>
            <a:ext cx="102236" cy="158734"/>
          </a:xfrm>
          <a:custGeom>
            <a:avLst/>
            <a:gdLst/>
            <a:ahLst/>
            <a:cxnLst/>
            <a:rect l="0" t="0" r="0" b="0"/>
            <a:pathLst>
              <a:path w="190395" h="291939">
                <a:moveTo>
                  <a:pt x="156366" y="256807"/>
                </a:moveTo>
                <a:lnTo>
                  <a:pt x="0" y="0"/>
                </a:lnTo>
              </a:path>
            </a:pathLst>
          </a:custGeom>
          <a:noFill/>
          <a:ln w="12700">
            <a:solidFill>
              <a:srgbClr val="000000"/>
            </a:solidFill>
          </a:ln>
        </p:spPr>
        <p:txBody>
          <a:bodyPr/>
          <a:lstStyle/>
          <a:p>
            <a:endParaRPr lang="en-US"/>
          </a:p>
        </p:txBody>
      </p:sp>
      <p:sp>
        <p:nvSpPr>
          <p:cNvPr id="16" name="Freeform 15"/>
          <p:cNvSpPr/>
          <p:nvPr/>
        </p:nvSpPr>
        <p:spPr>
          <a:xfrm>
            <a:off x="1309392" y="2923510"/>
            <a:ext cx="90086" cy="165463"/>
          </a:xfrm>
          <a:custGeom>
            <a:avLst/>
            <a:gdLst/>
            <a:ahLst/>
            <a:cxnLst/>
            <a:rect l="0" t="0" r="0" b="0"/>
            <a:pathLst>
              <a:path w="190395" h="317325">
                <a:moveTo>
                  <a:pt x="134767" y="268771"/>
                </a:moveTo>
                <a:lnTo>
                  <a:pt x="0" y="0"/>
                </a:lnTo>
              </a:path>
            </a:pathLst>
          </a:custGeom>
          <a:noFill/>
          <a:ln w="12700">
            <a:solidFill>
              <a:srgbClr val="000000"/>
            </a:solidFill>
          </a:ln>
        </p:spPr>
        <p:txBody>
          <a:bodyPr/>
          <a:lstStyle/>
          <a:p>
            <a:endParaRPr lang="en-US"/>
          </a:p>
        </p:txBody>
      </p:sp>
      <p:sp>
        <p:nvSpPr>
          <p:cNvPr id="17" name="Oval 16"/>
          <p:cNvSpPr/>
          <p:nvPr/>
        </p:nvSpPr>
        <p:spPr>
          <a:xfrm>
            <a:off x="443556" y="2886829"/>
            <a:ext cx="3382495" cy="3382495"/>
          </a:xfrm>
          <a:prstGeom prst="ellipse">
            <a:avLst/>
          </a:prstGeom>
          <a:noFill/>
          <a:ln w="25400">
            <a:solidFill>
              <a:srgbClr val="000000"/>
            </a:solidFill>
          </a:ln>
        </p:spPr>
        <p:txBody>
          <a:bodyPr/>
          <a:lstStyle/>
          <a:p>
            <a:endParaRPr lang="en-US"/>
          </a:p>
        </p:txBody>
      </p:sp>
      <p:sp>
        <p:nvSpPr>
          <p:cNvPr id="18" name="Oval 17"/>
          <p:cNvSpPr/>
          <p:nvPr/>
        </p:nvSpPr>
        <p:spPr>
          <a:xfrm>
            <a:off x="443556" y="2886829"/>
            <a:ext cx="3382495" cy="3382495"/>
          </a:xfrm>
          <a:prstGeom prst="ellipse">
            <a:avLst/>
          </a:prstGeom>
          <a:noFill/>
          <a:ln w="0">
            <a:solidFill>
              <a:srgbClr val="FFFFFF"/>
            </a:solidFill>
          </a:ln>
        </p:spPr>
        <p:txBody>
          <a:bodyPr/>
          <a:lstStyle/>
          <a:p>
            <a:endParaRPr lang="en-US"/>
          </a:p>
        </p:txBody>
      </p:sp>
      <p:sp>
        <p:nvSpPr>
          <p:cNvPr id="23" name="Rectangle 22"/>
          <p:cNvSpPr/>
          <p:nvPr/>
        </p:nvSpPr>
        <p:spPr>
          <a:xfrm>
            <a:off x="3955175" y="3914074"/>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4" name="Rectangle 23"/>
          <p:cNvSpPr/>
          <p:nvPr/>
        </p:nvSpPr>
        <p:spPr>
          <a:xfrm>
            <a:off x="2727127"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5" name="Rectangle 24"/>
          <p:cNvSpPr/>
          <p:nvPr/>
        </p:nvSpPr>
        <p:spPr>
          <a:xfrm>
            <a:off x="3983734" y="4999326"/>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26" name="Rectangle 25"/>
          <p:cNvSpPr/>
          <p:nvPr/>
        </p:nvSpPr>
        <p:spPr>
          <a:xfrm>
            <a:off x="-281" y="5256359"/>
            <a:ext cx="362279" cy="155877"/>
          </a:xfrm>
          <a:prstGeom prst="rect">
            <a:avLst/>
          </a:prstGeom>
          <a:noFill/>
        </p:spPr>
        <p:txBody>
          <a:bodyPr wrap="none" lIns="0" tIns="0" rIns="0" bIns="0" rtlCol="0">
            <a:spAutoFit/>
          </a:bodyPr>
          <a:lstStyle/>
          <a:p>
            <a:r>
              <a:rPr sz="1013" dirty="0">
                <a:solidFill>
                  <a:srgbClr val="000000"/>
                </a:solidFill>
                <a:latin typeface="Helvetica"/>
              </a:rPr>
              <a:t>natAC</a:t>
            </a:r>
          </a:p>
        </p:txBody>
      </p:sp>
      <p:sp>
        <p:nvSpPr>
          <p:cNvPr id="27" name="Rectangle 26"/>
          <p:cNvSpPr/>
          <p:nvPr/>
        </p:nvSpPr>
        <p:spPr>
          <a:xfrm>
            <a:off x="321010" y="2907361"/>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28" name="Rectangle 27"/>
          <p:cNvSpPr/>
          <p:nvPr/>
        </p:nvSpPr>
        <p:spPr>
          <a:xfrm>
            <a:off x="863636" y="2785984"/>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29" name="Rectangle 28"/>
          <p:cNvSpPr/>
          <p:nvPr/>
        </p:nvSpPr>
        <p:spPr>
          <a:xfrm>
            <a:off x="578044" y="2664607"/>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0" name="Arc 29"/>
          <p:cNvSpPr/>
          <p:nvPr/>
        </p:nvSpPr>
        <p:spPr>
          <a:xfrm>
            <a:off x="443556" y="2886829"/>
            <a:ext cx="3382495" cy="3382495"/>
          </a:xfrm>
          <a:prstGeom prst="arc">
            <a:avLst>
              <a:gd name="adj1" fmla="val 1242522"/>
              <a:gd name="adj2" fmla="val 6135091"/>
            </a:avLst>
          </a:prstGeom>
          <a:ln w="88900">
            <a:solidFill>
              <a:srgbClr val="581357"/>
            </a:solidFill>
          </a:ln>
        </p:spPr>
        <p:txBody>
          <a:bodyPr/>
          <a:lstStyle/>
          <a:p>
            <a:endParaRPr lang="en-US"/>
          </a:p>
        </p:txBody>
      </p:sp>
      <p:sp>
        <p:nvSpPr>
          <p:cNvPr id="31" name="Freeform 30"/>
          <p:cNvSpPr/>
          <p:nvPr/>
        </p:nvSpPr>
        <p:spPr>
          <a:xfrm>
            <a:off x="3681850" y="5113035"/>
            <a:ext cx="95278" cy="108506"/>
          </a:xfrm>
          <a:custGeom>
            <a:avLst/>
            <a:gdLst/>
            <a:ahLst/>
            <a:cxnLst/>
            <a:rect l="0" t="0" r="0" b="0"/>
            <a:pathLst>
              <a:path w="165009" h="190395">
                <a:moveTo>
                  <a:pt x="88958" y="130829"/>
                </a:moveTo>
                <a:lnTo>
                  <a:pt x="118611" y="142127"/>
                </a:lnTo>
                <a:lnTo>
                  <a:pt x="101984" y="0"/>
                </a:lnTo>
                <a:lnTo>
                  <a:pt x="0" y="96932"/>
                </a:lnTo>
                <a:lnTo>
                  <a:pt x="29653" y="108231"/>
                </a:lnTo>
                <a:close/>
              </a:path>
            </a:pathLst>
          </a:custGeom>
          <a:solidFill>
            <a:srgbClr val="000000"/>
          </a:solidFill>
          <a:ln w="25400">
            <a:solidFill>
              <a:srgbClr val="581357"/>
            </a:solidFill>
          </a:ln>
        </p:spPr>
        <p:txBody>
          <a:bodyPr/>
          <a:lstStyle/>
          <a:p>
            <a:endParaRPr lang="en-US"/>
          </a:p>
        </p:txBody>
      </p:sp>
      <p:sp>
        <p:nvSpPr>
          <p:cNvPr id="32" name="Arc 31"/>
          <p:cNvSpPr/>
          <p:nvPr/>
        </p:nvSpPr>
        <p:spPr>
          <a:xfrm>
            <a:off x="443556" y="2886829"/>
            <a:ext cx="3382495" cy="3382495"/>
          </a:xfrm>
          <a:prstGeom prst="arc">
            <a:avLst>
              <a:gd name="adj1" fmla="val 1242522"/>
              <a:gd name="adj2" fmla="val 6120578"/>
            </a:avLst>
          </a:prstGeom>
          <a:ln w="63500">
            <a:solidFill>
              <a:srgbClr val="932092"/>
            </a:solidFill>
          </a:ln>
        </p:spPr>
        <p:txBody>
          <a:bodyPr/>
          <a:lstStyle/>
          <a:p>
            <a:endParaRPr lang="en-US"/>
          </a:p>
        </p:txBody>
      </p:sp>
      <p:sp>
        <p:nvSpPr>
          <p:cNvPr id="33" name="Freeform 32"/>
          <p:cNvSpPr/>
          <p:nvPr/>
        </p:nvSpPr>
        <p:spPr>
          <a:xfrm>
            <a:off x="3681850" y="5113035"/>
            <a:ext cx="80998" cy="94226"/>
          </a:xfrm>
          <a:custGeom>
            <a:avLst/>
            <a:gdLst/>
            <a:ahLst/>
            <a:cxnLst/>
            <a:rect l="0" t="0" r="0" b="0"/>
            <a:pathLst>
              <a:path w="139623" h="165009">
                <a:moveTo>
                  <a:pt x="88958" y="130829"/>
                </a:moveTo>
                <a:lnTo>
                  <a:pt x="118611" y="142127"/>
                </a:lnTo>
                <a:lnTo>
                  <a:pt x="101984" y="0"/>
                </a:lnTo>
                <a:lnTo>
                  <a:pt x="0" y="96932"/>
                </a:lnTo>
                <a:lnTo>
                  <a:pt x="29653" y="108231"/>
                </a:lnTo>
                <a:close/>
              </a:path>
            </a:pathLst>
          </a:custGeom>
          <a:solidFill>
            <a:srgbClr val="932092"/>
          </a:solidFill>
          <a:ln w="12700">
            <a:noFill/>
          </a:ln>
        </p:spPr>
        <p:txBody>
          <a:bodyPr/>
          <a:lstStyle/>
          <a:p>
            <a:endParaRPr lang="en-US"/>
          </a:p>
        </p:txBody>
      </p:sp>
      <p:sp>
        <p:nvSpPr>
          <p:cNvPr id="34" name="Arc 33"/>
          <p:cNvSpPr/>
          <p:nvPr/>
        </p:nvSpPr>
        <p:spPr>
          <a:xfrm>
            <a:off x="443556" y="2886829"/>
            <a:ext cx="3382495" cy="3382495"/>
          </a:xfrm>
          <a:prstGeom prst="arc">
            <a:avLst>
              <a:gd name="adj1" fmla="val 14255286"/>
              <a:gd name="adj2" fmla="val 14543967"/>
            </a:avLst>
          </a:prstGeom>
          <a:ln w="88900">
            <a:solidFill>
              <a:srgbClr val="009500"/>
            </a:solidFill>
          </a:ln>
        </p:spPr>
        <p:txBody>
          <a:bodyPr/>
          <a:lstStyle/>
          <a:p>
            <a:endParaRPr lang="en-US"/>
          </a:p>
        </p:txBody>
      </p:sp>
      <p:sp>
        <p:nvSpPr>
          <p:cNvPr id="35" name="Freeform 34"/>
          <p:cNvSpPr/>
          <p:nvPr/>
        </p:nvSpPr>
        <p:spPr>
          <a:xfrm>
            <a:off x="1172480" y="3117742"/>
            <a:ext cx="107168" cy="98121"/>
          </a:xfrm>
          <a:custGeom>
            <a:avLst/>
            <a:gdLst/>
            <a:ahLst/>
            <a:cxnLst/>
            <a:rect l="0" t="0" r="0" b="0"/>
            <a:pathLst>
              <a:path w="190395" h="177702">
                <a:moveTo>
                  <a:pt x="88934" y="26834"/>
                </a:moveTo>
                <a:lnTo>
                  <a:pt x="71995" y="0"/>
                </a:lnTo>
                <a:lnTo>
                  <a:pt x="0" y="123666"/>
                </a:lnTo>
                <a:lnTo>
                  <a:pt x="139749" y="107334"/>
                </a:lnTo>
                <a:lnTo>
                  <a:pt x="122811" y="80501"/>
                </a:lnTo>
                <a:close/>
              </a:path>
            </a:pathLst>
          </a:custGeom>
          <a:solidFill>
            <a:srgbClr val="000000"/>
          </a:solidFill>
          <a:ln w="25400">
            <a:solidFill>
              <a:srgbClr val="009500"/>
            </a:solidFill>
          </a:ln>
        </p:spPr>
        <p:txBody>
          <a:bodyPr/>
          <a:lstStyle/>
          <a:p>
            <a:endParaRPr lang="en-US"/>
          </a:p>
        </p:txBody>
      </p:sp>
      <p:sp>
        <p:nvSpPr>
          <p:cNvPr id="36" name="Arc 35"/>
          <p:cNvSpPr/>
          <p:nvPr/>
        </p:nvSpPr>
        <p:spPr>
          <a:xfrm>
            <a:off x="443556" y="2886829"/>
            <a:ext cx="3382495" cy="3382495"/>
          </a:xfrm>
          <a:prstGeom prst="arc">
            <a:avLst>
              <a:gd name="adj1" fmla="val 14255286"/>
              <a:gd name="adj2" fmla="val 14529454"/>
            </a:avLst>
          </a:prstGeom>
          <a:ln w="63500">
            <a:solidFill>
              <a:srgbClr val="00F900"/>
            </a:solidFill>
          </a:ln>
        </p:spPr>
        <p:txBody>
          <a:bodyPr/>
          <a:lstStyle/>
          <a:p>
            <a:endParaRPr lang="en-US"/>
          </a:p>
        </p:txBody>
      </p:sp>
      <p:sp>
        <p:nvSpPr>
          <p:cNvPr id="37" name="Freeform 36"/>
          <p:cNvSpPr/>
          <p:nvPr/>
        </p:nvSpPr>
        <p:spPr>
          <a:xfrm>
            <a:off x="1172481" y="3117742"/>
            <a:ext cx="92888" cy="83842"/>
          </a:xfrm>
          <a:custGeom>
            <a:avLst/>
            <a:gdLst/>
            <a:ahLst/>
            <a:cxnLst/>
            <a:rect l="0" t="0" r="0" b="0"/>
            <a:pathLst>
              <a:path w="165009" h="152316">
                <a:moveTo>
                  <a:pt x="88934" y="26834"/>
                </a:moveTo>
                <a:lnTo>
                  <a:pt x="71995" y="0"/>
                </a:lnTo>
                <a:lnTo>
                  <a:pt x="0" y="123666"/>
                </a:lnTo>
                <a:lnTo>
                  <a:pt x="139749" y="107334"/>
                </a:lnTo>
                <a:lnTo>
                  <a:pt x="122811" y="80501"/>
                </a:lnTo>
                <a:close/>
              </a:path>
            </a:pathLst>
          </a:custGeom>
          <a:solidFill>
            <a:srgbClr val="00F900"/>
          </a:solidFill>
          <a:ln w="12700">
            <a:noFill/>
          </a:ln>
        </p:spPr>
        <p:txBody>
          <a:bodyPr/>
          <a:lstStyle/>
          <a:p>
            <a:endParaRPr lang="en-US"/>
          </a:p>
        </p:txBody>
      </p:sp>
      <p:sp>
        <p:nvSpPr>
          <p:cNvPr id="38" name="Arc 37"/>
          <p:cNvSpPr/>
          <p:nvPr/>
        </p:nvSpPr>
        <p:spPr>
          <a:xfrm>
            <a:off x="443556" y="2886829"/>
            <a:ext cx="3382495" cy="3382495"/>
          </a:xfrm>
          <a:prstGeom prst="arc">
            <a:avLst>
              <a:gd name="adj1" fmla="val 19156439"/>
              <a:gd name="adj2" fmla="val 643124"/>
            </a:avLst>
          </a:prstGeom>
          <a:ln w="88900">
            <a:solidFill>
              <a:srgbClr val="000000"/>
            </a:solidFill>
          </a:ln>
        </p:spPr>
        <p:txBody>
          <a:bodyPr/>
          <a:lstStyle/>
          <a:p>
            <a:endParaRPr lang="en-US"/>
          </a:p>
        </p:txBody>
      </p:sp>
      <p:sp>
        <p:nvSpPr>
          <p:cNvPr id="39" name="Freeform 38"/>
          <p:cNvSpPr/>
          <p:nvPr/>
        </p:nvSpPr>
        <p:spPr>
          <a:xfrm>
            <a:off x="3371808" y="3424761"/>
            <a:ext cx="103246" cy="105014"/>
          </a:xfrm>
          <a:custGeom>
            <a:avLst/>
            <a:gdLst/>
            <a:ahLst/>
            <a:cxnLst/>
            <a:rect l="0" t="0" r="0" b="0"/>
            <a:pathLst>
              <a:path w="190395" h="190395">
                <a:moveTo>
                  <a:pt x="108675" y="73997"/>
                </a:moveTo>
                <a:lnTo>
                  <a:pt x="132777" y="53357"/>
                </a:lnTo>
                <a:lnTo>
                  <a:pt x="0" y="0"/>
                </a:lnTo>
                <a:lnTo>
                  <a:pt x="36368" y="135919"/>
                </a:lnTo>
                <a:lnTo>
                  <a:pt x="60470" y="115278"/>
                </a:lnTo>
                <a:close/>
              </a:path>
            </a:pathLst>
          </a:custGeom>
          <a:solidFill>
            <a:srgbClr val="000000"/>
          </a:solidFill>
          <a:ln w="25400">
            <a:solidFill>
              <a:srgbClr val="000000"/>
            </a:solidFill>
          </a:ln>
        </p:spPr>
        <p:txBody>
          <a:bodyPr/>
          <a:lstStyle/>
          <a:p>
            <a:endParaRPr lang="en-US"/>
          </a:p>
        </p:txBody>
      </p:sp>
      <p:sp>
        <p:nvSpPr>
          <p:cNvPr id="40" name="Arc 39"/>
          <p:cNvSpPr/>
          <p:nvPr/>
        </p:nvSpPr>
        <p:spPr>
          <a:xfrm>
            <a:off x="443556" y="2886829"/>
            <a:ext cx="3382495" cy="3382495"/>
          </a:xfrm>
          <a:prstGeom prst="arc">
            <a:avLst>
              <a:gd name="adj1" fmla="val 19156439"/>
              <a:gd name="adj2" fmla="val 628611"/>
            </a:avLst>
          </a:prstGeom>
          <a:ln w="63500">
            <a:solidFill>
              <a:srgbClr val="000000"/>
            </a:solidFill>
          </a:ln>
        </p:spPr>
        <p:txBody>
          <a:bodyPr/>
          <a:lstStyle/>
          <a:p>
            <a:endParaRPr lang="en-US"/>
          </a:p>
        </p:txBody>
      </p:sp>
      <p:sp>
        <p:nvSpPr>
          <p:cNvPr id="41" name="Freeform 40"/>
          <p:cNvSpPr/>
          <p:nvPr/>
        </p:nvSpPr>
        <p:spPr>
          <a:xfrm>
            <a:off x="3371808" y="3424761"/>
            <a:ext cx="88967" cy="90734"/>
          </a:xfrm>
          <a:custGeom>
            <a:avLst/>
            <a:gdLst/>
            <a:ahLst/>
            <a:cxnLst/>
            <a:rect l="0" t="0" r="0" b="0"/>
            <a:pathLst>
              <a:path w="165009" h="165009">
                <a:moveTo>
                  <a:pt x="108675" y="73997"/>
                </a:moveTo>
                <a:lnTo>
                  <a:pt x="132777" y="53357"/>
                </a:lnTo>
                <a:lnTo>
                  <a:pt x="0" y="0"/>
                </a:lnTo>
                <a:lnTo>
                  <a:pt x="36368" y="135919"/>
                </a:lnTo>
                <a:lnTo>
                  <a:pt x="60470" y="115278"/>
                </a:lnTo>
                <a:close/>
              </a:path>
            </a:pathLst>
          </a:custGeom>
          <a:solidFill>
            <a:srgbClr val="000000"/>
          </a:solidFill>
          <a:ln w="12700">
            <a:noFill/>
          </a:ln>
        </p:spPr>
        <p:txBody>
          <a:bodyPr/>
          <a:lstStyle/>
          <a:p>
            <a:endParaRPr lang="en-US"/>
          </a:p>
        </p:txBody>
      </p:sp>
      <p:sp>
        <p:nvSpPr>
          <p:cNvPr id="42" name="Arc 41"/>
          <p:cNvSpPr/>
          <p:nvPr/>
        </p:nvSpPr>
        <p:spPr>
          <a:xfrm>
            <a:off x="443556" y="2886829"/>
            <a:ext cx="3382495" cy="3382495"/>
          </a:xfrm>
          <a:prstGeom prst="arc">
            <a:avLst>
              <a:gd name="adj1" fmla="val 755751"/>
              <a:gd name="adj2" fmla="val 910663"/>
            </a:avLst>
          </a:prstGeom>
          <a:ln w="88900">
            <a:solidFill>
              <a:srgbClr val="000000"/>
            </a:solidFill>
          </a:ln>
        </p:spPr>
        <p:txBody>
          <a:bodyPr/>
          <a:lstStyle/>
          <a:p>
            <a:endParaRPr lang="en-US"/>
          </a:p>
        </p:txBody>
      </p:sp>
      <p:sp>
        <p:nvSpPr>
          <p:cNvPr id="43" name="Freeform 42"/>
          <p:cNvSpPr/>
          <p:nvPr/>
        </p:nvSpPr>
        <p:spPr>
          <a:xfrm>
            <a:off x="3749556" y="4881261"/>
            <a:ext cx="98198" cy="106386"/>
          </a:xfrm>
          <a:custGeom>
            <a:avLst/>
            <a:gdLst/>
            <a:ahLst/>
            <a:cxnLst/>
            <a:rect l="0" t="0" r="0" b="0"/>
            <a:pathLst>
              <a:path w="177702" h="190395">
                <a:moveTo>
                  <a:pt x="92852" y="131358"/>
                </a:moveTo>
                <a:lnTo>
                  <a:pt x="123802" y="138359"/>
                </a:lnTo>
                <a:lnTo>
                  <a:pt x="87284" y="0"/>
                </a:lnTo>
                <a:lnTo>
                  <a:pt x="0" y="110354"/>
                </a:lnTo>
                <a:lnTo>
                  <a:pt x="30951" y="117355"/>
                </a:lnTo>
                <a:close/>
              </a:path>
            </a:pathLst>
          </a:custGeom>
          <a:solidFill>
            <a:srgbClr val="000000"/>
          </a:solidFill>
          <a:ln w="25400">
            <a:solidFill>
              <a:srgbClr val="000000"/>
            </a:solidFill>
          </a:ln>
        </p:spPr>
        <p:txBody>
          <a:bodyPr/>
          <a:lstStyle/>
          <a:p>
            <a:endParaRPr lang="en-US"/>
          </a:p>
        </p:txBody>
      </p:sp>
      <p:sp>
        <p:nvSpPr>
          <p:cNvPr id="44" name="Arc 43"/>
          <p:cNvSpPr/>
          <p:nvPr/>
        </p:nvSpPr>
        <p:spPr>
          <a:xfrm>
            <a:off x="443556" y="2886829"/>
            <a:ext cx="3382495" cy="3382495"/>
          </a:xfrm>
          <a:prstGeom prst="arc">
            <a:avLst>
              <a:gd name="adj1" fmla="val 755751"/>
              <a:gd name="adj2" fmla="val 896150"/>
            </a:avLst>
          </a:prstGeom>
          <a:ln w="63500">
            <a:solidFill>
              <a:srgbClr val="000000"/>
            </a:solidFill>
          </a:ln>
        </p:spPr>
        <p:txBody>
          <a:bodyPr/>
          <a:lstStyle/>
          <a:p>
            <a:endParaRPr lang="en-US"/>
          </a:p>
        </p:txBody>
      </p:sp>
      <p:sp>
        <p:nvSpPr>
          <p:cNvPr id="45" name="Freeform 44"/>
          <p:cNvSpPr/>
          <p:nvPr/>
        </p:nvSpPr>
        <p:spPr>
          <a:xfrm>
            <a:off x="3749557" y="4881260"/>
            <a:ext cx="83918" cy="92107"/>
          </a:xfrm>
          <a:custGeom>
            <a:avLst/>
            <a:gdLst/>
            <a:ahLst/>
            <a:cxnLst/>
            <a:rect l="0" t="0" r="0" b="0"/>
            <a:pathLst>
              <a:path w="152316" h="165009">
                <a:moveTo>
                  <a:pt x="92852" y="131358"/>
                </a:moveTo>
                <a:lnTo>
                  <a:pt x="123802" y="138359"/>
                </a:lnTo>
                <a:lnTo>
                  <a:pt x="87284" y="0"/>
                </a:lnTo>
                <a:lnTo>
                  <a:pt x="0" y="110354"/>
                </a:lnTo>
                <a:lnTo>
                  <a:pt x="30951" y="117355"/>
                </a:lnTo>
                <a:close/>
              </a:path>
            </a:pathLst>
          </a:custGeom>
          <a:solidFill>
            <a:srgbClr val="000000"/>
          </a:solidFill>
          <a:ln w="12700">
            <a:noFill/>
          </a:ln>
        </p:spPr>
        <p:txBody>
          <a:bodyPr/>
          <a:lstStyle/>
          <a:p>
            <a:endParaRPr lang="en-US"/>
          </a:p>
        </p:txBody>
      </p:sp>
      <p:sp>
        <p:nvSpPr>
          <p:cNvPr id="46" name="Arc 45"/>
          <p:cNvSpPr/>
          <p:nvPr/>
        </p:nvSpPr>
        <p:spPr>
          <a:xfrm>
            <a:off x="443556" y="2886829"/>
            <a:ext cx="3382495" cy="3382495"/>
          </a:xfrm>
          <a:prstGeom prst="arc">
            <a:avLst>
              <a:gd name="adj1" fmla="val 16339855"/>
              <a:gd name="adj2" fmla="val 18412124"/>
            </a:avLst>
          </a:prstGeom>
          <a:ln w="88900">
            <a:solidFill>
              <a:srgbClr val="000000"/>
            </a:solidFill>
          </a:ln>
        </p:spPr>
        <p:txBody>
          <a:bodyPr/>
          <a:lstStyle/>
          <a:p>
            <a:endParaRPr lang="en-US"/>
          </a:p>
        </p:txBody>
      </p:sp>
      <p:sp>
        <p:nvSpPr>
          <p:cNvPr id="47" name="Freeform 46"/>
          <p:cNvSpPr/>
          <p:nvPr/>
        </p:nvSpPr>
        <p:spPr>
          <a:xfrm>
            <a:off x="2136637" y="2852750"/>
            <a:ext cx="101480" cy="99890"/>
          </a:xfrm>
          <a:custGeom>
            <a:avLst/>
            <a:gdLst/>
            <a:ahLst/>
            <a:cxnLst/>
            <a:rect l="0" t="0" r="0" b="0"/>
            <a:pathLst>
              <a:path w="177702" h="177702">
                <a:moveTo>
                  <a:pt x="128263" y="31703"/>
                </a:moveTo>
                <a:lnTo>
                  <a:pt x="129637" y="0"/>
                </a:lnTo>
                <a:lnTo>
                  <a:pt x="0" y="60589"/>
                </a:lnTo>
                <a:lnTo>
                  <a:pt x="124142" y="126811"/>
                </a:lnTo>
                <a:lnTo>
                  <a:pt x="125516" y="95108"/>
                </a:lnTo>
                <a:close/>
              </a:path>
            </a:pathLst>
          </a:custGeom>
          <a:solidFill>
            <a:srgbClr val="000000"/>
          </a:solidFill>
          <a:ln w="25400">
            <a:solidFill>
              <a:srgbClr val="000000"/>
            </a:solidFill>
          </a:ln>
        </p:spPr>
        <p:txBody>
          <a:bodyPr/>
          <a:lstStyle/>
          <a:p>
            <a:endParaRPr lang="en-US"/>
          </a:p>
        </p:txBody>
      </p:sp>
      <p:sp>
        <p:nvSpPr>
          <p:cNvPr id="48" name="Arc 47"/>
          <p:cNvSpPr/>
          <p:nvPr/>
        </p:nvSpPr>
        <p:spPr>
          <a:xfrm>
            <a:off x="443556" y="2886829"/>
            <a:ext cx="3382495" cy="3382495"/>
          </a:xfrm>
          <a:prstGeom prst="arc">
            <a:avLst>
              <a:gd name="adj1" fmla="val 16339855"/>
              <a:gd name="adj2" fmla="val 18397611"/>
            </a:avLst>
          </a:prstGeom>
          <a:ln w="63500">
            <a:solidFill>
              <a:srgbClr val="000000"/>
            </a:solidFill>
          </a:ln>
        </p:spPr>
        <p:txBody>
          <a:bodyPr/>
          <a:lstStyle/>
          <a:p>
            <a:endParaRPr lang="en-US"/>
          </a:p>
        </p:txBody>
      </p:sp>
      <p:sp>
        <p:nvSpPr>
          <p:cNvPr id="49" name="Freeform 48"/>
          <p:cNvSpPr/>
          <p:nvPr/>
        </p:nvSpPr>
        <p:spPr>
          <a:xfrm>
            <a:off x="2136638" y="2852749"/>
            <a:ext cx="87200" cy="85611"/>
          </a:xfrm>
          <a:custGeom>
            <a:avLst/>
            <a:gdLst/>
            <a:ahLst/>
            <a:cxnLst/>
            <a:rect l="0" t="0" r="0" b="0"/>
            <a:pathLst>
              <a:path w="152316" h="152316">
                <a:moveTo>
                  <a:pt x="128263" y="31703"/>
                </a:moveTo>
                <a:lnTo>
                  <a:pt x="129637" y="0"/>
                </a:lnTo>
                <a:lnTo>
                  <a:pt x="0" y="60589"/>
                </a:lnTo>
                <a:lnTo>
                  <a:pt x="124142" y="126811"/>
                </a:lnTo>
                <a:lnTo>
                  <a:pt x="125516" y="95108"/>
                </a:lnTo>
                <a:close/>
              </a:path>
            </a:pathLst>
          </a:custGeom>
          <a:solidFill>
            <a:srgbClr val="000000"/>
          </a:solidFill>
          <a:ln w="12700">
            <a:noFill/>
          </a:ln>
        </p:spPr>
        <p:txBody>
          <a:bodyPr/>
          <a:lstStyle/>
          <a:p>
            <a:endParaRPr lang="en-US"/>
          </a:p>
        </p:txBody>
      </p:sp>
      <p:sp>
        <p:nvSpPr>
          <p:cNvPr id="50" name="Arc 49"/>
          <p:cNvSpPr/>
          <p:nvPr/>
        </p:nvSpPr>
        <p:spPr>
          <a:xfrm>
            <a:off x="443556" y="2886829"/>
            <a:ext cx="3382495" cy="3382495"/>
          </a:xfrm>
          <a:prstGeom prst="arc">
            <a:avLst>
              <a:gd name="adj1" fmla="val 8502990"/>
              <a:gd name="adj2" fmla="val 10486080"/>
            </a:avLst>
          </a:prstGeom>
          <a:ln w="88900">
            <a:solidFill>
              <a:srgbClr val="989700"/>
            </a:solidFill>
          </a:ln>
        </p:spPr>
        <p:txBody>
          <a:bodyPr/>
          <a:lstStyle/>
          <a:p>
            <a:endParaRPr lang="en-US"/>
          </a:p>
        </p:txBody>
      </p:sp>
      <p:sp>
        <p:nvSpPr>
          <p:cNvPr id="51" name="Freeform 50"/>
          <p:cNvSpPr/>
          <p:nvPr/>
        </p:nvSpPr>
        <p:spPr>
          <a:xfrm>
            <a:off x="416170" y="4672635"/>
            <a:ext cx="99614" cy="103238"/>
          </a:xfrm>
          <a:custGeom>
            <a:avLst/>
            <a:gdLst/>
            <a:ahLst/>
            <a:cxnLst/>
            <a:rect l="0" t="0" r="0" b="0"/>
            <a:pathLst>
              <a:path w="177702" h="190395">
                <a:moveTo>
                  <a:pt x="31580" y="129654"/>
                </a:moveTo>
                <a:lnTo>
                  <a:pt x="0" y="132763"/>
                </a:lnTo>
                <a:lnTo>
                  <a:pt x="53390" y="0"/>
                </a:lnTo>
                <a:lnTo>
                  <a:pt x="126319" y="120325"/>
                </a:lnTo>
                <a:lnTo>
                  <a:pt x="94739" y="123434"/>
                </a:lnTo>
                <a:close/>
              </a:path>
            </a:pathLst>
          </a:custGeom>
          <a:solidFill>
            <a:srgbClr val="000000"/>
          </a:solidFill>
          <a:ln w="25400">
            <a:solidFill>
              <a:srgbClr val="989700"/>
            </a:solidFill>
          </a:ln>
        </p:spPr>
        <p:txBody>
          <a:bodyPr/>
          <a:lstStyle/>
          <a:p>
            <a:endParaRPr lang="en-US"/>
          </a:p>
        </p:txBody>
      </p:sp>
      <p:sp>
        <p:nvSpPr>
          <p:cNvPr id="52" name="Arc 51"/>
          <p:cNvSpPr/>
          <p:nvPr/>
        </p:nvSpPr>
        <p:spPr>
          <a:xfrm>
            <a:off x="443556" y="2886829"/>
            <a:ext cx="3382495" cy="3382495"/>
          </a:xfrm>
          <a:prstGeom prst="arc">
            <a:avLst>
              <a:gd name="adj1" fmla="val 8502990"/>
              <a:gd name="adj2" fmla="val 10471567"/>
            </a:avLst>
          </a:prstGeom>
          <a:ln w="63500">
            <a:solidFill>
              <a:srgbClr val="FEFB00"/>
            </a:solidFill>
          </a:ln>
        </p:spPr>
        <p:txBody>
          <a:bodyPr/>
          <a:lstStyle/>
          <a:p>
            <a:endParaRPr lang="en-US"/>
          </a:p>
        </p:txBody>
      </p:sp>
      <p:sp>
        <p:nvSpPr>
          <p:cNvPr id="53" name="Freeform 52"/>
          <p:cNvSpPr/>
          <p:nvPr/>
        </p:nvSpPr>
        <p:spPr>
          <a:xfrm>
            <a:off x="416170" y="4672634"/>
            <a:ext cx="85334" cy="88959"/>
          </a:xfrm>
          <a:custGeom>
            <a:avLst/>
            <a:gdLst/>
            <a:ahLst/>
            <a:cxnLst/>
            <a:rect l="0" t="0" r="0" b="0"/>
            <a:pathLst>
              <a:path w="152316" h="165009">
                <a:moveTo>
                  <a:pt x="31580" y="129654"/>
                </a:moveTo>
                <a:lnTo>
                  <a:pt x="0" y="132763"/>
                </a:lnTo>
                <a:lnTo>
                  <a:pt x="53390" y="0"/>
                </a:lnTo>
                <a:lnTo>
                  <a:pt x="126319" y="120325"/>
                </a:lnTo>
                <a:lnTo>
                  <a:pt x="94739" y="123434"/>
                </a:lnTo>
                <a:close/>
              </a:path>
            </a:pathLst>
          </a:custGeom>
          <a:solidFill>
            <a:srgbClr val="FEFB00"/>
          </a:solidFill>
          <a:ln w="12700">
            <a:noFill/>
          </a:ln>
        </p:spPr>
        <p:txBody>
          <a:bodyPr/>
          <a:lstStyle/>
          <a:p>
            <a:endParaRPr lang="en-US"/>
          </a:p>
        </p:txBody>
      </p:sp>
      <p:sp>
        <p:nvSpPr>
          <p:cNvPr id="54" name="Arc 53"/>
          <p:cNvSpPr/>
          <p:nvPr/>
        </p:nvSpPr>
        <p:spPr>
          <a:xfrm>
            <a:off x="443556" y="2886829"/>
            <a:ext cx="3382495" cy="3382495"/>
          </a:xfrm>
          <a:prstGeom prst="arc">
            <a:avLst>
              <a:gd name="adj1" fmla="val 14663914"/>
              <a:gd name="adj2" fmla="val 14678427"/>
            </a:avLst>
          </a:prstGeom>
          <a:ln w="88900">
            <a:solidFill>
              <a:srgbClr val="000000"/>
            </a:solidFill>
          </a:ln>
        </p:spPr>
        <p:txBody>
          <a:bodyPr/>
          <a:lstStyle/>
          <a:p>
            <a:endParaRPr lang="en-US"/>
          </a:p>
        </p:txBody>
      </p:sp>
      <p:sp>
        <p:nvSpPr>
          <p:cNvPr id="55" name="Freeform 54"/>
          <p:cNvSpPr/>
          <p:nvPr/>
        </p:nvSpPr>
        <p:spPr>
          <a:xfrm>
            <a:off x="1344195" y="3018731"/>
            <a:ext cx="107703" cy="93028"/>
          </a:xfrm>
          <a:custGeom>
            <a:avLst/>
            <a:gdLst/>
            <a:ahLst/>
            <a:cxnLst/>
            <a:rect l="0" t="0" r="0" b="0"/>
            <a:pathLst>
              <a:path w="190395" h="165009">
                <a:moveTo>
                  <a:pt x="99789" y="28653"/>
                </a:moveTo>
                <a:lnTo>
                  <a:pt x="86152" y="0"/>
                </a:lnTo>
                <a:lnTo>
                  <a:pt x="0" y="114256"/>
                </a:lnTo>
                <a:lnTo>
                  <a:pt x="140700" y="114611"/>
                </a:lnTo>
                <a:lnTo>
                  <a:pt x="127063" y="85959"/>
                </a:lnTo>
                <a:close/>
              </a:path>
            </a:pathLst>
          </a:custGeom>
          <a:solidFill>
            <a:srgbClr val="000000"/>
          </a:solidFill>
          <a:ln w="25400">
            <a:solidFill>
              <a:srgbClr val="000000"/>
            </a:solidFill>
          </a:ln>
        </p:spPr>
        <p:txBody>
          <a:bodyPr/>
          <a:lstStyle/>
          <a:p>
            <a:endParaRPr lang="en-US"/>
          </a:p>
        </p:txBody>
      </p:sp>
      <p:sp>
        <p:nvSpPr>
          <p:cNvPr id="56" name="Arc 55"/>
          <p:cNvSpPr/>
          <p:nvPr/>
        </p:nvSpPr>
        <p:spPr>
          <a:xfrm>
            <a:off x="443556" y="2886829"/>
            <a:ext cx="3382495" cy="3382495"/>
          </a:xfrm>
          <a:prstGeom prst="arc">
            <a:avLst>
              <a:gd name="adj1" fmla="val 14663914"/>
              <a:gd name="adj2" fmla="val 14683914"/>
            </a:avLst>
          </a:prstGeom>
          <a:ln w="63500">
            <a:solidFill>
              <a:srgbClr val="000000"/>
            </a:solidFill>
          </a:ln>
        </p:spPr>
        <p:txBody>
          <a:bodyPr/>
          <a:lstStyle/>
          <a:p>
            <a:endParaRPr lang="en-US"/>
          </a:p>
        </p:txBody>
      </p:sp>
      <p:sp>
        <p:nvSpPr>
          <p:cNvPr id="57" name="Freeform 56"/>
          <p:cNvSpPr/>
          <p:nvPr/>
        </p:nvSpPr>
        <p:spPr>
          <a:xfrm>
            <a:off x="1344195" y="3018732"/>
            <a:ext cx="93423" cy="78748"/>
          </a:xfrm>
          <a:custGeom>
            <a:avLst/>
            <a:gdLst/>
            <a:ahLst/>
            <a:cxnLst/>
            <a:rect l="0" t="0" r="0" b="0"/>
            <a:pathLst>
              <a:path w="165009" h="139623">
                <a:moveTo>
                  <a:pt x="99789" y="28653"/>
                </a:moveTo>
                <a:lnTo>
                  <a:pt x="86152" y="0"/>
                </a:lnTo>
                <a:lnTo>
                  <a:pt x="0" y="114256"/>
                </a:lnTo>
                <a:lnTo>
                  <a:pt x="140700" y="114611"/>
                </a:lnTo>
                <a:lnTo>
                  <a:pt x="127063" y="85959"/>
                </a:lnTo>
                <a:close/>
              </a:path>
            </a:pathLst>
          </a:custGeom>
          <a:solidFill>
            <a:srgbClr val="000000"/>
          </a:solidFill>
          <a:ln w="12700">
            <a:noFill/>
          </a:ln>
        </p:spPr>
        <p:txBody>
          <a:bodyPr/>
          <a:lstStyle/>
          <a:p>
            <a:endParaRPr lang="en-US"/>
          </a:p>
        </p:txBody>
      </p:sp>
      <p:sp>
        <p:nvSpPr>
          <p:cNvPr id="58" name="Arc 57"/>
          <p:cNvSpPr/>
          <p:nvPr/>
        </p:nvSpPr>
        <p:spPr>
          <a:xfrm>
            <a:off x="443556" y="2886829"/>
            <a:ext cx="3382495" cy="3382495"/>
          </a:xfrm>
          <a:prstGeom prst="arc">
            <a:avLst>
              <a:gd name="adj1" fmla="val 14009820"/>
              <a:gd name="adj2" fmla="val 14024333"/>
            </a:avLst>
          </a:prstGeom>
          <a:ln w="88900">
            <a:solidFill>
              <a:srgbClr val="000000"/>
            </a:solidFill>
          </a:ln>
        </p:spPr>
        <p:txBody>
          <a:bodyPr/>
          <a:lstStyle/>
          <a:p>
            <a:endParaRPr lang="en-US"/>
          </a:p>
        </p:txBody>
      </p:sp>
      <p:sp>
        <p:nvSpPr>
          <p:cNvPr id="59" name="Freeform 58"/>
          <p:cNvSpPr/>
          <p:nvPr/>
        </p:nvSpPr>
        <p:spPr>
          <a:xfrm>
            <a:off x="1096124" y="3185202"/>
            <a:ext cx="107961" cy="98805"/>
          </a:xfrm>
          <a:custGeom>
            <a:avLst/>
            <a:gdLst/>
            <a:ahLst/>
            <a:cxnLst/>
            <a:rect l="0" t="0" r="0" b="0"/>
            <a:pathLst>
              <a:path w="190395" h="177702">
                <a:moveTo>
                  <a:pt x="19086" y="48829"/>
                </a:moveTo>
                <a:lnTo>
                  <a:pt x="0" y="23477"/>
                </a:lnTo>
                <a:lnTo>
                  <a:pt x="141158" y="0"/>
                </a:lnTo>
                <a:lnTo>
                  <a:pt x="76343" y="124882"/>
                </a:lnTo>
                <a:lnTo>
                  <a:pt x="57257" y="99531"/>
                </a:lnTo>
                <a:close/>
              </a:path>
            </a:pathLst>
          </a:custGeom>
          <a:solidFill>
            <a:srgbClr val="000000"/>
          </a:solidFill>
          <a:ln w="25400">
            <a:solidFill>
              <a:srgbClr val="000000"/>
            </a:solidFill>
          </a:ln>
        </p:spPr>
        <p:txBody>
          <a:bodyPr/>
          <a:lstStyle/>
          <a:p>
            <a:endParaRPr lang="en-US"/>
          </a:p>
        </p:txBody>
      </p:sp>
      <p:sp>
        <p:nvSpPr>
          <p:cNvPr id="60" name="Arc 59"/>
          <p:cNvSpPr/>
          <p:nvPr/>
        </p:nvSpPr>
        <p:spPr>
          <a:xfrm>
            <a:off x="443556" y="2886829"/>
            <a:ext cx="3382495" cy="3382495"/>
          </a:xfrm>
          <a:prstGeom prst="arc">
            <a:avLst>
              <a:gd name="adj1" fmla="val 14009820"/>
              <a:gd name="adj2" fmla="val 14029820"/>
            </a:avLst>
          </a:prstGeom>
          <a:ln w="63500">
            <a:solidFill>
              <a:srgbClr val="000000"/>
            </a:solidFill>
          </a:ln>
        </p:spPr>
        <p:txBody>
          <a:bodyPr/>
          <a:lstStyle/>
          <a:p>
            <a:endParaRPr lang="en-US"/>
          </a:p>
        </p:txBody>
      </p:sp>
      <p:sp>
        <p:nvSpPr>
          <p:cNvPr id="61" name="Freeform 60"/>
          <p:cNvSpPr/>
          <p:nvPr/>
        </p:nvSpPr>
        <p:spPr>
          <a:xfrm>
            <a:off x="1096124" y="3185202"/>
            <a:ext cx="93681" cy="84526"/>
          </a:xfrm>
          <a:custGeom>
            <a:avLst/>
            <a:gdLst/>
            <a:ahLst/>
            <a:cxnLst/>
            <a:rect l="0" t="0" r="0" b="0"/>
            <a:pathLst>
              <a:path w="165009" h="152316">
                <a:moveTo>
                  <a:pt x="19086" y="48829"/>
                </a:moveTo>
                <a:lnTo>
                  <a:pt x="0" y="23477"/>
                </a:lnTo>
                <a:lnTo>
                  <a:pt x="141158" y="0"/>
                </a:lnTo>
                <a:lnTo>
                  <a:pt x="76343" y="124882"/>
                </a:lnTo>
                <a:lnTo>
                  <a:pt x="57257" y="99531"/>
                </a:lnTo>
                <a:close/>
              </a:path>
            </a:pathLst>
          </a:custGeom>
          <a:solidFill>
            <a:srgbClr val="000000"/>
          </a:solidFill>
          <a:ln w="12700">
            <a:noFill/>
          </a:ln>
        </p:spPr>
        <p:txBody>
          <a:bodyPr/>
          <a:lstStyle/>
          <a:p>
            <a:endParaRPr lang="en-US"/>
          </a:p>
        </p:txBody>
      </p:sp>
      <p:sp>
        <p:nvSpPr>
          <p:cNvPr id="62" name="Freeform 61"/>
          <p:cNvSpPr/>
          <p:nvPr/>
        </p:nvSpPr>
        <p:spPr>
          <a:xfrm>
            <a:off x="2134804" y="2971392"/>
            <a:ext cx="28559" cy="113122"/>
          </a:xfrm>
          <a:custGeom>
            <a:avLst/>
            <a:gdLst/>
            <a:ahLst/>
            <a:cxnLst/>
            <a:rect l="0" t="0" r="0" b="0"/>
            <a:pathLst>
              <a:path w="76158" h="241167">
                <a:moveTo>
                  <a:pt x="0" y="0"/>
                </a:moveTo>
                <a:lnTo>
                  <a:pt x="0" y="150333"/>
                </a:lnTo>
              </a:path>
            </a:pathLst>
          </a:custGeom>
          <a:noFill/>
          <a:ln w="25400">
            <a:solidFill>
              <a:srgbClr val="000000"/>
            </a:solidFill>
          </a:ln>
        </p:spPr>
        <p:txBody>
          <a:bodyPr/>
          <a:lstStyle/>
          <a:p>
            <a:endParaRPr lang="en-US"/>
          </a:p>
        </p:txBody>
      </p:sp>
      <p:sp>
        <p:nvSpPr>
          <p:cNvPr id="63" name="Rectangle 62"/>
          <p:cNvSpPr/>
          <p:nvPr/>
        </p:nvSpPr>
        <p:spPr>
          <a:xfrm>
            <a:off x="2105963" y="3057297"/>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64" name="Freeform 63"/>
          <p:cNvSpPr/>
          <p:nvPr/>
        </p:nvSpPr>
        <p:spPr>
          <a:xfrm>
            <a:off x="2304481" y="2980769"/>
            <a:ext cx="17929" cy="47907"/>
          </a:xfrm>
          <a:custGeom>
            <a:avLst/>
            <a:gdLst/>
            <a:ahLst/>
            <a:cxnLst/>
            <a:rect l="0" t="0" r="0" b="0"/>
            <a:pathLst>
              <a:path w="50772" h="114237">
                <a:moveTo>
                  <a:pt x="6487" y="0"/>
                </a:moveTo>
                <a:lnTo>
                  <a:pt x="0" y="59782"/>
                </a:lnTo>
              </a:path>
            </a:pathLst>
          </a:custGeom>
          <a:noFill/>
          <a:ln w="12700">
            <a:solidFill>
              <a:srgbClr val="000000"/>
            </a:solidFill>
          </a:ln>
        </p:spPr>
        <p:txBody>
          <a:bodyPr/>
          <a:lstStyle/>
          <a:p>
            <a:endParaRPr lang="en-US"/>
          </a:p>
        </p:txBody>
      </p:sp>
      <p:sp>
        <p:nvSpPr>
          <p:cNvPr id="65" name="Freeform 64"/>
          <p:cNvSpPr/>
          <p:nvPr/>
        </p:nvSpPr>
        <p:spPr>
          <a:xfrm>
            <a:off x="2472178" y="3008788"/>
            <a:ext cx="21535" cy="47318"/>
          </a:xfrm>
          <a:custGeom>
            <a:avLst/>
            <a:gdLst/>
            <a:ahLst/>
            <a:cxnLst/>
            <a:rect l="0" t="0" r="0" b="0"/>
            <a:pathLst>
              <a:path w="63465" h="114237">
                <a:moveTo>
                  <a:pt x="12898" y="0"/>
                </a:moveTo>
                <a:lnTo>
                  <a:pt x="0" y="58734"/>
                </a:lnTo>
              </a:path>
            </a:pathLst>
          </a:custGeom>
          <a:noFill/>
          <a:ln w="12700">
            <a:solidFill>
              <a:srgbClr val="000000"/>
            </a:solidFill>
          </a:ln>
        </p:spPr>
        <p:txBody>
          <a:bodyPr/>
          <a:lstStyle/>
          <a:p>
            <a:endParaRPr lang="en-US"/>
          </a:p>
        </p:txBody>
      </p:sp>
      <p:sp>
        <p:nvSpPr>
          <p:cNvPr id="66" name="Freeform 65"/>
          <p:cNvSpPr/>
          <p:nvPr/>
        </p:nvSpPr>
        <p:spPr>
          <a:xfrm>
            <a:off x="2635937" y="3055124"/>
            <a:ext cx="25057" cy="46342"/>
          </a:xfrm>
          <a:custGeom>
            <a:avLst/>
            <a:gdLst/>
            <a:ahLst/>
            <a:cxnLst/>
            <a:rect l="0" t="0" r="0" b="0"/>
            <a:pathLst>
              <a:path w="63465" h="114237">
                <a:moveTo>
                  <a:pt x="19159" y="0"/>
                </a:moveTo>
                <a:lnTo>
                  <a:pt x="0" y="56999"/>
                </a:lnTo>
              </a:path>
            </a:pathLst>
          </a:custGeom>
          <a:noFill/>
          <a:ln w="12700">
            <a:solidFill>
              <a:srgbClr val="000000"/>
            </a:solidFill>
          </a:ln>
        </p:spPr>
        <p:txBody>
          <a:bodyPr/>
          <a:lstStyle/>
          <a:p>
            <a:endParaRPr lang="en-US"/>
          </a:p>
        </p:txBody>
      </p:sp>
      <p:sp>
        <p:nvSpPr>
          <p:cNvPr id="67" name="Freeform 66"/>
          <p:cNvSpPr/>
          <p:nvPr/>
        </p:nvSpPr>
        <p:spPr>
          <a:xfrm>
            <a:off x="2793847" y="3119236"/>
            <a:ext cx="28452" cy="44992"/>
          </a:xfrm>
          <a:custGeom>
            <a:avLst/>
            <a:gdLst/>
            <a:ahLst/>
            <a:cxnLst/>
            <a:rect l="0" t="0" r="0" b="0"/>
            <a:pathLst>
              <a:path w="76158" h="114237">
                <a:moveTo>
                  <a:pt x="25196" y="0"/>
                </a:moveTo>
                <a:lnTo>
                  <a:pt x="0" y="54600"/>
                </a:lnTo>
              </a:path>
            </a:pathLst>
          </a:custGeom>
          <a:noFill/>
          <a:ln w="12700">
            <a:solidFill>
              <a:srgbClr val="000000"/>
            </a:solidFill>
          </a:ln>
        </p:spPr>
        <p:txBody>
          <a:bodyPr/>
          <a:lstStyle/>
          <a:p>
            <a:endParaRPr lang="en-US"/>
          </a:p>
        </p:txBody>
      </p:sp>
      <p:sp>
        <p:nvSpPr>
          <p:cNvPr id="68" name="Freeform 67"/>
          <p:cNvSpPr/>
          <p:nvPr/>
        </p:nvSpPr>
        <p:spPr>
          <a:xfrm>
            <a:off x="2917960" y="3200375"/>
            <a:ext cx="72068" cy="101070"/>
          </a:xfrm>
          <a:custGeom>
            <a:avLst/>
            <a:gdLst/>
            <a:ahLst/>
            <a:cxnLst/>
            <a:rect l="0" t="0" r="0" b="0"/>
            <a:pathLst>
              <a:path w="139623" h="203088">
                <a:moveTo>
                  <a:pt x="77349" y="0"/>
                </a:moveTo>
                <a:lnTo>
                  <a:pt x="0" y="128908"/>
                </a:lnTo>
              </a:path>
            </a:pathLst>
          </a:custGeom>
          <a:noFill/>
          <a:ln w="25400">
            <a:solidFill>
              <a:srgbClr val="000000"/>
            </a:solidFill>
          </a:ln>
        </p:spPr>
        <p:txBody>
          <a:bodyPr/>
          <a:lstStyle/>
          <a:p>
            <a:endParaRPr lang="en-US"/>
          </a:p>
        </p:txBody>
      </p:sp>
      <p:sp>
        <p:nvSpPr>
          <p:cNvPr id="69" name="Rectangle 68"/>
          <p:cNvSpPr/>
          <p:nvPr/>
        </p:nvSpPr>
        <p:spPr>
          <a:xfrm>
            <a:off x="2769966" y="3271491"/>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70" name="Freeform 69"/>
          <p:cNvSpPr/>
          <p:nvPr/>
        </p:nvSpPr>
        <p:spPr>
          <a:xfrm>
            <a:off x="3084838" y="3297594"/>
            <a:ext cx="34710" cy="41237"/>
          </a:xfrm>
          <a:custGeom>
            <a:avLst/>
            <a:gdLst/>
            <a:ahLst/>
            <a:cxnLst/>
            <a:rect l="0" t="0" r="0" b="0"/>
            <a:pathLst>
              <a:path w="76158" h="101544">
                <a:moveTo>
                  <a:pt x="36321" y="0"/>
                </a:moveTo>
                <a:lnTo>
                  <a:pt x="0" y="47924"/>
                </a:lnTo>
              </a:path>
            </a:pathLst>
          </a:custGeom>
          <a:noFill/>
          <a:ln w="12700">
            <a:solidFill>
              <a:srgbClr val="000000"/>
            </a:solidFill>
          </a:ln>
        </p:spPr>
        <p:txBody>
          <a:bodyPr/>
          <a:lstStyle/>
          <a:p>
            <a:endParaRPr lang="en-US"/>
          </a:p>
        </p:txBody>
      </p:sp>
      <p:sp>
        <p:nvSpPr>
          <p:cNvPr id="71" name="Freeform 70"/>
          <p:cNvSpPr/>
          <p:nvPr/>
        </p:nvSpPr>
        <p:spPr>
          <a:xfrm>
            <a:off x="3214521" y="3409759"/>
            <a:ext cx="37499" cy="38876"/>
          </a:xfrm>
          <a:custGeom>
            <a:avLst/>
            <a:gdLst/>
            <a:ahLst/>
            <a:cxnLst/>
            <a:rect l="0" t="0" r="0" b="0"/>
            <a:pathLst>
              <a:path w="88851" h="101544">
                <a:moveTo>
                  <a:pt x="41279" y="0"/>
                </a:moveTo>
                <a:lnTo>
                  <a:pt x="0" y="43727"/>
                </a:lnTo>
              </a:path>
            </a:pathLst>
          </a:custGeom>
          <a:noFill/>
          <a:ln w="12700">
            <a:solidFill>
              <a:srgbClr val="000000"/>
            </a:solidFill>
          </a:ln>
        </p:spPr>
        <p:txBody>
          <a:bodyPr/>
          <a:lstStyle/>
          <a:p>
            <a:endParaRPr lang="en-US"/>
          </a:p>
        </p:txBody>
      </p:sp>
      <p:sp>
        <p:nvSpPr>
          <p:cNvPr id="72" name="Freeform 71"/>
          <p:cNvSpPr/>
          <p:nvPr/>
        </p:nvSpPr>
        <p:spPr>
          <a:xfrm>
            <a:off x="3331603" y="3535560"/>
            <a:ext cx="40017" cy="36227"/>
          </a:xfrm>
          <a:custGeom>
            <a:avLst/>
            <a:gdLst/>
            <a:ahLst/>
            <a:cxnLst/>
            <a:rect l="0" t="0" r="0" b="0"/>
            <a:pathLst>
              <a:path w="88851" h="101544">
                <a:moveTo>
                  <a:pt x="45756" y="0"/>
                </a:moveTo>
                <a:lnTo>
                  <a:pt x="0" y="39018"/>
                </a:lnTo>
              </a:path>
            </a:pathLst>
          </a:custGeom>
          <a:noFill/>
          <a:ln w="12700">
            <a:solidFill>
              <a:srgbClr val="000000"/>
            </a:solidFill>
          </a:ln>
        </p:spPr>
        <p:txBody>
          <a:bodyPr/>
          <a:lstStyle/>
          <a:p>
            <a:endParaRPr lang="en-US"/>
          </a:p>
        </p:txBody>
      </p:sp>
      <p:sp>
        <p:nvSpPr>
          <p:cNvPr id="73" name="Freeform 72"/>
          <p:cNvSpPr/>
          <p:nvPr/>
        </p:nvSpPr>
        <p:spPr>
          <a:xfrm>
            <a:off x="3434715" y="3673528"/>
            <a:ext cx="42235" cy="33323"/>
          </a:xfrm>
          <a:custGeom>
            <a:avLst/>
            <a:gdLst/>
            <a:ahLst/>
            <a:cxnLst/>
            <a:rect l="0" t="0" r="0" b="0"/>
            <a:pathLst>
              <a:path w="88851" h="88851">
                <a:moveTo>
                  <a:pt x="49698" y="0"/>
                </a:moveTo>
                <a:lnTo>
                  <a:pt x="0" y="33854"/>
                </a:lnTo>
              </a:path>
            </a:pathLst>
          </a:custGeom>
          <a:noFill/>
          <a:ln w="12700">
            <a:solidFill>
              <a:srgbClr val="000000"/>
            </a:solidFill>
          </a:ln>
        </p:spPr>
        <p:txBody>
          <a:bodyPr/>
          <a:lstStyle/>
          <a:p>
            <a:endParaRPr lang="en-US"/>
          </a:p>
        </p:txBody>
      </p:sp>
      <p:sp>
        <p:nvSpPr>
          <p:cNvPr id="74" name="Freeform 73"/>
          <p:cNvSpPr/>
          <p:nvPr/>
        </p:nvSpPr>
        <p:spPr>
          <a:xfrm>
            <a:off x="3477886" y="3822056"/>
            <a:ext cx="103175" cy="68350"/>
          </a:xfrm>
          <a:custGeom>
            <a:avLst/>
            <a:gdLst/>
            <a:ahLst/>
            <a:cxnLst/>
            <a:rect l="0" t="0" r="0" b="0"/>
            <a:pathLst>
              <a:path w="203088" h="152316">
                <a:moveTo>
                  <a:pt x="132650" y="0"/>
                </a:moveTo>
                <a:lnTo>
                  <a:pt x="0" y="70739"/>
                </a:lnTo>
              </a:path>
            </a:pathLst>
          </a:custGeom>
          <a:noFill/>
          <a:ln w="25400">
            <a:solidFill>
              <a:srgbClr val="000000"/>
            </a:solidFill>
          </a:ln>
        </p:spPr>
        <p:txBody>
          <a:bodyPr/>
          <a:lstStyle/>
          <a:p>
            <a:endParaRPr lang="en-US"/>
          </a:p>
        </p:txBody>
      </p:sp>
      <p:sp>
        <p:nvSpPr>
          <p:cNvPr id="75" name="Rectangle 74"/>
          <p:cNvSpPr/>
          <p:nvPr/>
        </p:nvSpPr>
        <p:spPr>
          <a:xfrm>
            <a:off x="3262613" y="3864096"/>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76" name="Freeform 75"/>
          <p:cNvSpPr/>
          <p:nvPr/>
        </p:nvSpPr>
        <p:spPr>
          <a:xfrm>
            <a:off x="3594398" y="3979406"/>
            <a:ext cx="45669" cy="26883"/>
          </a:xfrm>
          <a:custGeom>
            <a:avLst/>
            <a:gdLst/>
            <a:ahLst/>
            <a:cxnLst/>
            <a:rect l="0" t="0" r="0" b="0"/>
            <a:pathLst>
              <a:path w="101544" h="76158">
                <a:moveTo>
                  <a:pt x="55803" y="0"/>
                </a:moveTo>
                <a:lnTo>
                  <a:pt x="0" y="22406"/>
                </a:lnTo>
              </a:path>
            </a:pathLst>
          </a:custGeom>
          <a:noFill/>
          <a:ln w="12700">
            <a:solidFill>
              <a:srgbClr val="000000"/>
            </a:solidFill>
          </a:ln>
        </p:spPr>
        <p:txBody>
          <a:bodyPr/>
          <a:lstStyle/>
          <a:p>
            <a:endParaRPr lang="en-US"/>
          </a:p>
        </p:txBody>
      </p:sp>
      <p:sp>
        <p:nvSpPr>
          <p:cNvPr id="77" name="Freeform 76"/>
          <p:cNvSpPr/>
          <p:nvPr/>
        </p:nvSpPr>
        <p:spPr>
          <a:xfrm>
            <a:off x="3649103" y="4143744"/>
            <a:ext cx="46845" cy="23424"/>
          </a:xfrm>
          <a:custGeom>
            <a:avLst/>
            <a:gdLst/>
            <a:ahLst/>
            <a:cxnLst/>
            <a:rect l="0" t="0" r="0" b="0"/>
            <a:pathLst>
              <a:path w="101544" h="63465">
                <a:moveTo>
                  <a:pt x="57894" y="0"/>
                </a:moveTo>
                <a:lnTo>
                  <a:pt x="0" y="16256"/>
                </a:lnTo>
              </a:path>
            </a:pathLst>
          </a:custGeom>
          <a:noFill/>
          <a:ln w="12700">
            <a:solidFill>
              <a:srgbClr val="000000"/>
            </a:solidFill>
          </a:ln>
        </p:spPr>
        <p:txBody>
          <a:bodyPr/>
          <a:lstStyle/>
          <a:p>
            <a:endParaRPr lang="en-US"/>
          </a:p>
        </p:txBody>
      </p:sp>
      <p:sp>
        <p:nvSpPr>
          <p:cNvPr id="78" name="Freeform 77"/>
          <p:cNvSpPr/>
          <p:nvPr/>
        </p:nvSpPr>
        <p:spPr>
          <a:xfrm>
            <a:off x="3686134" y="4313152"/>
            <a:ext cx="47642" cy="19857"/>
          </a:xfrm>
          <a:custGeom>
            <a:avLst/>
            <a:gdLst/>
            <a:ahLst/>
            <a:cxnLst/>
            <a:rect l="0" t="0" r="0" b="0"/>
            <a:pathLst>
              <a:path w="101544" h="76158">
                <a:moveTo>
                  <a:pt x="59310" y="0"/>
                </a:moveTo>
                <a:lnTo>
                  <a:pt x="0" y="9915"/>
                </a:lnTo>
              </a:path>
            </a:pathLst>
          </a:custGeom>
          <a:noFill/>
          <a:ln w="12700">
            <a:solidFill>
              <a:srgbClr val="000000"/>
            </a:solidFill>
          </a:ln>
        </p:spPr>
        <p:txBody>
          <a:bodyPr/>
          <a:lstStyle/>
          <a:p>
            <a:endParaRPr lang="en-US"/>
          </a:p>
        </p:txBody>
      </p:sp>
      <p:sp>
        <p:nvSpPr>
          <p:cNvPr id="79" name="Freeform 78"/>
          <p:cNvSpPr/>
          <p:nvPr/>
        </p:nvSpPr>
        <p:spPr>
          <a:xfrm>
            <a:off x="3705059" y="4485652"/>
            <a:ext cx="48049" cy="16225"/>
          </a:xfrm>
          <a:custGeom>
            <a:avLst/>
            <a:gdLst/>
            <a:ahLst/>
            <a:cxnLst/>
            <a:rect l="0" t="0" r="0" b="0"/>
            <a:pathLst>
              <a:path w="101544" h="50772">
                <a:moveTo>
                  <a:pt x="60034" y="0"/>
                </a:moveTo>
                <a:lnTo>
                  <a:pt x="0" y="3459"/>
                </a:lnTo>
              </a:path>
            </a:pathLst>
          </a:custGeom>
          <a:noFill/>
          <a:ln w="12700">
            <a:solidFill>
              <a:srgbClr val="000000"/>
            </a:solidFill>
          </a:ln>
        </p:spPr>
        <p:txBody>
          <a:bodyPr/>
          <a:lstStyle/>
          <a:p>
            <a:endParaRPr lang="en-US"/>
          </a:p>
        </p:txBody>
      </p:sp>
      <p:sp>
        <p:nvSpPr>
          <p:cNvPr id="80" name="Freeform 79"/>
          <p:cNvSpPr/>
          <p:nvPr/>
        </p:nvSpPr>
        <p:spPr>
          <a:xfrm>
            <a:off x="3654983" y="4654960"/>
            <a:ext cx="113014" cy="32830"/>
          </a:xfrm>
          <a:custGeom>
            <a:avLst/>
            <a:gdLst/>
            <a:ahLst/>
            <a:cxnLst/>
            <a:rect l="0" t="0" r="0" b="0"/>
            <a:pathLst>
              <a:path w="215781" h="76158">
                <a:moveTo>
                  <a:pt x="150141" y="7593"/>
                </a:moveTo>
                <a:lnTo>
                  <a:pt x="0" y="0"/>
                </a:lnTo>
              </a:path>
            </a:pathLst>
          </a:custGeom>
          <a:noFill/>
          <a:ln w="25400">
            <a:solidFill>
              <a:srgbClr val="000000"/>
            </a:solidFill>
          </a:ln>
        </p:spPr>
        <p:txBody>
          <a:bodyPr/>
          <a:lstStyle/>
          <a:p>
            <a:endParaRPr lang="en-US"/>
          </a:p>
        </p:txBody>
      </p:sp>
      <p:sp>
        <p:nvSpPr>
          <p:cNvPr id="81" name="Rectangle 80"/>
          <p:cNvSpPr/>
          <p:nvPr/>
        </p:nvSpPr>
        <p:spPr>
          <a:xfrm>
            <a:off x="3441109" y="4606636"/>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82" name="Freeform 81"/>
          <p:cNvSpPr/>
          <p:nvPr/>
        </p:nvSpPr>
        <p:spPr>
          <a:xfrm>
            <a:off x="3687918" y="4826519"/>
            <a:ext cx="47680" cy="19622"/>
          </a:xfrm>
          <a:custGeom>
            <a:avLst/>
            <a:gdLst/>
            <a:ahLst/>
            <a:cxnLst/>
            <a:rect l="0" t="0" r="0" b="0"/>
            <a:pathLst>
              <a:path w="101544" h="50772">
                <a:moveTo>
                  <a:pt x="59378" y="9498"/>
                </a:moveTo>
                <a:lnTo>
                  <a:pt x="0" y="0"/>
                </a:lnTo>
              </a:path>
            </a:pathLst>
          </a:custGeom>
          <a:noFill/>
          <a:ln w="12700">
            <a:solidFill>
              <a:srgbClr val="000000"/>
            </a:solidFill>
          </a:ln>
        </p:spPr>
        <p:txBody>
          <a:bodyPr/>
          <a:lstStyle/>
          <a:p>
            <a:endParaRPr lang="en-US"/>
          </a:p>
        </p:txBody>
      </p:sp>
      <p:sp>
        <p:nvSpPr>
          <p:cNvPr id="83" name="Freeform 82"/>
          <p:cNvSpPr/>
          <p:nvPr/>
        </p:nvSpPr>
        <p:spPr>
          <a:xfrm>
            <a:off x="3652053" y="4992616"/>
            <a:ext cx="46909" cy="23195"/>
          </a:xfrm>
          <a:custGeom>
            <a:avLst/>
            <a:gdLst/>
            <a:ahLst/>
            <a:cxnLst/>
            <a:rect l="0" t="0" r="0" b="0"/>
            <a:pathLst>
              <a:path w="101544" h="63465">
                <a:moveTo>
                  <a:pt x="58007" y="15849"/>
                </a:moveTo>
                <a:lnTo>
                  <a:pt x="0" y="0"/>
                </a:lnTo>
              </a:path>
            </a:pathLst>
          </a:custGeom>
          <a:noFill/>
          <a:ln w="12700">
            <a:solidFill>
              <a:srgbClr val="000000"/>
            </a:solidFill>
          </a:ln>
        </p:spPr>
        <p:txBody>
          <a:bodyPr/>
          <a:lstStyle/>
          <a:p>
            <a:endParaRPr lang="en-US"/>
          </a:p>
        </p:txBody>
      </p:sp>
      <p:sp>
        <p:nvSpPr>
          <p:cNvPr id="84" name="Freeform 83"/>
          <p:cNvSpPr/>
          <p:nvPr/>
        </p:nvSpPr>
        <p:spPr>
          <a:xfrm>
            <a:off x="3598479" y="5153875"/>
            <a:ext cx="45757" cy="26663"/>
          </a:xfrm>
          <a:custGeom>
            <a:avLst/>
            <a:gdLst/>
            <a:ahLst/>
            <a:cxnLst/>
            <a:rect l="0" t="0" r="0" b="0"/>
            <a:pathLst>
              <a:path w="101544" h="63465">
                <a:moveTo>
                  <a:pt x="55959" y="22014"/>
                </a:moveTo>
                <a:lnTo>
                  <a:pt x="0" y="0"/>
                </a:lnTo>
              </a:path>
            </a:pathLst>
          </a:custGeom>
          <a:noFill/>
          <a:ln w="12700">
            <a:solidFill>
              <a:srgbClr val="000000"/>
            </a:solidFill>
          </a:ln>
        </p:spPr>
        <p:txBody>
          <a:bodyPr/>
          <a:lstStyle/>
          <a:p>
            <a:endParaRPr lang="en-US"/>
          </a:p>
        </p:txBody>
      </p:sp>
      <p:sp>
        <p:nvSpPr>
          <p:cNvPr id="85" name="Freeform 84"/>
          <p:cNvSpPr/>
          <p:nvPr/>
        </p:nvSpPr>
        <p:spPr>
          <a:xfrm>
            <a:off x="3527821" y="5308413"/>
            <a:ext cx="44237" cy="29986"/>
          </a:xfrm>
          <a:custGeom>
            <a:avLst/>
            <a:gdLst/>
            <a:ahLst/>
            <a:cxnLst/>
            <a:rect l="0" t="0" r="0" b="0"/>
            <a:pathLst>
              <a:path w="101544" h="76158">
                <a:moveTo>
                  <a:pt x="53258" y="27922"/>
                </a:moveTo>
                <a:lnTo>
                  <a:pt x="0" y="0"/>
                </a:lnTo>
              </a:path>
            </a:pathLst>
          </a:custGeom>
          <a:noFill/>
          <a:ln w="12700">
            <a:solidFill>
              <a:srgbClr val="000000"/>
            </a:solidFill>
          </a:ln>
        </p:spPr>
        <p:txBody>
          <a:bodyPr/>
          <a:lstStyle/>
          <a:p>
            <a:endParaRPr lang="en-US"/>
          </a:p>
        </p:txBody>
      </p:sp>
      <p:sp>
        <p:nvSpPr>
          <p:cNvPr id="86" name="Freeform 85"/>
          <p:cNvSpPr/>
          <p:nvPr/>
        </p:nvSpPr>
        <p:spPr>
          <a:xfrm>
            <a:off x="3398772" y="5426158"/>
            <a:ext cx="98780" cy="75675"/>
          </a:xfrm>
          <a:custGeom>
            <a:avLst/>
            <a:gdLst/>
            <a:ahLst/>
            <a:cxnLst/>
            <a:rect l="0" t="0" r="0" b="0"/>
            <a:pathLst>
              <a:path w="190395" h="152316">
                <a:moveTo>
                  <a:pt x="124836" y="83761"/>
                </a:moveTo>
                <a:lnTo>
                  <a:pt x="0" y="0"/>
                </a:lnTo>
              </a:path>
            </a:pathLst>
          </a:custGeom>
          <a:noFill/>
          <a:ln w="25400">
            <a:solidFill>
              <a:srgbClr val="000000"/>
            </a:solidFill>
          </a:ln>
        </p:spPr>
        <p:txBody>
          <a:bodyPr/>
          <a:lstStyle/>
          <a:p>
            <a:endParaRPr lang="en-US"/>
          </a:p>
        </p:txBody>
      </p:sp>
      <p:sp>
        <p:nvSpPr>
          <p:cNvPr id="87" name="Rectangle 86"/>
          <p:cNvSpPr/>
          <p:nvPr/>
        </p:nvSpPr>
        <p:spPr>
          <a:xfrm>
            <a:off x="3184075" y="5327757"/>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88" name="Freeform 87"/>
          <p:cNvSpPr/>
          <p:nvPr/>
        </p:nvSpPr>
        <p:spPr>
          <a:xfrm>
            <a:off x="3338743" y="5590213"/>
            <a:ext cx="40171" cy="36046"/>
          </a:xfrm>
          <a:custGeom>
            <a:avLst/>
            <a:gdLst/>
            <a:ahLst/>
            <a:cxnLst/>
            <a:rect l="0" t="0" r="0" b="0"/>
            <a:pathLst>
              <a:path w="88851" h="76158">
                <a:moveTo>
                  <a:pt x="46029" y="38696"/>
                </a:moveTo>
                <a:lnTo>
                  <a:pt x="0" y="0"/>
                </a:lnTo>
              </a:path>
            </a:pathLst>
          </a:custGeom>
          <a:noFill/>
          <a:ln w="12700">
            <a:solidFill>
              <a:srgbClr val="000000"/>
            </a:solidFill>
          </a:ln>
        </p:spPr>
        <p:txBody>
          <a:bodyPr/>
          <a:lstStyle/>
          <a:p>
            <a:endParaRPr lang="en-US"/>
          </a:p>
        </p:txBody>
      </p:sp>
      <p:sp>
        <p:nvSpPr>
          <p:cNvPr id="89" name="Freeform 88"/>
          <p:cNvSpPr/>
          <p:nvPr/>
        </p:nvSpPr>
        <p:spPr>
          <a:xfrm>
            <a:off x="3222529" y="5714185"/>
            <a:ext cx="37672" cy="38712"/>
          </a:xfrm>
          <a:custGeom>
            <a:avLst/>
            <a:gdLst/>
            <a:ahLst/>
            <a:cxnLst/>
            <a:rect l="0" t="0" r="0" b="0"/>
            <a:pathLst>
              <a:path w="88851" h="88851">
                <a:moveTo>
                  <a:pt x="41586" y="43435"/>
                </a:moveTo>
                <a:lnTo>
                  <a:pt x="0" y="0"/>
                </a:lnTo>
              </a:path>
            </a:pathLst>
          </a:custGeom>
          <a:noFill/>
          <a:ln w="12700">
            <a:solidFill>
              <a:srgbClr val="000000"/>
            </a:solidFill>
          </a:ln>
        </p:spPr>
        <p:txBody>
          <a:bodyPr/>
          <a:lstStyle/>
          <a:p>
            <a:endParaRPr lang="en-US"/>
          </a:p>
        </p:txBody>
      </p:sp>
      <p:sp>
        <p:nvSpPr>
          <p:cNvPr id="90" name="Freeform 89"/>
          <p:cNvSpPr/>
          <p:nvPr/>
        </p:nvSpPr>
        <p:spPr>
          <a:xfrm>
            <a:off x="3093621" y="5824896"/>
            <a:ext cx="34899" cy="41093"/>
          </a:xfrm>
          <a:custGeom>
            <a:avLst/>
            <a:gdLst/>
            <a:ahLst/>
            <a:cxnLst/>
            <a:rect l="0" t="0" r="0" b="0"/>
            <a:pathLst>
              <a:path w="88851" h="88851">
                <a:moveTo>
                  <a:pt x="36657" y="47668"/>
                </a:moveTo>
                <a:lnTo>
                  <a:pt x="0" y="0"/>
                </a:lnTo>
              </a:path>
            </a:pathLst>
          </a:custGeom>
          <a:noFill/>
          <a:ln w="12700">
            <a:solidFill>
              <a:srgbClr val="000000"/>
            </a:solidFill>
          </a:ln>
        </p:spPr>
        <p:txBody>
          <a:bodyPr/>
          <a:lstStyle/>
          <a:p>
            <a:endParaRPr lang="en-US"/>
          </a:p>
        </p:txBody>
      </p:sp>
      <p:sp>
        <p:nvSpPr>
          <p:cNvPr id="91" name="Freeform 90"/>
          <p:cNvSpPr/>
          <p:nvPr/>
        </p:nvSpPr>
        <p:spPr>
          <a:xfrm>
            <a:off x="2953521" y="5921055"/>
            <a:ext cx="31886" cy="43161"/>
          </a:xfrm>
          <a:custGeom>
            <a:avLst/>
            <a:gdLst/>
            <a:ahLst/>
            <a:cxnLst/>
            <a:rect l="0" t="0" r="0" b="0"/>
            <a:pathLst>
              <a:path w="76158" h="101544">
                <a:moveTo>
                  <a:pt x="31301" y="51344"/>
                </a:moveTo>
                <a:lnTo>
                  <a:pt x="0" y="0"/>
                </a:lnTo>
              </a:path>
            </a:pathLst>
          </a:custGeom>
          <a:noFill/>
          <a:ln w="12700">
            <a:solidFill>
              <a:srgbClr val="000000"/>
            </a:solidFill>
          </a:ln>
        </p:spPr>
        <p:txBody>
          <a:bodyPr/>
          <a:lstStyle/>
          <a:p>
            <a:endParaRPr lang="en-US"/>
          </a:p>
        </p:txBody>
      </p:sp>
      <p:sp>
        <p:nvSpPr>
          <p:cNvPr id="92" name="Freeform 91"/>
          <p:cNvSpPr/>
          <p:nvPr/>
        </p:nvSpPr>
        <p:spPr>
          <a:xfrm>
            <a:off x="2782282" y="5955621"/>
            <a:ext cx="64530" cy="105090"/>
          </a:xfrm>
          <a:custGeom>
            <a:avLst/>
            <a:gdLst/>
            <a:ahLst/>
            <a:cxnLst/>
            <a:rect l="0" t="0" r="0" b="0"/>
            <a:pathLst>
              <a:path w="126930" h="203088">
                <a:moveTo>
                  <a:pt x="63948" y="136054"/>
                </a:moveTo>
                <a:lnTo>
                  <a:pt x="0" y="0"/>
                </a:lnTo>
              </a:path>
            </a:pathLst>
          </a:custGeom>
          <a:noFill/>
          <a:ln w="25400">
            <a:solidFill>
              <a:srgbClr val="000000"/>
            </a:solidFill>
          </a:ln>
        </p:spPr>
        <p:txBody>
          <a:bodyPr/>
          <a:lstStyle/>
          <a:p>
            <a:endParaRPr lang="en-US"/>
          </a:p>
        </p:txBody>
      </p:sp>
      <p:sp>
        <p:nvSpPr>
          <p:cNvPr id="93" name="Rectangle 92"/>
          <p:cNvSpPr/>
          <p:nvPr/>
        </p:nvSpPr>
        <p:spPr>
          <a:xfrm>
            <a:off x="2570051" y="5856103"/>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94" name="Freeform 93"/>
          <p:cNvSpPr/>
          <p:nvPr/>
        </p:nvSpPr>
        <p:spPr>
          <a:xfrm>
            <a:off x="2646399" y="6065410"/>
            <a:ext cx="25282" cy="46265"/>
          </a:xfrm>
          <a:custGeom>
            <a:avLst/>
            <a:gdLst/>
            <a:ahLst/>
            <a:cxnLst/>
            <a:rect l="0" t="0" r="0" b="0"/>
            <a:pathLst>
              <a:path w="63465" h="101544">
                <a:moveTo>
                  <a:pt x="19559" y="56863"/>
                </a:moveTo>
                <a:lnTo>
                  <a:pt x="0" y="0"/>
                </a:lnTo>
              </a:path>
            </a:pathLst>
          </a:custGeom>
          <a:noFill/>
          <a:ln w="12700">
            <a:solidFill>
              <a:srgbClr val="000000"/>
            </a:solidFill>
          </a:ln>
        </p:spPr>
        <p:txBody>
          <a:bodyPr/>
          <a:lstStyle/>
          <a:p>
            <a:endParaRPr lang="en-US"/>
          </a:p>
        </p:txBody>
      </p:sp>
      <p:sp>
        <p:nvSpPr>
          <p:cNvPr id="95" name="Freeform 94"/>
          <p:cNvSpPr/>
          <p:nvPr/>
        </p:nvSpPr>
        <p:spPr>
          <a:xfrm>
            <a:off x="2482963" y="6111919"/>
            <a:ext cx="21767" cy="47266"/>
          </a:xfrm>
          <a:custGeom>
            <a:avLst/>
            <a:gdLst/>
            <a:ahLst/>
            <a:cxnLst/>
            <a:rect l="0" t="0" r="0" b="0"/>
            <a:pathLst>
              <a:path w="50772" h="101544">
                <a:moveTo>
                  <a:pt x="13311" y="58642"/>
                </a:moveTo>
                <a:lnTo>
                  <a:pt x="0" y="0"/>
                </a:lnTo>
              </a:path>
            </a:pathLst>
          </a:custGeom>
          <a:noFill/>
          <a:ln w="12700">
            <a:solidFill>
              <a:srgbClr val="000000"/>
            </a:solidFill>
          </a:ln>
        </p:spPr>
        <p:txBody>
          <a:bodyPr/>
          <a:lstStyle/>
          <a:p>
            <a:endParaRPr lang="en-US"/>
          </a:p>
        </p:txBody>
      </p:sp>
      <p:sp>
        <p:nvSpPr>
          <p:cNvPr id="96" name="Freeform 95"/>
          <p:cNvSpPr/>
          <p:nvPr/>
        </p:nvSpPr>
        <p:spPr>
          <a:xfrm>
            <a:off x="2315463" y="6140527"/>
            <a:ext cx="18165" cy="47881"/>
          </a:xfrm>
          <a:custGeom>
            <a:avLst/>
            <a:gdLst/>
            <a:ahLst/>
            <a:cxnLst/>
            <a:rect l="0" t="0" r="0" b="0"/>
            <a:pathLst>
              <a:path w="50772" h="101544">
                <a:moveTo>
                  <a:pt x="6907" y="59735"/>
                </a:moveTo>
                <a:lnTo>
                  <a:pt x="0" y="0"/>
                </a:lnTo>
              </a:path>
            </a:pathLst>
          </a:custGeom>
          <a:noFill/>
          <a:ln w="12700">
            <a:solidFill>
              <a:srgbClr val="000000"/>
            </a:solidFill>
          </a:ln>
        </p:spPr>
        <p:txBody>
          <a:bodyPr/>
          <a:lstStyle/>
          <a:p>
            <a:endParaRPr lang="en-US"/>
          </a:p>
        </p:txBody>
      </p:sp>
      <p:sp>
        <p:nvSpPr>
          <p:cNvPr id="97" name="Freeform 96"/>
          <p:cNvSpPr/>
          <p:nvPr/>
        </p:nvSpPr>
        <p:spPr>
          <a:xfrm>
            <a:off x="2145854" y="6150898"/>
            <a:ext cx="14517" cy="48104"/>
          </a:xfrm>
          <a:custGeom>
            <a:avLst/>
            <a:gdLst/>
            <a:ahLst/>
            <a:cxnLst/>
            <a:rect l="0" t="0" r="0" b="0"/>
            <a:pathLst>
              <a:path w="63465" h="114237">
                <a:moveTo>
                  <a:pt x="422" y="60132"/>
                </a:moveTo>
                <a:lnTo>
                  <a:pt x="0" y="0"/>
                </a:lnTo>
              </a:path>
            </a:pathLst>
          </a:custGeom>
          <a:noFill/>
          <a:ln w="12700">
            <a:solidFill>
              <a:srgbClr val="000000"/>
            </a:solidFill>
          </a:ln>
        </p:spPr>
        <p:txBody>
          <a:bodyPr/>
          <a:lstStyle/>
          <a:p>
            <a:endParaRPr lang="en-US"/>
          </a:p>
        </p:txBody>
      </p:sp>
      <p:sp>
        <p:nvSpPr>
          <p:cNvPr id="98" name="Freeform 97"/>
          <p:cNvSpPr/>
          <p:nvPr/>
        </p:nvSpPr>
        <p:spPr>
          <a:xfrm>
            <a:off x="1972705" y="6092433"/>
            <a:ext cx="37091" cy="112690"/>
          </a:xfrm>
          <a:custGeom>
            <a:avLst/>
            <a:gdLst/>
            <a:ahLst/>
            <a:cxnLst/>
            <a:rect l="0" t="0" r="0" b="0"/>
            <a:pathLst>
              <a:path w="88851" h="215781">
                <a:moveTo>
                  <a:pt x="0" y="149566"/>
                </a:moveTo>
                <a:lnTo>
                  <a:pt x="15167" y="0"/>
                </a:lnTo>
              </a:path>
            </a:pathLst>
          </a:custGeom>
          <a:noFill/>
          <a:ln w="25400">
            <a:solidFill>
              <a:srgbClr val="000000"/>
            </a:solidFill>
          </a:ln>
        </p:spPr>
        <p:txBody>
          <a:bodyPr/>
          <a:lstStyle/>
          <a:p>
            <a:endParaRPr lang="en-US"/>
          </a:p>
        </p:txBody>
      </p:sp>
      <p:sp>
        <p:nvSpPr>
          <p:cNvPr id="99" name="Rectangle 98"/>
          <p:cNvSpPr/>
          <p:nvPr/>
        </p:nvSpPr>
        <p:spPr>
          <a:xfrm>
            <a:off x="1870350" y="5991760"/>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00" name="Freeform 99"/>
          <p:cNvSpPr/>
          <p:nvPr/>
        </p:nvSpPr>
        <p:spPr>
          <a:xfrm>
            <a:off x="1801209" y="6116660"/>
            <a:ext cx="21302" cy="47368"/>
          </a:xfrm>
          <a:custGeom>
            <a:avLst/>
            <a:gdLst/>
            <a:ahLst/>
            <a:cxnLst/>
            <a:rect l="0" t="0" r="0" b="0"/>
            <a:pathLst>
              <a:path w="63465" h="114237">
                <a:moveTo>
                  <a:pt x="0" y="58823"/>
                </a:moveTo>
                <a:lnTo>
                  <a:pt x="12485" y="0"/>
                </a:lnTo>
              </a:path>
            </a:pathLst>
          </a:custGeom>
          <a:noFill/>
          <a:ln w="12700">
            <a:solidFill>
              <a:srgbClr val="000000"/>
            </a:solidFill>
          </a:ln>
        </p:spPr>
        <p:txBody>
          <a:bodyPr/>
          <a:lstStyle/>
          <a:p>
            <a:endParaRPr lang="en-US"/>
          </a:p>
        </p:txBody>
      </p:sp>
      <p:sp>
        <p:nvSpPr>
          <p:cNvPr id="101" name="Freeform 100"/>
          <p:cNvSpPr/>
          <p:nvPr/>
        </p:nvSpPr>
        <p:spPr>
          <a:xfrm>
            <a:off x="1633606" y="6072451"/>
            <a:ext cx="24831" cy="46417"/>
          </a:xfrm>
          <a:custGeom>
            <a:avLst/>
            <a:gdLst/>
            <a:ahLst/>
            <a:cxnLst/>
            <a:rect l="0" t="0" r="0" b="0"/>
            <a:pathLst>
              <a:path w="76158" h="101544">
                <a:moveTo>
                  <a:pt x="0" y="57133"/>
                </a:moveTo>
                <a:lnTo>
                  <a:pt x="18758" y="0"/>
                </a:lnTo>
              </a:path>
            </a:pathLst>
          </a:custGeom>
          <a:noFill/>
          <a:ln w="12700">
            <a:solidFill>
              <a:srgbClr val="000000"/>
            </a:solidFill>
          </a:ln>
        </p:spPr>
        <p:txBody>
          <a:bodyPr/>
          <a:lstStyle/>
          <a:p>
            <a:endParaRPr lang="en-US"/>
          </a:p>
        </p:txBody>
      </p:sp>
      <p:sp>
        <p:nvSpPr>
          <p:cNvPr id="102" name="Freeform 101"/>
          <p:cNvSpPr/>
          <p:nvPr/>
        </p:nvSpPr>
        <p:spPr>
          <a:xfrm>
            <a:off x="1471854" y="6010800"/>
            <a:ext cx="28236" cy="45091"/>
          </a:xfrm>
          <a:custGeom>
            <a:avLst/>
            <a:gdLst/>
            <a:ahLst/>
            <a:cxnLst/>
            <a:rect l="0" t="0" r="0" b="0"/>
            <a:pathLst>
              <a:path w="76158" h="88851">
                <a:moveTo>
                  <a:pt x="0" y="54776"/>
                </a:moveTo>
                <a:lnTo>
                  <a:pt x="24812" y="0"/>
                </a:lnTo>
              </a:path>
            </a:pathLst>
          </a:custGeom>
          <a:noFill/>
          <a:ln w="12700">
            <a:solidFill>
              <a:srgbClr val="000000"/>
            </a:solidFill>
          </a:ln>
        </p:spPr>
        <p:txBody>
          <a:bodyPr/>
          <a:lstStyle/>
          <a:p>
            <a:endParaRPr lang="en-US"/>
          </a:p>
        </p:txBody>
      </p:sp>
      <p:sp>
        <p:nvSpPr>
          <p:cNvPr id="103" name="Freeform 102"/>
          <p:cNvSpPr/>
          <p:nvPr/>
        </p:nvSpPr>
        <p:spPr>
          <a:xfrm>
            <a:off x="1317839" y="5932427"/>
            <a:ext cx="31479" cy="43405"/>
          </a:xfrm>
          <a:custGeom>
            <a:avLst/>
            <a:gdLst/>
            <a:ahLst/>
            <a:cxnLst/>
            <a:rect l="0" t="0" r="0" b="0"/>
            <a:pathLst>
              <a:path w="88851" h="88851">
                <a:moveTo>
                  <a:pt x="0" y="51779"/>
                </a:moveTo>
                <a:lnTo>
                  <a:pt x="30576" y="0"/>
                </a:lnTo>
              </a:path>
            </a:pathLst>
          </a:custGeom>
          <a:noFill/>
          <a:ln w="12700">
            <a:solidFill>
              <a:srgbClr val="000000"/>
            </a:solidFill>
          </a:ln>
        </p:spPr>
        <p:txBody>
          <a:bodyPr/>
          <a:lstStyle/>
          <a:p>
            <a:endParaRPr lang="en-US"/>
          </a:p>
        </p:txBody>
      </p:sp>
      <p:sp>
        <p:nvSpPr>
          <p:cNvPr id="104" name="Freeform 103"/>
          <p:cNvSpPr/>
          <p:nvPr/>
        </p:nvSpPr>
        <p:spPr>
          <a:xfrm>
            <a:off x="1173360" y="5797595"/>
            <a:ext cx="79162" cy="96310"/>
          </a:xfrm>
          <a:custGeom>
            <a:avLst/>
            <a:gdLst/>
            <a:ahLst/>
            <a:cxnLst/>
            <a:rect l="0" t="0" r="0" b="0"/>
            <a:pathLst>
              <a:path w="165009" h="190395">
                <a:moveTo>
                  <a:pt x="0" y="120446"/>
                </a:moveTo>
                <a:lnTo>
                  <a:pt x="89960" y="0"/>
                </a:lnTo>
              </a:path>
            </a:pathLst>
          </a:custGeom>
          <a:noFill/>
          <a:ln w="25400">
            <a:solidFill>
              <a:srgbClr val="000000"/>
            </a:solidFill>
          </a:ln>
        </p:spPr>
        <p:txBody>
          <a:bodyPr/>
          <a:lstStyle/>
          <a:p>
            <a:endParaRPr lang="en-US"/>
          </a:p>
        </p:txBody>
      </p:sp>
      <p:sp>
        <p:nvSpPr>
          <p:cNvPr id="105" name="Rectangle 104"/>
          <p:cNvSpPr/>
          <p:nvPr/>
        </p:nvSpPr>
        <p:spPr>
          <a:xfrm>
            <a:off x="1213487" y="5699027"/>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06" name="Freeform 105"/>
          <p:cNvSpPr/>
          <p:nvPr/>
        </p:nvSpPr>
        <p:spPr>
          <a:xfrm>
            <a:off x="1040103" y="5729356"/>
            <a:ext cx="37326" cy="39038"/>
          </a:xfrm>
          <a:custGeom>
            <a:avLst/>
            <a:gdLst/>
            <a:ahLst/>
            <a:cxnLst/>
            <a:rect l="0" t="0" r="0" b="0"/>
            <a:pathLst>
              <a:path w="101544" h="88851">
                <a:moveTo>
                  <a:pt x="0" y="44015"/>
                </a:moveTo>
                <a:lnTo>
                  <a:pt x="40971" y="0"/>
                </a:lnTo>
              </a:path>
            </a:pathLst>
          </a:custGeom>
          <a:noFill/>
          <a:ln w="12700">
            <a:solidFill>
              <a:srgbClr val="000000"/>
            </a:solidFill>
          </a:ln>
        </p:spPr>
        <p:txBody>
          <a:bodyPr/>
          <a:lstStyle/>
          <a:p>
            <a:endParaRPr lang="en-US"/>
          </a:p>
        </p:txBody>
      </p:sp>
      <p:sp>
        <p:nvSpPr>
          <p:cNvPr id="107" name="Freeform 106"/>
          <p:cNvSpPr/>
          <p:nvPr/>
        </p:nvSpPr>
        <p:spPr>
          <a:xfrm>
            <a:off x="919623" y="5607029"/>
            <a:ext cx="39862" cy="36408"/>
          </a:xfrm>
          <a:custGeom>
            <a:avLst/>
            <a:gdLst/>
            <a:ahLst/>
            <a:cxnLst/>
            <a:rect l="0" t="0" r="0" b="0"/>
            <a:pathLst>
              <a:path w="101544" h="88851">
                <a:moveTo>
                  <a:pt x="0" y="39339"/>
                </a:moveTo>
                <a:lnTo>
                  <a:pt x="45480" y="0"/>
                </a:lnTo>
              </a:path>
            </a:pathLst>
          </a:custGeom>
          <a:noFill/>
          <a:ln w="12700">
            <a:solidFill>
              <a:srgbClr val="000000"/>
            </a:solidFill>
          </a:ln>
        </p:spPr>
        <p:txBody>
          <a:bodyPr/>
          <a:lstStyle/>
          <a:p>
            <a:endParaRPr lang="en-US"/>
          </a:p>
        </p:txBody>
      </p:sp>
      <p:sp>
        <p:nvSpPr>
          <p:cNvPr id="108" name="Freeform 107"/>
          <p:cNvSpPr/>
          <p:nvPr/>
        </p:nvSpPr>
        <p:spPr>
          <a:xfrm>
            <a:off x="813326" y="5472693"/>
            <a:ext cx="42100" cy="33519"/>
          </a:xfrm>
          <a:custGeom>
            <a:avLst/>
            <a:gdLst/>
            <a:ahLst/>
            <a:cxnLst/>
            <a:rect l="0" t="0" r="0" b="0"/>
            <a:pathLst>
              <a:path w="114237" h="76158">
                <a:moveTo>
                  <a:pt x="0" y="34203"/>
                </a:moveTo>
                <a:lnTo>
                  <a:pt x="49459" y="0"/>
                </a:lnTo>
              </a:path>
            </a:pathLst>
          </a:custGeom>
          <a:noFill/>
          <a:ln w="12700">
            <a:solidFill>
              <a:srgbClr val="000000"/>
            </a:solidFill>
          </a:ln>
        </p:spPr>
        <p:txBody>
          <a:bodyPr/>
          <a:lstStyle/>
          <a:p>
            <a:endParaRPr lang="en-US"/>
          </a:p>
        </p:txBody>
      </p:sp>
      <p:sp>
        <p:nvSpPr>
          <p:cNvPr id="109" name="Freeform 108"/>
          <p:cNvSpPr/>
          <p:nvPr/>
        </p:nvSpPr>
        <p:spPr>
          <a:xfrm>
            <a:off x="722453" y="5327915"/>
            <a:ext cx="44013" cy="30405"/>
          </a:xfrm>
          <a:custGeom>
            <a:avLst/>
            <a:gdLst/>
            <a:ahLst/>
            <a:cxnLst/>
            <a:rect l="0" t="0" r="0" b="0"/>
            <a:pathLst>
              <a:path w="101544" h="76158">
                <a:moveTo>
                  <a:pt x="0" y="28668"/>
                </a:moveTo>
                <a:lnTo>
                  <a:pt x="52860" y="0"/>
                </a:lnTo>
              </a:path>
            </a:pathLst>
          </a:custGeom>
          <a:noFill/>
          <a:ln w="12700">
            <a:solidFill>
              <a:srgbClr val="000000"/>
            </a:solidFill>
          </a:ln>
        </p:spPr>
        <p:txBody>
          <a:bodyPr/>
          <a:lstStyle/>
          <a:p>
            <a:endParaRPr lang="en-US"/>
          </a:p>
        </p:txBody>
      </p:sp>
      <p:sp>
        <p:nvSpPr>
          <p:cNvPr id="110" name="Freeform 109"/>
          <p:cNvSpPr/>
          <p:nvPr/>
        </p:nvSpPr>
        <p:spPr>
          <a:xfrm>
            <a:off x="648064" y="5155149"/>
            <a:ext cx="106809" cy="60619"/>
          </a:xfrm>
          <a:custGeom>
            <a:avLst/>
            <a:gdLst/>
            <a:ahLst/>
            <a:cxnLst/>
            <a:rect l="0" t="0" r="0" b="0"/>
            <a:pathLst>
              <a:path w="228474" h="126930">
                <a:moveTo>
                  <a:pt x="0" y="56995"/>
                </a:moveTo>
                <a:lnTo>
                  <a:pt x="139110" y="0"/>
                </a:lnTo>
              </a:path>
            </a:pathLst>
          </a:custGeom>
          <a:noFill/>
          <a:ln w="25400">
            <a:solidFill>
              <a:srgbClr val="000000"/>
            </a:solidFill>
          </a:ln>
        </p:spPr>
        <p:txBody>
          <a:bodyPr/>
          <a:lstStyle/>
          <a:p>
            <a:endParaRPr lang="en-US"/>
          </a:p>
        </p:txBody>
      </p:sp>
      <p:sp>
        <p:nvSpPr>
          <p:cNvPr id="111" name="Rectangle 110"/>
          <p:cNvSpPr/>
          <p:nvPr/>
        </p:nvSpPr>
        <p:spPr>
          <a:xfrm>
            <a:off x="720840" y="5106423"/>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12" name="Freeform 111"/>
          <p:cNvSpPr/>
          <p:nvPr/>
        </p:nvSpPr>
        <p:spPr>
          <a:xfrm>
            <a:off x="591029" y="5013894"/>
            <a:ext cx="46780" cy="23652"/>
          </a:xfrm>
          <a:custGeom>
            <a:avLst/>
            <a:gdLst/>
            <a:ahLst/>
            <a:cxnLst/>
            <a:rect l="0" t="0" r="0" b="0"/>
            <a:pathLst>
              <a:path w="114237" h="63465">
                <a:moveTo>
                  <a:pt x="0" y="16662"/>
                </a:moveTo>
                <a:lnTo>
                  <a:pt x="57779" y="0"/>
                </a:lnTo>
              </a:path>
            </a:pathLst>
          </a:custGeom>
          <a:noFill/>
          <a:ln w="12700">
            <a:solidFill>
              <a:srgbClr val="000000"/>
            </a:solidFill>
          </a:ln>
        </p:spPr>
        <p:txBody>
          <a:bodyPr/>
          <a:lstStyle/>
          <a:p>
            <a:endParaRPr lang="en-US"/>
          </a:p>
        </p:txBody>
      </p:sp>
      <p:sp>
        <p:nvSpPr>
          <p:cNvPr id="113" name="Freeform 112"/>
          <p:cNvSpPr/>
          <p:nvPr/>
        </p:nvSpPr>
        <p:spPr>
          <a:xfrm>
            <a:off x="552012" y="4848317"/>
            <a:ext cx="47602" cy="20091"/>
          </a:xfrm>
          <a:custGeom>
            <a:avLst/>
            <a:gdLst/>
            <a:ahLst/>
            <a:cxnLst/>
            <a:rect l="0" t="0" r="0" b="0"/>
            <a:pathLst>
              <a:path w="114237" h="50772">
                <a:moveTo>
                  <a:pt x="0" y="10332"/>
                </a:moveTo>
                <a:lnTo>
                  <a:pt x="59239" y="0"/>
                </a:lnTo>
              </a:path>
            </a:pathLst>
          </a:custGeom>
          <a:noFill/>
          <a:ln w="12700">
            <a:solidFill>
              <a:srgbClr val="000000"/>
            </a:solidFill>
          </a:ln>
        </p:spPr>
        <p:txBody>
          <a:bodyPr/>
          <a:lstStyle/>
          <a:p>
            <a:endParaRPr lang="en-US"/>
          </a:p>
        </p:txBody>
      </p:sp>
      <p:sp>
        <p:nvSpPr>
          <p:cNvPr id="114" name="Freeform 113"/>
          <p:cNvSpPr/>
          <p:nvPr/>
        </p:nvSpPr>
        <p:spPr>
          <a:xfrm>
            <a:off x="531469" y="4679586"/>
            <a:ext cx="48034" cy="16463"/>
          </a:xfrm>
          <a:custGeom>
            <a:avLst/>
            <a:gdLst/>
            <a:ahLst/>
            <a:cxnLst/>
            <a:rect l="0" t="0" r="0" b="0"/>
            <a:pathLst>
              <a:path w="114237" h="50772">
                <a:moveTo>
                  <a:pt x="0" y="3881"/>
                </a:moveTo>
                <a:lnTo>
                  <a:pt x="60008" y="0"/>
                </a:lnTo>
              </a:path>
            </a:pathLst>
          </a:custGeom>
          <a:noFill/>
          <a:ln w="12700">
            <a:solidFill>
              <a:srgbClr val="000000"/>
            </a:solidFill>
          </a:ln>
        </p:spPr>
        <p:txBody>
          <a:bodyPr/>
          <a:lstStyle/>
          <a:p>
            <a:endParaRPr lang="en-US"/>
          </a:p>
        </p:txBody>
      </p:sp>
      <p:sp>
        <p:nvSpPr>
          <p:cNvPr id="115" name="Freeform 114"/>
          <p:cNvSpPr/>
          <p:nvPr/>
        </p:nvSpPr>
        <p:spPr>
          <a:xfrm>
            <a:off x="529640" y="4508199"/>
            <a:ext cx="48072" cy="15751"/>
          </a:xfrm>
          <a:custGeom>
            <a:avLst/>
            <a:gdLst/>
            <a:ahLst/>
            <a:cxnLst/>
            <a:rect l="0" t="0" r="0" b="0"/>
            <a:pathLst>
              <a:path w="114237" h="50772">
                <a:moveTo>
                  <a:pt x="0" y="0"/>
                </a:moveTo>
                <a:lnTo>
                  <a:pt x="60076" y="2615"/>
                </a:lnTo>
              </a:path>
            </a:pathLst>
          </a:custGeom>
          <a:noFill/>
          <a:ln w="12700">
            <a:solidFill>
              <a:srgbClr val="000000"/>
            </a:solidFill>
          </a:ln>
        </p:spPr>
        <p:txBody>
          <a:bodyPr/>
          <a:lstStyle/>
          <a:p>
            <a:endParaRPr lang="en-US"/>
          </a:p>
        </p:txBody>
      </p:sp>
      <p:sp>
        <p:nvSpPr>
          <p:cNvPr id="116" name="Freeform 115"/>
          <p:cNvSpPr/>
          <p:nvPr/>
        </p:nvSpPr>
        <p:spPr>
          <a:xfrm>
            <a:off x="546545" y="4335445"/>
            <a:ext cx="112152" cy="41329"/>
          </a:xfrm>
          <a:custGeom>
            <a:avLst/>
            <a:gdLst/>
            <a:ahLst/>
            <a:cxnLst/>
            <a:rect l="0" t="0" r="0" b="0"/>
            <a:pathLst>
              <a:path w="228474" h="101544">
                <a:moveTo>
                  <a:pt x="0" y="0"/>
                </a:moveTo>
                <a:lnTo>
                  <a:pt x="148609" y="22702"/>
                </a:lnTo>
              </a:path>
            </a:pathLst>
          </a:custGeom>
          <a:noFill/>
          <a:ln w="25400">
            <a:solidFill>
              <a:srgbClr val="000000"/>
            </a:solidFill>
          </a:ln>
        </p:spPr>
        <p:txBody>
          <a:bodyPr/>
          <a:lstStyle/>
          <a:p>
            <a:endParaRPr lang="en-US"/>
          </a:p>
        </p:txBody>
      </p:sp>
      <p:sp>
        <p:nvSpPr>
          <p:cNvPr id="117" name="Rectangle 116"/>
          <p:cNvSpPr/>
          <p:nvPr/>
        </p:nvSpPr>
        <p:spPr>
          <a:xfrm>
            <a:off x="620883" y="4299624"/>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18" name="Freeform 117"/>
          <p:cNvSpPr/>
          <p:nvPr/>
        </p:nvSpPr>
        <p:spPr>
          <a:xfrm>
            <a:off x="581989" y="4165522"/>
            <a:ext cx="46970" cy="22965"/>
          </a:xfrm>
          <a:custGeom>
            <a:avLst/>
            <a:gdLst/>
            <a:ahLst/>
            <a:cxnLst/>
            <a:rect l="0" t="0" r="0" b="0"/>
            <a:pathLst>
              <a:path w="114237" h="63465">
                <a:moveTo>
                  <a:pt x="0" y="0"/>
                </a:moveTo>
                <a:lnTo>
                  <a:pt x="58117" y="15441"/>
                </a:lnTo>
              </a:path>
            </a:pathLst>
          </a:custGeom>
          <a:noFill/>
          <a:ln w="12700">
            <a:solidFill>
              <a:srgbClr val="000000"/>
            </a:solidFill>
          </a:ln>
        </p:spPr>
        <p:txBody>
          <a:bodyPr/>
          <a:lstStyle/>
          <a:p>
            <a:endParaRPr lang="en-US"/>
          </a:p>
        </p:txBody>
      </p:sp>
      <p:sp>
        <p:nvSpPr>
          <p:cNvPr id="119" name="Freeform 118"/>
          <p:cNvSpPr/>
          <p:nvPr/>
        </p:nvSpPr>
        <p:spPr>
          <a:xfrm>
            <a:off x="635556" y="4000415"/>
            <a:ext cx="45843" cy="26441"/>
          </a:xfrm>
          <a:custGeom>
            <a:avLst/>
            <a:gdLst/>
            <a:ahLst/>
            <a:cxnLst/>
            <a:rect l="0" t="0" r="0" b="0"/>
            <a:pathLst>
              <a:path w="101544" h="76158">
                <a:moveTo>
                  <a:pt x="0" y="0"/>
                </a:moveTo>
                <a:lnTo>
                  <a:pt x="56112" y="21620"/>
                </a:lnTo>
              </a:path>
            </a:pathLst>
          </a:custGeom>
          <a:noFill/>
          <a:ln w="12700">
            <a:solidFill>
              <a:srgbClr val="000000"/>
            </a:solidFill>
          </a:ln>
        </p:spPr>
        <p:txBody>
          <a:bodyPr/>
          <a:lstStyle/>
          <a:p>
            <a:endParaRPr lang="en-US"/>
          </a:p>
        </p:txBody>
      </p:sp>
      <p:sp>
        <p:nvSpPr>
          <p:cNvPr id="120" name="Freeform 119"/>
          <p:cNvSpPr/>
          <p:nvPr/>
        </p:nvSpPr>
        <p:spPr>
          <a:xfrm>
            <a:off x="706623" y="3842050"/>
            <a:ext cx="44346" cy="29775"/>
          </a:xfrm>
          <a:custGeom>
            <a:avLst/>
            <a:gdLst/>
            <a:ahLst/>
            <a:cxnLst/>
            <a:rect l="0" t="0" r="0" b="0"/>
            <a:pathLst>
              <a:path w="114237" h="88851">
                <a:moveTo>
                  <a:pt x="0" y="0"/>
                </a:moveTo>
                <a:lnTo>
                  <a:pt x="53452" y="27547"/>
                </a:lnTo>
              </a:path>
            </a:pathLst>
          </a:custGeom>
          <a:noFill/>
          <a:ln w="12700">
            <a:solidFill>
              <a:srgbClr val="000000"/>
            </a:solidFill>
          </a:ln>
        </p:spPr>
        <p:txBody>
          <a:bodyPr/>
          <a:lstStyle/>
          <a:p>
            <a:endParaRPr lang="en-US"/>
          </a:p>
        </p:txBody>
      </p:sp>
      <p:sp>
        <p:nvSpPr>
          <p:cNvPr id="121" name="Freeform 120"/>
          <p:cNvSpPr/>
          <p:nvPr/>
        </p:nvSpPr>
        <p:spPr>
          <a:xfrm>
            <a:off x="794359" y="3692276"/>
            <a:ext cx="42500" cy="32928"/>
          </a:xfrm>
          <a:custGeom>
            <a:avLst/>
            <a:gdLst/>
            <a:ahLst/>
            <a:cxnLst/>
            <a:rect l="0" t="0" r="0" b="0"/>
            <a:pathLst>
              <a:path w="101544" h="101544">
                <a:moveTo>
                  <a:pt x="0" y="0"/>
                </a:moveTo>
                <a:lnTo>
                  <a:pt x="50169" y="33153"/>
                </a:lnTo>
              </a:path>
            </a:pathLst>
          </a:custGeom>
          <a:noFill/>
          <a:ln w="12700">
            <a:solidFill>
              <a:srgbClr val="000000"/>
            </a:solidFill>
          </a:ln>
        </p:spPr>
        <p:txBody>
          <a:bodyPr/>
          <a:lstStyle/>
          <a:p>
            <a:endParaRPr lang="en-US"/>
          </a:p>
        </p:txBody>
      </p:sp>
      <p:sp>
        <p:nvSpPr>
          <p:cNvPr id="122" name="Freeform 121"/>
          <p:cNvSpPr/>
          <p:nvPr/>
        </p:nvSpPr>
        <p:spPr>
          <a:xfrm>
            <a:off x="897741" y="3552841"/>
            <a:ext cx="93668" cy="82519"/>
          </a:xfrm>
          <a:custGeom>
            <a:avLst/>
            <a:gdLst/>
            <a:ahLst/>
            <a:cxnLst/>
            <a:rect l="0" t="0" r="0" b="0"/>
            <a:pathLst>
              <a:path w="203088" h="177702">
                <a:moveTo>
                  <a:pt x="0" y="0"/>
                </a:moveTo>
                <a:lnTo>
                  <a:pt x="115749" y="95929"/>
                </a:lnTo>
              </a:path>
            </a:pathLst>
          </a:custGeom>
          <a:noFill/>
          <a:ln w="25400">
            <a:solidFill>
              <a:srgbClr val="000000"/>
            </a:solidFill>
          </a:ln>
        </p:spPr>
        <p:txBody>
          <a:bodyPr/>
          <a:lstStyle/>
          <a:p>
            <a:endParaRPr lang="en-US"/>
          </a:p>
        </p:txBody>
      </p:sp>
      <p:sp>
        <p:nvSpPr>
          <p:cNvPr id="123" name="Rectangle 122"/>
          <p:cNvSpPr/>
          <p:nvPr/>
        </p:nvSpPr>
        <p:spPr>
          <a:xfrm>
            <a:off x="956454" y="3607062"/>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24" name="Freeform 123"/>
          <p:cNvSpPr/>
          <p:nvPr/>
        </p:nvSpPr>
        <p:spPr>
          <a:xfrm>
            <a:off x="1015560" y="3425371"/>
            <a:ext cx="37843" cy="38547"/>
          </a:xfrm>
          <a:custGeom>
            <a:avLst/>
            <a:gdLst/>
            <a:ahLst/>
            <a:cxnLst/>
            <a:rect l="0" t="0" r="0" b="0"/>
            <a:pathLst>
              <a:path w="101544" h="101544">
                <a:moveTo>
                  <a:pt x="0" y="0"/>
                </a:moveTo>
                <a:lnTo>
                  <a:pt x="41890" y="43142"/>
                </a:lnTo>
              </a:path>
            </a:pathLst>
          </a:custGeom>
          <a:noFill/>
          <a:ln w="12700">
            <a:solidFill>
              <a:srgbClr val="000000"/>
            </a:solidFill>
          </a:ln>
        </p:spPr>
        <p:txBody>
          <a:bodyPr/>
          <a:lstStyle/>
          <a:p>
            <a:endParaRPr lang="en-US"/>
          </a:p>
        </p:txBody>
      </p:sp>
      <p:sp>
        <p:nvSpPr>
          <p:cNvPr id="125" name="Freeform 124"/>
          <p:cNvSpPr/>
          <p:nvPr/>
        </p:nvSpPr>
        <p:spPr>
          <a:xfrm>
            <a:off x="1146444" y="3311357"/>
            <a:ext cx="35087" cy="40947"/>
          </a:xfrm>
          <a:custGeom>
            <a:avLst/>
            <a:gdLst/>
            <a:ahLst/>
            <a:cxnLst/>
            <a:rect l="0" t="0" r="0" b="0"/>
            <a:pathLst>
              <a:path w="88851" h="101544">
                <a:moveTo>
                  <a:pt x="0" y="0"/>
                </a:moveTo>
                <a:lnTo>
                  <a:pt x="36991" y="47409"/>
                </a:lnTo>
              </a:path>
            </a:pathLst>
          </a:custGeom>
          <a:noFill/>
          <a:ln w="12700">
            <a:solidFill>
              <a:srgbClr val="000000"/>
            </a:solidFill>
          </a:ln>
        </p:spPr>
        <p:txBody>
          <a:bodyPr/>
          <a:lstStyle/>
          <a:p>
            <a:endParaRPr lang="en-US"/>
          </a:p>
        </p:txBody>
      </p:sp>
      <p:sp>
        <p:nvSpPr>
          <p:cNvPr id="126" name="Freeform 125"/>
          <p:cNvSpPr/>
          <p:nvPr/>
        </p:nvSpPr>
        <p:spPr>
          <a:xfrm>
            <a:off x="1288863" y="3212127"/>
            <a:ext cx="32089" cy="43036"/>
          </a:xfrm>
          <a:custGeom>
            <a:avLst/>
            <a:gdLst/>
            <a:ahLst/>
            <a:cxnLst/>
            <a:rect l="0" t="0" r="0" b="0"/>
            <a:pathLst>
              <a:path w="88851" h="114237">
                <a:moveTo>
                  <a:pt x="0" y="0"/>
                </a:moveTo>
                <a:lnTo>
                  <a:pt x="31661" y="51123"/>
                </a:lnTo>
              </a:path>
            </a:pathLst>
          </a:custGeom>
          <a:noFill/>
          <a:ln w="12700">
            <a:solidFill>
              <a:srgbClr val="000000"/>
            </a:solidFill>
          </a:ln>
        </p:spPr>
        <p:txBody>
          <a:bodyPr/>
          <a:lstStyle/>
          <a:p>
            <a:endParaRPr lang="en-US"/>
          </a:p>
        </p:txBody>
      </p:sp>
      <p:sp>
        <p:nvSpPr>
          <p:cNvPr id="127" name="Freeform 126"/>
          <p:cNvSpPr/>
          <p:nvPr/>
        </p:nvSpPr>
        <p:spPr>
          <a:xfrm>
            <a:off x="1441156" y="3128839"/>
            <a:ext cx="28883" cy="44790"/>
          </a:xfrm>
          <a:custGeom>
            <a:avLst/>
            <a:gdLst/>
            <a:ahLst/>
            <a:cxnLst/>
            <a:rect l="0" t="0" r="0" b="0"/>
            <a:pathLst>
              <a:path w="88851" h="101544">
                <a:moveTo>
                  <a:pt x="0" y="0"/>
                </a:moveTo>
                <a:lnTo>
                  <a:pt x="25961" y="54240"/>
                </a:lnTo>
              </a:path>
            </a:pathLst>
          </a:custGeom>
          <a:noFill/>
          <a:ln w="12700">
            <a:solidFill>
              <a:srgbClr val="000000"/>
            </a:solidFill>
          </a:ln>
        </p:spPr>
        <p:txBody>
          <a:bodyPr/>
          <a:lstStyle/>
          <a:p>
            <a:endParaRPr lang="en-US"/>
          </a:p>
        </p:txBody>
      </p:sp>
      <p:sp>
        <p:nvSpPr>
          <p:cNvPr id="128" name="Freeform 127"/>
          <p:cNvSpPr/>
          <p:nvPr/>
        </p:nvSpPr>
        <p:spPr>
          <a:xfrm>
            <a:off x="1601545" y="3062468"/>
            <a:ext cx="56626" cy="108328"/>
          </a:xfrm>
          <a:custGeom>
            <a:avLst/>
            <a:gdLst/>
            <a:ahLst/>
            <a:cxnLst/>
            <a:rect l="0" t="0" r="0" b="0"/>
            <a:pathLst>
              <a:path w="126930" h="228474">
                <a:moveTo>
                  <a:pt x="0" y="0"/>
                </a:moveTo>
                <a:lnTo>
                  <a:pt x="49896" y="141811"/>
                </a:lnTo>
              </a:path>
            </a:pathLst>
          </a:custGeom>
          <a:noFill/>
          <a:ln w="25400">
            <a:solidFill>
              <a:srgbClr val="000000"/>
            </a:solidFill>
          </a:ln>
        </p:spPr>
        <p:txBody>
          <a:bodyPr/>
          <a:lstStyle/>
          <a:p>
            <a:endParaRPr lang="en-US"/>
          </a:p>
        </p:txBody>
      </p:sp>
      <p:sp>
        <p:nvSpPr>
          <p:cNvPr id="129" name="Rectangle 128"/>
          <p:cNvSpPr/>
          <p:nvPr/>
        </p:nvSpPr>
        <p:spPr>
          <a:xfrm>
            <a:off x="1520499" y="3142975"/>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30" name="Freeform 129"/>
          <p:cNvSpPr/>
          <p:nvPr/>
        </p:nvSpPr>
        <p:spPr>
          <a:xfrm>
            <a:off x="1768159" y="3013786"/>
            <a:ext cx="21998" cy="47212"/>
          </a:xfrm>
          <a:custGeom>
            <a:avLst/>
            <a:gdLst/>
            <a:ahLst/>
            <a:cxnLst/>
            <a:rect l="0" t="0" r="0" b="0"/>
            <a:pathLst>
              <a:path w="76158" h="126930">
                <a:moveTo>
                  <a:pt x="0" y="0"/>
                </a:moveTo>
                <a:lnTo>
                  <a:pt x="13722" y="58547"/>
                </a:lnTo>
              </a:path>
            </a:pathLst>
          </a:custGeom>
          <a:noFill/>
          <a:ln w="12700">
            <a:solidFill>
              <a:srgbClr val="000000"/>
            </a:solidFill>
          </a:ln>
        </p:spPr>
        <p:txBody>
          <a:bodyPr/>
          <a:lstStyle/>
          <a:p>
            <a:endParaRPr lang="en-US"/>
          </a:p>
        </p:txBody>
      </p:sp>
      <p:sp>
        <p:nvSpPr>
          <p:cNvPr id="131" name="Freeform 130"/>
          <p:cNvSpPr/>
          <p:nvPr/>
        </p:nvSpPr>
        <p:spPr>
          <a:xfrm>
            <a:off x="1939051" y="2983362"/>
            <a:ext cx="18401" cy="47852"/>
          </a:xfrm>
          <a:custGeom>
            <a:avLst/>
            <a:gdLst/>
            <a:ahLst/>
            <a:cxnLst/>
            <a:rect l="0" t="0" r="0" b="0"/>
            <a:pathLst>
              <a:path w="63465" h="114237">
                <a:moveTo>
                  <a:pt x="0" y="0"/>
                </a:moveTo>
                <a:lnTo>
                  <a:pt x="7326" y="59685"/>
                </a:lnTo>
              </a:path>
            </a:pathLst>
          </a:custGeom>
          <a:noFill/>
          <a:ln w="12700">
            <a:solidFill>
              <a:srgbClr val="000000"/>
            </a:solidFill>
          </a:ln>
        </p:spPr>
        <p:txBody>
          <a:bodyPr/>
          <a:lstStyle/>
          <a:p>
            <a:endParaRPr lang="en-US"/>
          </a:p>
        </p:txBody>
      </p:sp>
      <p:sp>
        <p:nvSpPr>
          <p:cNvPr id="132" name="Freeform 131"/>
          <p:cNvSpPr/>
          <p:nvPr/>
        </p:nvSpPr>
        <p:spPr>
          <a:xfrm>
            <a:off x="2112229" y="2971551"/>
            <a:ext cx="14755" cy="48101"/>
          </a:xfrm>
          <a:custGeom>
            <a:avLst/>
            <a:gdLst/>
            <a:ahLst/>
            <a:cxnLst/>
            <a:rect l="0" t="0" r="0" b="0"/>
            <a:pathLst>
              <a:path w="63465" h="126930">
                <a:moveTo>
                  <a:pt x="0" y="0"/>
                </a:moveTo>
                <a:lnTo>
                  <a:pt x="845" y="60127"/>
                </a:lnTo>
              </a:path>
            </a:pathLst>
          </a:custGeom>
          <a:noFill/>
          <a:ln w="12700">
            <a:solidFill>
              <a:srgbClr val="000000"/>
            </a:solidFill>
          </a:ln>
        </p:spPr>
        <p:txBody>
          <a:bodyPr/>
          <a:lstStyle/>
          <a:p>
            <a:endParaRPr lang="en-US"/>
          </a:p>
        </p:txBody>
      </p:sp>
      <p:sp>
        <p:nvSpPr>
          <p:cNvPr id="134" name="Rectangle 133"/>
          <p:cNvSpPr/>
          <p:nvPr/>
        </p:nvSpPr>
        <p:spPr>
          <a:xfrm>
            <a:off x="1756113" y="4206807"/>
            <a:ext cx="764522" cy="207749"/>
          </a:xfrm>
          <a:prstGeom prst="rect">
            <a:avLst/>
          </a:prstGeom>
          <a:noFill/>
        </p:spPr>
        <p:txBody>
          <a:bodyPr wrap="square" lIns="0" tIns="0" rIns="0" bIns="0" rtlCol="0">
            <a:spAutoFit/>
          </a:bodyPr>
          <a:lstStyle/>
          <a:p>
            <a:pPr algn="ctr"/>
            <a:r>
              <a:rPr sz="1350" dirty="0">
                <a:solidFill>
                  <a:srgbClr val="000000"/>
                </a:solidFill>
                <a:latin typeface="Helvetica"/>
              </a:rPr>
              <a:t>pRSII42N</a:t>
            </a:r>
          </a:p>
        </p:txBody>
      </p:sp>
      <p:sp>
        <p:nvSpPr>
          <p:cNvPr id="135" name="Rectangle 134"/>
          <p:cNvSpPr/>
          <p:nvPr/>
        </p:nvSpPr>
        <p:spPr>
          <a:xfrm>
            <a:off x="1825789" y="4749432"/>
            <a:ext cx="625171" cy="207749"/>
          </a:xfrm>
          <a:prstGeom prst="rect">
            <a:avLst/>
          </a:prstGeom>
          <a:noFill/>
        </p:spPr>
        <p:txBody>
          <a:bodyPr wrap="none" lIns="0" tIns="0" rIns="0" bIns="0" rtlCol="0">
            <a:spAutoFit/>
          </a:bodyPr>
          <a:lstStyle/>
          <a:p>
            <a:pPr algn="ctr"/>
            <a:r>
              <a:rPr sz="1350" dirty="0">
                <a:solidFill>
                  <a:srgbClr val="000000"/>
                </a:solidFill>
                <a:latin typeface="Helvetica"/>
              </a:rPr>
              <a:t>5813 bp</a:t>
            </a:r>
          </a:p>
        </p:txBody>
      </p:sp>
      <p:sp>
        <p:nvSpPr>
          <p:cNvPr id="136" name="Rectangle 135"/>
          <p:cNvSpPr/>
          <p:nvPr/>
        </p:nvSpPr>
        <p:spPr>
          <a:xfrm>
            <a:off x="3076978" y="6227374"/>
            <a:ext cx="718145" cy="155877"/>
          </a:xfrm>
          <a:prstGeom prst="rect">
            <a:avLst/>
          </a:prstGeom>
          <a:noFill/>
        </p:spPr>
        <p:txBody>
          <a:bodyPr wrap="none" lIns="0" tIns="0" rIns="0" bIns="0" rtlCol="0">
            <a:spAutoFit/>
          </a:bodyPr>
          <a:lstStyle/>
          <a:p>
            <a:r>
              <a:rPr sz="1013" dirty="0">
                <a:solidFill>
                  <a:srgbClr val="000000"/>
                </a:solidFill>
                <a:latin typeface="Helvetica"/>
              </a:rPr>
              <a:t>2μ ORI-STB</a:t>
            </a:r>
          </a:p>
        </p:txBody>
      </p:sp>
      <p:sp>
        <p:nvSpPr>
          <p:cNvPr id="19" name="TextBox 18">
            <a:extLst>
              <a:ext uri="{FF2B5EF4-FFF2-40B4-BE49-F238E27FC236}">
                <a16:creationId xmlns:a16="http://schemas.microsoft.com/office/drawing/2014/main" id="{259FF6C1-F93C-F70D-990C-BD2EF0064F8C}"/>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329028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Freeform 152"/>
          <p:cNvSpPr/>
          <p:nvPr/>
        </p:nvSpPr>
        <p:spPr>
          <a:xfrm>
            <a:off x="4357792" y="3833795"/>
            <a:ext cx="44166" cy="26439"/>
          </a:xfrm>
          <a:custGeom>
            <a:avLst/>
            <a:gdLst/>
            <a:ahLst/>
            <a:cxnLst/>
            <a:rect l="0" t="0" r="0" b="0"/>
            <a:pathLst>
              <a:path w="114237" h="63465">
                <a:moveTo>
                  <a:pt x="0" y="21617"/>
                </a:moveTo>
                <a:lnTo>
                  <a:pt x="53131" y="0"/>
                </a:lnTo>
              </a:path>
            </a:pathLst>
          </a:custGeom>
          <a:noFill/>
          <a:ln w="12700">
            <a:solidFill>
              <a:srgbClr val="000000"/>
            </a:solidFill>
          </a:ln>
        </p:spPr>
        <p:txBody>
          <a:bodyPr/>
          <a:lstStyle/>
          <a:p>
            <a:endParaRPr lang="en-US"/>
          </a:p>
        </p:txBody>
      </p:sp>
      <p:sp>
        <p:nvSpPr>
          <p:cNvPr id="2" name="Freeform 1"/>
          <p:cNvSpPr/>
          <p:nvPr/>
        </p:nvSpPr>
        <p:spPr>
          <a:xfrm>
            <a:off x="3227632" y="2785217"/>
            <a:ext cx="23617" cy="45164"/>
          </a:xfrm>
          <a:custGeom>
            <a:avLst/>
            <a:gdLst/>
            <a:ahLst/>
            <a:cxnLst/>
            <a:rect l="0" t="0" r="0" b="0"/>
            <a:pathLst>
              <a:path w="63465" h="101544">
                <a:moveTo>
                  <a:pt x="0" y="54906"/>
                </a:moveTo>
                <a:lnTo>
                  <a:pt x="16600" y="0"/>
                </a:lnTo>
              </a:path>
            </a:pathLst>
          </a:custGeom>
          <a:noFill/>
          <a:ln w="12700">
            <a:solidFill>
              <a:srgbClr val="000000"/>
            </a:solidFill>
          </a:ln>
        </p:spPr>
        <p:txBody>
          <a:bodyPr/>
          <a:lstStyle/>
          <a:p>
            <a:endParaRPr lang="en-US"/>
          </a:p>
        </p:txBody>
      </p:sp>
      <p:sp>
        <p:nvSpPr>
          <p:cNvPr id="3" name="Freeform 2"/>
          <p:cNvSpPr/>
          <p:nvPr/>
        </p:nvSpPr>
        <p:spPr>
          <a:xfrm>
            <a:off x="4480756" y="4681845"/>
            <a:ext cx="46401" cy="17318"/>
          </a:xfrm>
          <a:custGeom>
            <a:avLst/>
            <a:gdLst/>
            <a:ahLst/>
            <a:cxnLst/>
            <a:rect l="0" t="0" r="0" b="0"/>
            <a:pathLst>
              <a:path w="114237" h="63465">
                <a:moveTo>
                  <a:pt x="0" y="0"/>
                </a:moveTo>
                <a:lnTo>
                  <a:pt x="57105" y="5401"/>
                </a:lnTo>
              </a:path>
            </a:pathLst>
          </a:custGeom>
          <a:noFill/>
          <a:ln w="12700">
            <a:solidFill>
              <a:srgbClr val="000000"/>
            </a:solidFill>
          </a:ln>
        </p:spPr>
        <p:txBody>
          <a:bodyPr/>
          <a:lstStyle/>
          <a:p>
            <a:endParaRPr lang="en-US"/>
          </a:p>
        </p:txBody>
      </p:sp>
      <p:sp>
        <p:nvSpPr>
          <p:cNvPr id="4" name="Freeform 3"/>
          <p:cNvSpPr/>
          <p:nvPr/>
        </p:nvSpPr>
        <p:spPr>
          <a:xfrm>
            <a:off x="4325091" y="5258865"/>
            <a:ext cx="43571" cy="27809"/>
          </a:xfrm>
          <a:custGeom>
            <a:avLst/>
            <a:gdLst/>
            <a:ahLst/>
            <a:cxnLst/>
            <a:rect l="0" t="0" r="0" b="0"/>
            <a:pathLst>
              <a:path w="114237" h="76158">
                <a:moveTo>
                  <a:pt x="0" y="0"/>
                </a:moveTo>
                <a:lnTo>
                  <a:pt x="52074" y="24052"/>
                </a:lnTo>
              </a:path>
            </a:pathLst>
          </a:custGeom>
          <a:noFill/>
          <a:ln w="12700">
            <a:solidFill>
              <a:srgbClr val="000000"/>
            </a:solidFill>
          </a:ln>
        </p:spPr>
        <p:txBody>
          <a:bodyPr/>
          <a:lstStyle/>
          <a:p>
            <a:endParaRPr lang="en-US"/>
          </a:p>
        </p:txBody>
      </p:sp>
      <p:sp>
        <p:nvSpPr>
          <p:cNvPr id="5" name="Freeform 4"/>
          <p:cNvSpPr/>
          <p:nvPr/>
        </p:nvSpPr>
        <p:spPr>
          <a:xfrm>
            <a:off x="2369993" y="6256859"/>
            <a:ext cx="20424" cy="45955"/>
          </a:xfrm>
          <a:custGeom>
            <a:avLst/>
            <a:gdLst/>
            <a:ahLst/>
            <a:cxnLst/>
            <a:rect l="0" t="0" r="0" b="0"/>
            <a:pathLst>
              <a:path w="50772" h="114237">
                <a:moveTo>
                  <a:pt x="10923" y="0"/>
                </a:moveTo>
                <a:lnTo>
                  <a:pt x="0" y="56311"/>
                </a:lnTo>
              </a:path>
            </a:pathLst>
          </a:custGeom>
          <a:noFill/>
          <a:ln w="12700">
            <a:solidFill>
              <a:srgbClr val="000000"/>
            </a:solidFill>
          </a:ln>
        </p:spPr>
        <p:txBody>
          <a:bodyPr/>
          <a:lstStyle/>
          <a:p>
            <a:endParaRPr lang="en-US"/>
          </a:p>
        </p:txBody>
      </p:sp>
      <p:sp>
        <p:nvSpPr>
          <p:cNvPr id="6" name="Freeform 5"/>
          <p:cNvSpPr/>
          <p:nvPr/>
        </p:nvSpPr>
        <p:spPr>
          <a:xfrm>
            <a:off x="920347" y="4297228"/>
            <a:ext cx="46310" cy="18164"/>
          </a:xfrm>
          <a:custGeom>
            <a:avLst/>
            <a:gdLst/>
            <a:ahLst/>
            <a:cxnLst/>
            <a:rect l="0" t="0" r="0" b="0"/>
            <a:pathLst>
              <a:path w="101544" h="50772">
                <a:moveTo>
                  <a:pt x="56943" y="6905"/>
                </a:moveTo>
                <a:lnTo>
                  <a:pt x="0" y="0"/>
                </a:lnTo>
              </a:path>
            </a:pathLst>
          </a:custGeom>
          <a:noFill/>
          <a:ln w="12700">
            <a:solidFill>
              <a:srgbClr val="000000"/>
            </a:solidFill>
          </a:ln>
        </p:spPr>
        <p:txBody>
          <a:bodyPr/>
          <a:lstStyle/>
          <a:p>
            <a:endParaRPr lang="en-US"/>
          </a:p>
        </p:txBody>
      </p:sp>
      <p:sp>
        <p:nvSpPr>
          <p:cNvPr id="7" name="Freeform 6"/>
          <p:cNvSpPr/>
          <p:nvPr/>
        </p:nvSpPr>
        <p:spPr>
          <a:xfrm>
            <a:off x="973132" y="4031123"/>
            <a:ext cx="45367" cy="22916"/>
          </a:xfrm>
          <a:custGeom>
            <a:avLst/>
            <a:gdLst/>
            <a:ahLst/>
            <a:cxnLst/>
            <a:rect l="0" t="0" r="0" b="0"/>
            <a:pathLst>
              <a:path w="101544" h="63465">
                <a:moveTo>
                  <a:pt x="55267" y="15353"/>
                </a:moveTo>
                <a:lnTo>
                  <a:pt x="0" y="0"/>
                </a:lnTo>
              </a:path>
            </a:pathLst>
          </a:custGeom>
          <a:noFill/>
          <a:ln w="12700">
            <a:solidFill>
              <a:srgbClr val="000000"/>
            </a:solidFill>
          </a:ln>
        </p:spPr>
        <p:txBody>
          <a:bodyPr/>
          <a:lstStyle/>
          <a:p>
            <a:endParaRPr lang="en-US"/>
          </a:p>
        </p:txBody>
      </p:sp>
      <p:sp>
        <p:nvSpPr>
          <p:cNvPr id="8" name="Freeform 7"/>
          <p:cNvSpPr/>
          <p:nvPr/>
        </p:nvSpPr>
        <p:spPr>
          <a:xfrm>
            <a:off x="1071099" y="3762814"/>
            <a:ext cx="43618" cy="27707"/>
          </a:xfrm>
          <a:custGeom>
            <a:avLst/>
            <a:gdLst/>
            <a:ahLst/>
            <a:cxnLst/>
            <a:rect l="0" t="0" r="0" b="0"/>
            <a:pathLst>
              <a:path w="101544" h="63465">
                <a:moveTo>
                  <a:pt x="52157" y="23871"/>
                </a:moveTo>
                <a:lnTo>
                  <a:pt x="0" y="0"/>
                </a:lnTo>
              </a:path>
            </a:pathLst>
          </a:custGeom>
          <a:noFill/>
          <a:ln w="12700">
            <a:solidFill>
              <a:srgbClr val="000000"/>
            </a:solidFill>
          </a:ln>
        </p:spPr>
        <p:txBody>
          <a:bodyPr/>
          <a:lstStyle/>
          <a:p>
            <a:endParaRPr lang="en-US"/>
          </a:p>
        </p:txBody>
      </p:sp>
      <p:sp>
        <p:nvSpPr>
          <p:cNvPr id="9" name="Freeform 8"/>
          <p:cNvSpPr/>
          <p:nvPr/>
        </p:nvSpPr>
        <p:spPr>
          <a:xfrm>
            <a:off x="1439125" y="3234410"/>
            <a:ext cx="37046" cy="37143"/>
          </a:xfrm>
          <a:custGeom>
            <a:avLst/>
            <a:gdLst/>
            <a:ahLst/>
            <a:cxnLst/>
            <a:rect l="0" t="0" r="0" b="0"/>
            <a:pathLst>
              <a:path w="76158" h="88851">
                <a:moveTo>
                  <a:pt x="40474" y="40646"/>
                </a:moveTo>
                <a:lnTo>
                  <a:pt x="0" y="0"/>
                </a:lnTo>
              </a:path>
            </a:pathLst>
          </a:custGeom>
          <a:noFill/>
          <a:ln w="12700">
            <a:solidFill>
              <a:srgbClr val="000000"/>
            </a:solidFill>
          </a:ln>
        </p:spPr>
        <p:txBody>
          <a:bodyPr/>
          <a:lstStyle/>
          <a:p>
            <a:endParaRPr lang="en-US"/>
          </a:p>
        </p:txBody>
      </p:sp>
      <p:sp>
        <p:nvSpPr>
          <p:cNvPr id="10" name="Freeform 9"/>
          <p:cNvSpPr/>
          <p:nvPr/>
        </p:nvSpPr>
        <p:spPr>
          <a:xfrm>
            <a:off x="1962533" y="2871602"/>
            <a:ext cx="27700" cy="43621"/>
          </a:xfrm>
          <a:custGeom>
            <a:avLst/>
            <a:gdLst/>
            <a:ahLst/>
            <a:cxnLst/>
            <a:rect l="0" t="0" r="0" b="0"/>
            <a:pathLst>
              <a:path w="63465" h="101544">
                <a:moveTo>
                  <a:pt x="23858" y="52163"/>
                </a:moveTo>
                <a:lnTo>
                  <a:pt x="0" y="0"/>
                </a:lnTo>
              </a:path>
            </a:pathLst>
          </a:custGeom>
          <a:noFill/>
          <a:ln w="12700">
            <a:solidFill>
              <a:srgbClr val="000000"/>
            </a:solidFill>
          </a:ln>
        </p:spPr>
        <p:txBody>
          <a:bodyPr/>
          <a:lstStyle/>
          <a:p>
            <a:endParaRPr lang="en-US"/>
          </a:p>
        </p:txBody>
      </p:sp>
      <p:sp>
        <p:nvSpPr>
          <p:cNvPr id="11" name="Freeform 10"/>
          <p:cNvSpPr/>
          <p:nvPr/>
        </p:nvSpPr>
        <p:spPr>
          <a:xfrm>
            <a:off x="4208361" y="3845955"/>
            <a:ext cx="163710" cy="75079"/>
          </a:xfrm>
          <a:custGeom>
            <a:avLst/>
            <a:gdLst/>
            <a:ahLst/>
            <a:cxnLst/>
            <a:rect l="0" t="0" r="0" b="0"/>
            <a:pathLst>
              <a:path w="317325" h="152316">
                <a:moveTo>
                  <a:pt x="0" y="108087"/>
                </a:moveTo>
                <a:lnTo>
                  <a:pt x="265654" y="0"/>
                </a:lnTo>
              </a:path>
            </a:pathLst>
          </a:custGeom>
          <a:noFill/>
          <a:ln w="12700">
            <a:solidFill>
              <a:srgbClr val="000000"/>
            </a:solidFill>
          </a:ln>
        </p:spPr>
        <p:txBody>
          <a:bodyPr/>
          <a:lstStyle/>
          <a:p>
            <a:endParaRPr lang="en-US"/>
          </a:p>
        </p:txBody>
      </p:sp>
      <p:sp>
        <p:nvSpPr>
          <p:cNvPr id="12" name="Freeform 11"/>
          <p:cNvSpPr/>
          <p:nvPr/>
        </p:nvSpPr>
        <p:spPr>
          <a:xfrm>
            <a:off x="3180943" y="2816101"/>
            <a:ext cx="60968" cy="168702"/>
          </a:xfrm>
          <a:custGeom>
            <a:avLst/>
            <a:gdLst/>
            <a:ahLst/>
            <a:cxnLst/>
            <a:rect l="0" t="0" r="0" b="0"/>
            <a:pathLst>
              <a:path w="139623" h="317325">
                <a:moveTo>
                  <a:pt x="0" y="274528"/>
                </a:moveTo>
                <a:lnTo>
                  <a:pt x="83002" y="0"/>
                </a:lnTo>
              </a:path>
            </a:pathLst>
          </a:custGeom>
          <a:noFill/>
          <a:ln w="12700">
            <a:solidFill>
              <a:srgbClr val="000000"/>
            </a:solidFill>
          </a:ln>
        </p:spPr>
        <p:txBody>
          <a:bodyPr/>
          <a:lstStyle/>
          <a:p>
            <a:endParaRPr lang="en-US"/>
          </a:p>
        </p:txBody>
      </p:sp>
      <p:sp>
        <p:nvSpPr>
          <p:cNvPr id="13" name="Freeform 12"/>
          <p:cNvSpPr/>
          <p:nvPr/>
        </p:nvSpPr>
        <p:spPr>
          <a:xfrm>
            <a:off x="4320146" y="4666653"/>
            <a:ext cx="174889" cy="29471"/>
          </a:xfrm>
          <a:custGeom>
            <a:avLst/>
            <a:gdLst/>
            <a:ahLst/>
            <a:cxnLst/>
            <a:rect l="0" t="0" r="0" b="0"/>
            <a:pathLst>
              <a:path w="342711" h="88851">
                <a:moveTo>
                  <a:pt x="0" y="0"/>
                </a:moveTo>
                <a:lnTo>
                  <a:pt x="285527" y="27006"/>
                </a:lnTo>
              </a:path>
            </a:pathLst>
          </a:custGeom>
          <a:noFill/>
          <a:ln w="12700">
            <a:solidFill>
              <a:srgbClr val="000000"/>
            </a:solidFill>
          </a:ln>
        </p:spPr>
        <p:txBody>
          <a:bodyPr/>
          <a:lstStyle/>
          <a:p>
            <a:endParaRPr lang="en-US"/>
          </a:p>
        </p:txBody>
      </p:sp>
      <p:sp>
        <p:nvSpPr>
          <p:cNvPr id="14" name="Freeform 13"/>
          <p:cNvSpPr/>
          <p:nvPr/>
        </p:nvSpPr>
        <p:spPr>
          <a:xfrm>
            <a:off x="4178633" y="5191217"/>
            <a:ext cx="160737" cy="81927"/>
          </a:xfrm>
          <a:custGeom>
            <a:avLst/>
            <a:gdLst/>
            <a:ahLst/>
            <a:cxnLst/>
            <a:rect l="0" t="0" r="0" b="0"/>
            <a:pathLst>
              <a:path w="317325" h="177702">
                <a:moveTo>
                  <a:pt x="0" y="0"/>
                </a:moveTo>
                <a:lnTo>
                  <a:pt x="260369" y="120262"/>
                </a:lnTo>
              </a:path>
            </a:pathLst>
          </a:custGeom>
          <a:noFill/>
          <a:ln w="12700">
            <a:solidFill>
              <a:srgbClr val="000000"/>
            </a:solidFill>
          </a:ln>
        </p:spPr>
        <p:txBody>
          <a:bodyPr/>
          <a:lstStyle/>
          <a:p>
            <a:endParaRPr lang="en-US"/>
          </a:p>
        </p:txBody>
      </p:sp>
      <p:sp>
        <p:nvSpPr>
          <p:cNvPr id="15" name="Freeform 14"/>
          <p:cNvSpPr/>
          <p:nvPr/>
        </p:nvSpPr>
        <p:spPr>
          <a:xfrm>
            <a:off x="2376138" y="6098485"/>
            <a:ext cx="44999" cy="172654"/>
          </a:xfrm>
          <a:custGeom>
            <a:avLst/>
            <a:gdLst/>
            <a:ahLst/>
            <a:cxnLst/>
            <a:rect l="0" t="0" r="0" b="0"/>
            <a:pathLst>
              <a:path w="101544" h="342711">
                <a:moveTo>
                  <a:pt x="54613" y="0"/>
                </a:moveTo>
                <a:lnTo>
                  <a:pt x="0" y="281554"/>
                </a:lnTo>
              </a:path>
            </a:pathLst>
          </a:custGeom>
          <a:noFill/>
          <a:ln w="12700">
            <a:solidFill>
              <a:srgbClr val="000000"/>
            </a:solidFill>
          </a:ln>
        </p:spPr>
        <p:txBody>
          <a:bodyPr/>
          <a:lstStyle/>
          <a:p>
            <a:endParaRPr lang="en-US"/>
          </a:p>
        </p:txBody>
      </p:sp>
      <p:sp>
        <p:nvSpPr>
          <p:cNvPr id="16" name="Freeform 15"/>
          <p:cNvSpPr/>
          <p:nvPr/>
        </p:nvSpPr>
        <p:spPr>
          <a:xfrm>
            <a:off x="952377" y="4301112"/>
            <a:ext cx="174432" cy="33701"/>
          </a:xfrm>
          <a:custGeom>
            <a:avLst/>
            <a:gdLst/>
            <a:ahLst/>
            <a:cxnLst/>
            <a:rect l="0" t="0" r="0" b="0"/>
            <a:pathLst>
              <a:path w="330018" h="76158">
                <a:moveTo>
                  <a:pt x="284716" y="34527"/>
                </a:moveTo>
                <a:lnTo>
                  <a:pt x="0" y="0"/>
                </a:lnTo>
              </a:path>
            </a:pathLst>
          </a:custGeom>
          <a:noFill/>
          <a:ln w="12700">
            <a:solidFill>
              <a:srgbClr val="000000"/>
            </a:solidFill>
          </a:ln>
        </p:spPr>
        <p:txBody>
          <a:bodyPr/>
          <a:lstStyle/>
          <a:p>
            <a:endParaRPr lang="en-US"/>
          </a:p>
        </p:txBody>
      </p:sp>
      <p:sp>
        <p:nvSpPr>
          <p:cNvPr id="17" name="Freeform 16"/>
          <p:cNvSpPr/>
          <p:nvPr/>
        </p:nvSpPr>
        <p:spPr>
          <a:xfrm>
            <a:off x="1004220" y="4039759"/>
            <a:ext cx="169719" cy="57460"/>
          </a:xfrm>
          <a:custGeom>
            <a:avLst/>
            <a:gdLst/>
            <a:ahLst/>
            <a:cxnLst/>
            <a:rect l="0" t="0" r="0" b="0"/>
            <a:pathLst>
              <a:path w="317325" h="114237">
                <a:moveTo>
                  <a:pt x="276337" y="76765"/>
                </a:moveTo>
                <a:lnTo>
                  <a:pt x="0" y="0"/>
                </a:lnTo>
              </a:path>
            </a:pathLst>
          </a:custGeom>
          <a:noFill/>
          <a:ln w="12700">
            <a:solidFill>
              <a:srgbClr val="000000"/>
            </a:solidFill>
          </a:ln>
        </p:spPr>
        <p:txBody>
          <a:bodyPr/>
          <a:lstStyle/>
          <a:p>
            <a:endParaRPr lang="en-US"/>
          </a:p>
        </p:txBody>
      </p:sp>
      <p:sp>
        <p:nvSpPr>
          <p:cNvPr id="18" name="Freeform 17"/>
          <p:cNvSpPr/>
          <p:nvPr/>
        </p:nvSpPr>
        <p:spPr>
          <a:xfrm>
            <a:off x="1100438" y="3776242"/>
            <a:ext cx="160972" cy="81416"/>
          </a:xfrm>
          <a:custGeom>
            <a:avLst/>
            <a:gdLst/>
            <a:ahLst/>
            <a:cxnLst/>
            <a:rect l="0" t="0" r="0" b="0"/>
            <a:pathLst>
              <a:path w="304632" h="165009">
                <a:moveTo>
                  <a:pt x="260787" y="119354"/>
                </a:moveTo>
                <a:lnTo>
                  <a:pt x="0" y="0"/>
                </a:lnTo>
              </a:path>
            </a:pathLst>
          </a:custGeom>
          <a:noFill/>
          <a:ln w="12700">
            <a:solidFill>
              <a:srgbClr val="000000"/>
            </a:solidFill>
          </a:ln>
        </p:spPr>
        <p:txBody>
          <a:bodyPr/>
          <a:lstStyle/>
          <a:p>
            <a:endParaRPr lang="en-US"/>
          </a:p>
        </p:txBody>
      </p:sp>
      <p:sp>
        <p:nvSpPr>
          <p:cNvPr id="19" name="Freeform 18"/>
          <p:cNvSpPr/>
          <p:nvPr/>
        </p:nvSpPr>
        <p:spPr>
          <a:xfrm>
            <a:off x="1461891" y="3257273"/>
            <a:ext cx="128113" cy="128595"/>
          </a:xfrm>
          <a:custGeom>
            <a:avLst/>
            <a:gdLst/>
            <a:ahLst/>
            <a:cxnLst/>
            <a:rect l="0" t="0" r="0" b="0"/>
            <a:pathLst>
              <a:path w="241167" h="253860">
                <a:moveTo>
                  <a:pt x="202370" y="203228"/>
                </a:moveTo>
                <a:lnTo>
                  <a:pt x="0" y="0"/>
                </a:lnTo>
              </a:path>
            </a:pathLst>
          </a:custGeom>
          <a:noFill/>
          <a:ln w="12700">
            <a:solidFill>
              <a:srgbClr val="000000"/>
            </a:solidFill>
          </a:ln>
        </p:spPr>
        <p:txBody>
          <a:bodyPr/>
          <a:lstStyle/>
          <a:p>
            <a:endParaRPr lang="en-US"/>
          </a:p>
        </p:txBody>
      </p:sp>
      <p:sp>
        <p:nvSpPr>
          <p:cNvPr id="20" name="Freeform 19"/>
          <p:cNvSpPr/>
          <p:nvPr/>
        </p:nvSpPr>
        <p:spPr>
          <a:xfrm>
            <a:off x="1975954" y="2900943"/>
            <a:ext cx="81380" cy="160989"/>
          </a:xfrm>
          <a:custGeom>
            <a:avLst/>
            <a:gdLst/>
            <a:ahLst/>
            <a:cxnLst/>
            <a:rect l="0" t="0" r="0" b="0"/>
            <a:pathLst>
              <a:path w="165009" h="304632">
                <a:moveTo>
                  <a:pt x="119289" y="260816"/>
                </a:moveTo>
                <a:lnTo>
                  <a:pt x="0" y="0"/>
                </a:lnTo>
              </a:path>
            </a:pathLst>
          </a:custGeom>
          <a:noFill/>
          <a:ln w="12700">
            <a:solidFill>
              <a:srgbClr val="000000"/>
            </a:solidFill>
          </a:ln>
        </p:spPr>
        <p:txBody>
          <a:bodyPr/>
          <a:lstStyle/>
          <a:p>
            <a:endParaRPr lang="en-US"/>
          </a:p>
        </p:txBody>
      </p:sp>
      <p:sp>
        <p:nvSpPr>
          <p:cNvPr id="21" name="Oval 20"/>
          <p:cNvSpPr/>
          <p:nvPr/>
        </p:nvSpPr>
        <p:spPr>
          <a:xfrm>
            <a:off x="1092730" y="2893420"/>
            <a:ext cx="3226517" cy="3226517"/>
          </a:xfrm>
          <a:prstGeom prst="ellipse">
            <a:avLst/>
          </a:prstGeom>
          <a:noFill/>
          <a:ln w="25400">
            <a:solidFill>
              <a:srgbClr val="000000"/>
            </a:solidFill>
          </a:ln>
        </p:spPr>
        <p:txBody>
          <a:bodyPr/>
          <a:lstStyle/>
          <a:p>
            <a:endParaRPr lang="en-US"/>
          </a:p>
        </p:txBody>
      </p:sp>
      <p:sp>
        <p:nvSpPr>
          <p:cNvPr id="22" name="Oval 21"/>
          <p:cNvSpPr/>
          <p:nvPr/>
        </p:nvSpPr>
        <p:spPr>
          <a:xfrm>
            <a:off x="1092730" y="2893420"/>
            <a:ext cx="3226517" cy="3226517"/>
          </a:xfrm>
          <a:prstGeom prst="ellipse">
            <a:avLst/>
          </a:prstGeom>
          <a:noFill/>
          <a:ln w="0">
            <a:solidFill>
              <a:srgbClr val="FFFFFF"/>
            </a:solidFill>
          </a:ln>
        </p:spPr>
        <p:txBody>
          <a:bodyPr/>
          <a:lstStyle/>
          <a:p>
            <a:endParaRPr lang="en-US"/>
          </a:p>
        </p:txBody>
      </p:sp>
      <p:sp>
        <p:nvSpPr>
          <p:cNvPr id="27" name="Rectangle 26"/>
          <p:cNvSpPr/>
          <p:nvPr/>
        </p:nvSpPr>
        <p:spPr>
          <a:xfrm>
            <a:off x="4383564" y="3692740"/>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8" name="Rectangle 27"/>
          <p:cNvSpPr/>
          <p:nvPr/>
        </p:nvSpPr>
        <p:spPr>
          <a:xfrm>
            <a:off x="3226914"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9" name="Rectangle 28"/>
          <p:cNvSpPr/>
          <p:nvPr/>
        </p:nvSpPr>
        <p:spPr>
          <a:xfrm>
            <a:off x="4504940" y="4685174"/>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30" name="Rectangle 29"/>
          <p:cNvSpPr/>
          <p:nvPr/>
        </p:nvSpPr>
        <p:spPr>
          <a:xfrm>
            <a:off x="1948888" y="6291632"/>
            <a:ext cx="411972" cy="155877"/>
          </a:xfrm>
          <a:prstGeom prst="rect">
            <a:avLst/>
          </a:prstGeom>
          <a:noFill/>
        </p:spPr>
        <p:txBody>
          <a:bodyPr wrap="none" lIns="0" tIns="0" rIns="0" bIns="0" rtlCol="0">
            <a:spAutoFit/>
          </a:bodyPr>
          <a:lstStyle/>
          <a:p>
            <a:r>
              <a:rPr sz="1013" dirty="0">
                <a:solidFill>
                  <a:srgbClr val="000000"/>
                </a:solidFill>
                <a:latin typeface="Helvetica"/>
              </a:rPr>
              <a:t>hphMX</a:t>
            </a:r>
          </a:p>
        </p:txBody>
      </p:sp>
      <p:sp>
        <p:nvSpPr>
          <p:cNvPr id="31" name="Rectangle 30"/>
          <p:cNvSpPr/>
          <p:nvPr/>
        </p:nvSpPr>
        <p:spPr>
          <a:xfrm>
            <a:off x="206773" y="4156828"/>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2" name="Rectangle 31"/>
          <p:cNvSpPr/>
          <p:nvPr/>
        </p:nvSpPr>
        <p:spPr>
          <a:xfrm>
            <a:off x="-281" y="3885515"/>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3" name="Rectangle 32"/>
          <p:cNvSpPr/>
          <p:nvPr/>
        </p:nvSpPr>
        <p:spPr>
          <a:xfrm>
            <a:off x="777958" y="3621342"/>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34" name="Rectangle 33"/>
          <p:cNvSpPr/>
          <p:nvPr/>
        </p:nvSpPr>
        <p:spPr>
          <a:xfrm>
            <a:off x="542345" y="3092996"/>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5" name="Rectangle 34"/>
          <p:cNvSpPr/>
          <p:nvPr/>
        </p:nvSpPr>
        <p:spPr>
          <a:xfrm>
            <a:off x="1249186" y="2728865"/>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6" name="Arc 35"/>
          <p:cNvSpPr/>
          <p:nvPr/>
        </p:nvSpPr>
        <p:spPr>
          <a:xfrm>
            <a:off x="1092730" y="2893420"/>
            <a:ext cx="3226517" cy="3226517"/>
          </a:xfrm>
          <a:prstGeom prst="arc">
            <a:avLst>
              <a:gd name="adj1" fmla="val 16343157"/>
              <a:gd name="adj2" fmla="val 18239484"/>
            </a:avLst>
          </a:prstGeom>
          <a:ln w="88900">
            <a:solidFill>
              <a:srgbClr val="000000"/>
            </a:solidFill>
          </a:ln>
        </p:spPr>
        <p:txBody>
          <a:bodyPr/>
          <a:lstStyle/>
          <a:p>
            <a:endParaRPr lang="en-US"/>
          </a:p>
        </p:txBody>
      </p:sp>
      <p:sp>
        <p:nvSpPr>
          <p:cNvPr id="37" name="Freeform 36"/>
          <p:cNvSpPr/>
          <p:nvPr/>
        </p:nvSpPr>
        <p:spPr>
          <a:xfrm>
            <a:off x="2705995" y="2859335"/>
            <a:ext cx="101514" cy="99888"/>
          </a:xfrm>
          <a:custGeom>
            <a:avLst/>
            <a:gdLst/>
            <a:ahLst/>
            <a:cxnLst/>
            <a:rect l="0" t="0" r="0" b="0"/>
            <a:pathLst>
              <a:path w="177702" h="177702">
                <a:moveTo>
                  <a:pt x="128293" y="31701"/>
                </a:moveTo>
                <a:lnTo>
                  <a:pt x="129697" y="0"/>
                </a:lnTo>
                <a:lnTo>
                  <a:pt x="0" y="60594"/>
                </a:lnTo>
                <a:lnTo>
                  <a:pt x="124080" y="126806"/>
                </a:lnTo>
                <a:lnTo>
                  <a:pt x="125485" y="95104"/>
                </a:lnTo>
                <a:close/>
              </a:path>
            </a:pathLst>
          </a:custGeom>
          <a:solidFill>
            <a:srgbClr val="000000"/>
          </a:solidFill>
          <a:ln w="25400">
            <a:solidFill>
              <a:srgbClr val="000000"/>
            </a:solidFill>
          </a:ln>
        </p:spPr>
        <p:txBody>
          <a:bodyPr/>
          <a:lstStyle/>
          <a:p>
            <a:endParaRPr lang="en-US"/>
          </a:p>
        </p:txBody>
      </p:sp>
      <p:sp>
        <p:nvSpPr>
          <p:cNvPr id="38" name="Arc 37"/>
          <p:cNvSpPr/>
          <p:nvPr/>
        </p:nvSpPr>
        <p:spPr>
          <a:xfrm>
            <a:off x="1092730" y="2893420"/>
            <a:ext cx="3226517" cy="3226517"/>
          </a:xfrm>
          <a:prstGeom prst="arc">
            <a:avLst>
              <a:gd name="adj1" fmla="val 16343157"/>
              <a:gd name="adj2" fmla="val 18224270"/>
            </a:avLst>
          </a:prstGeom>
          <a:ln w="63500">
            <a:solidFill>
              <a:srgbClr val="000000"/>
            </a:solidFill>
          </a:ln>
        </p:spPr>
        <p:txBody>
          <a:bodyPr/>
          <a:lstStyle/>
          <a:p>
            <a:endParaRPr lang="en-US"/>
          </a:p>
        </p:txBody>
      </p:sp>
      <p:sp>
        <p:nvSpPr>
          <p:cNvPr id="39" name="Freeform 38"/>
          <p:cNvSpPr/>
          <p:nvPr/>
        </p:nvSpPr>
        <p:spPr>
          <a:xfrm>
            <a:off x="2705995" y="2859335"/>
            <a:ext cx="87234" cy="85608"/>
          </a:xfrm>
          <a:custGeom>
            <a:avLst/>
            <a:gdLst/>
            <a:ahLst/>
            <a:cxnLst/>
            <a:rect l="0" t="0" r="0" b="0"/>
            <a:pathLst>
              <a:path w="152316" h="152316">
                <a:moveTo>
                  <a:pt x="128293" y="31701"/>
                </a:moveTo>
                <a:lnTo>
                  <a:pt x="129697" y="0"/>
                </a:lnTo>
                <a:lnTo>
                  <a:pt x="0" y="60594"/>
                </a:lnTo>
                <a:lnTo>
                  <a:pt x="124080" y="126806"/>
                </a:lnTo>
                <a:lnTo>
                  <a:pt x="125485" y="95104"/>
                </a:lnTo>
                <a:close/>
              </a:path>
            </a:pathLst>
          </a:custGeom>
          <a:solidFill>
            <a:srgbClr val="000000"/>
          </a:solidFill>
          <a:ln w="12700">
            <a:noFill/>
          </a:ln>
        </p:spPr>
        <p:txBody>
          <a:bodyPr/>
          <a:lstStyle/>
          <a:p>
            <a:endParaRPr lang="en-US"/>
          </a:p>
        </p:txBody>
      </p:sp>
      <p:sp>
        <p:nvSpPr>
          <p:cNvPr id="40" name="Arc 39"/>
          <p:cNvSpPr/>
          <p:nvPr/>
        </p:nvSpPr>
        <p:spPr>
          <a:xfrm>
            <a:off x="1092730" y="2893420"/>
            <a:ext cx="3226517" cy="3226517"/>
          </a:xfrm>
          <a:prstGeom prst="arc">
            <a:avLst>
              <a:gd name="adj1" fmla="val 11450396"/>
              <a:gd name="adj2" fmla="val 12179988"/>
            </a:avLst>
          </a:prstGeom>
          <a:ln w="88900">
            <a:solidFill>
              <a:srgbClr val="009799"/>
            </a:solidFill>
          </a:ln>
        </p:spPr>
        <p:txBody>
          <a:bodyPr/>
          <a:lstStyle/>
          <a:p>
            <a:endParaRPr lang="en-US"/>
          </a:p>
        </p:txBody>
      </p:sp>
      <p:sp>
        <p:nvSpPr>
          <p:cNvPr id="41" name="Freeform 40"/>
          <p:cNvSpPr/>
          <p:nvPr/>
        </p:nvSpPr>
        <p:spPr>
          <a:xfrm>
            <a:off x="1087272" y="4192327"/>
            <a:ext cx="98648" cy="105732"/>
          </a:xfrm>
          <a:custGeom>
            <a:avLst/>
            <a:gdLst/>
            <a:ahLst/>
            <a:cxnLst/>
            <a:rect l="0" t="0" r="0" b="0"/>
            <a:pathLst>
              <a:path w="177702" h="190395">
                <a:moveTo>
                  <a:pt x="31151" y="6049"/>
                </a:moveTo>
                <a:lnTo>
                  <a:pt x="0" y="0"/>
                </a:lnTo>
                <a:lnTo>
                  <a:pt x="40868" y="137196"/>
                </a:lnTo>
                <a:lnTo>
                  <a:pt x="124602" y="24197"/>
                </a:lnTo>
                <a:lnTo>
                  <a:pt x="93452" y="18148"/>
                </a:lnTo>
                <a:close/>
              </a:path>
            </a:pathLst>
          </a:custGeom>
          <a:solidFill>
            <a:srgbClr val="000000"/>
          </a:solidFill>
          <a:ln w="25400">
            <a:solidFill>
              <a:srgbClr val="009799"/>
            </a:solidFill>
          </a:ln>
        </p:spPr>
        <p:txBody>
          <a:bodyPr/>
          <a:lstStyle/>
          <a:p>
            <a:endParaRPr lang="en-US"/>
          </a:p>
        </p:txBody>
      </p:sp>
      <p:sp>
        <p:nvSpPr>
          <p:cNvPr id="42" name="Arc 41"/>
          <p:cNvSpPr/>
          <p:nvPr/>
        </p:nvSpPr>
        <p:spPr>
          <a:xfrm>
            <a:off x="1092730" y="2893420"/>
            <a:ext cx="3226517" cy="3226517"/>
          </a:xfrm>
          <a:prstGeom prst="arc">
            <a:avLst>
              <a:gd name="adj1" fmla="val 11450396"/>
              <a:gd name="adj2" fmla="val 12164774"/>
            </a:avLst>
          </a:prstGeom>
          <a:ln w="63500">
            <a:solidFill>
              <a:srgbClr val="00FCFF"/>
            </a:solidFill>
          </a:ln>
        </p:spPr>
        <p:txBody>
          <a:bodyPr/>
          <a:lstStyle/>
          <a:p>
            <a:endParaRPr lang="en-US"/>
          </a:p>
        </p:txBody>
      </p:sp>
      <p:sp>
        <p:nvSpPr>
          <p:cNvPr id="43" name="Freeform 42"/>
          <p:cNvSpPr/>
          <p:nvPr/>
        </p:nvSpPr>
        <p:spPr>
          <a:xfrm>
            <a:off x="1087272" y="4192327"/>
            <a:ext cx="84368" cy="91452"/>
          </a:xfrm>
          <a:custGeom>
            <a:avLst/>
            <a:gdLst/>
            <a:ahLst/>
            <a:cxnLst/>
            <a:rect l="0" t="0" r="0" b="0"/>
            <a:pathLst>
              <a:path w="152316" h="165009">
                <a:moveTo>
                  <a:pt x="31151" y="6049"/>
                </a:moveTo>
                <a:lnTo>
                  <a:pt x="0" y="0"/>
                </a:lnTo>
                <a:lnTo>
                  <a:pt x="40868" y="137196"/>
                </a:lnTo>
                <a:lnTo>
                  <a:pt x="124602" y="24197"/>
                </a:lnTo>
                <a:lnTo>
                  <a:pt x="93452" y="18148"/>
                </a:lnTo>
                <a:close/>
              </a:path>
            </a:pathLst>
          </a:custGeom>
          <a:solidFill>
            <a:srgbClr val="00FCFF"/>
          </a:solidFill>
          <a:ln w="12700">
            <a:noFill/>
          </a:ln>
        </p:spPr>
        <p:txBody>
          <a:bodyPr/>
          <a:lstStyle/>
          <a:p>
            <a:endParaRPr lang="en-US"/>
          </a:p>
        </p:txBody>
      </p:sp>
      <p:sp>
        <p:nvSpPr>
          <p:cNvPr id="44" name="Arc 43"/>
          <p:cNvSpPr/>
          <p:nvPr/>
        </p:nvSpPr>
        <p:spPr>
          <a:xfrm>
            <a:off x="1092730" y="2893420"/>
            <a:ext cx="3226517" cy="3226517"/>
          </a:xfrm>
          <a:prstGeom prst="arc">
            <a:avLst>
              <a:gd name="adj1" fmla="val 3353490"/>
              <a:gd name="adj2" fmla="val 8626849"/>
            </a:avLst>
          </a:prstGeom>
          <a:ln w="88900">
            <a:solidFill>
              <a:srgbClr val="995700"/>
            </a:solidFill>
          </a:ln>
        </p:spPr>
        <p:txBody>
          <a:bodyPr/>
          <a:lstStyle/>
          <a:p>
            <a:endParaRPr lang="en-US"/>
          </a:p>
        </p:txBody>
      </p:sp>
      <p:sp>
        <p:nvSpPr>
          <p:cNvPr id="45" name="Freeform 44"/>
          <p:cNvSpPr/>
          <p:nvPr/>
        </p:nvSpPr>
        <p:spPr>
          <a:xfrm>
            <a:off x="1369908" y="5410832"/>
            <a:ext cx="98521" cy="108082"/>
          </a:xfrm>
          <a:custGeom>
            <a:avLst/>
            <a:gdLst/>
            <a:ahLst/>
            <a:cxnLst/>
            <a:rect l="0" t="0" r="0" b="0"/>
            <a:pathLst>
              <a:path w="177702" h="190395">
                <a:moveTo>
                  <a:pt x="47973" y="122443"/>
                </a:moveTo>
                <a:lnTo>
                  <a:pt x="22505" y="141373"/>
                </a:lnTo>
                <a:lnTo>
                  <a:pt x="0" y="0"/>
                </a:lnTo>
                <a:lnTo>
                  <a:pt x="124376" y="65654"/>
                </a:lnTo>
                <a:lnTo>
                  <a:pt x="98909" y="84584"/>
                </a:lnTo>
                <a:close/>
              </a:path>
            </a:pathLst>
          </a:custGeom>
          <a:solidFill>
            <a:srgbClr val="000000"/>
          </a:solidFill>
          <a:ln w="25400">
            <a:solidFill>
              <a:srgbClr val="995700"/>
            </a:solidFill>
          </a:ln>
        </p:spPr>
        <p:txBody>
          <a:bodyPr/>
          <a:lstStyle/>
          <a:p>
            <a:endParaRPr lang="en-US"/>
          </a:p>
        </p:txBody>
      </p:sp>
      <p:sp>
        <p:nvSpPr>
          <p:cNvPr id="46" name="Arc 45"/>
          <p:cNvSpPr/>
          <p:nvPr/>
        </p:nvSpPr>
        <p:spPr>
          <a:xfrm>
            <a:off x="1092730" y="2893420"/>
            <a:ext cx="3226517" cy="3226517"/>
          </a:xfrm>
          <a:prstGeom prst="arc">
            <a:avLst>
              <a:gd name="adj1" fmla="val 3353490"/>
              <a:gd name="adj2" fmla="val 8611635"/>
            </a:avLst>
          </a:prstGeom>
          <a:ln w="63500">
            <a:solidFill>
              <a:srgbClr val="FF9200"/>
            </a:solidFill>
          </a:ln>
        </p:spPr>
        <p:txBody>
          <a:bodyPr/>
          <a:lstStyle/>
          <a:p>
            <a:endParaRPr lang="en-US"/>
          </a:p>
        </p:txBody>
      </p:sp>
      <p:sp>
        <p:nvSpPr>
          <p:cNvPr id="47" name="Freeform 46"/>
          <p:cNvSpPr/>
          <p:nvPr/>
        </p:nvSpPr>
        <p:spPr>
          <a:xfrm>
            <a:off x="1369909" y="5410832"/>
            <a:ext cx="84241" cy="93802"/>
          </a:xfrm>
          <a:custGeom>
            <a:avLst/>
            <a:gdLst/>
            <a:ahLst/>
            <a:cxnLst/>
            <a:rect l="0" t="0" r="0" b="0"/>
            <a:pathLst>
              <a:path w="152316" h="165009">
                <a:moveTo>
                  <a:pt x="47973" y="122443"/>
                </a:moveTo>
                <a:lnTo>
                  <a:pt x="22505" y="141373"/>
                </a:lnTo>
                <a:lnTo>
                  <a:pt x="0" y="0"/>
                </a:lnTo>
                <a:lnTo>
                  <a:pt x="124376" y="65654"/>
                </a:lnTo>
                <a:lnTo>
                  <a:pt x="98909" y="84584"/>
                </a:lnTo>
                <a:close/>
              </a:path>
            </a:pathLst>
          </a:custGeom>
          <a:solidFill>
            <a:srgbClr val="FF9200"/>
          </a:solidFill>
          <a:ln w="12700">
            <a:noFill/>
          </a:ln>
        </p:spPr>
        <p:txBody>
          <a:bodyPr/>
          <a:lstStyle/>
          <a:p>
            <a:endParaRPr lang="en-US"/>
          </a:p>
        </p:txBody>
      </p:sp>
      <p:sp>
        <p:nvSpPr>
          <p:cNvPr id="48" name="Arc 47"/>
          <p:cNvSpPr/>
          <p:nvPr/>
        </p:nvSpPr>
        <p:spPr>
          <a:xfrm>
            <a:off x="1092730" y="2893420"/>
            <a:ext cx="3226517" cy="3226517"/>
          </a:xfrm>
          <a:prstGeom prst="arc">
            <a:avLst>
              <a:gd name="adj1" fmla="val 286005"/>
              <a:gd name="adj2" fmla="val 526321"/>
            </a:avLst>
          </a:prstGeom>
          <a:ln w="88900">
            <a:solidFill>
              <a:srgbClr val="000000"/>
            </a:solidFill>
          </a:ln>
        </p:spPr>
        <p:txBody>
          <a:bodyPr/>
          <a:lstStyle/>
          <a:p>
            <a:endParaRPr lang="en-US"/>
          </a:p>
        </p:txBody>
      </p:sp>
      <p:sp>
        <p:nvSpPr>
          <p:cNvPr id="49" name="Freeform 48"/>
          <p:cNvSpPr/>
          <p:nvPr/>
        </p:nvSpPr>
        <p:spPr>
          <a:xfrm>
            <a:off x="4277743" y="4573700"/>
            <a:ext cx="99695" cy="102867"/>
          </a:xfrm>
          <a:custGeom>
            <a:avLst/>
            <a:gdLst/>
            <a:ahLst/>
            <a:cxnLst/>
            <a:rect l="0" t="0" r="0" b="0"/>
            <a:pathLst>
              <a:path w="177702" h="190395">
                <a:moveTo>
                  <a:pt x="94847" y="129382"/>
                </a:moveTo>
                <a:lnTo>
                  <a:pt x="126463" y="132102"/>
                </a:lnTo>
                <a:lnTo>
                  <a:pt x="71309" y="0"/>
                </a:lnTo>
                <a:lnTo>
                  <a:pt x="0" y="121223"/>
                </a:lnTo>
                <a:lnTo>
                  <a:pt x="31616" y="123943"/>
                </a:lnTo>
                <a:close/>
              </a:path>
            </a:pathLst>
          </a:custGeom>
          <a:solidFill>
            <a:srgbClr val="000000"/>
          </a:solidFill>
          <a:ln w="25400">
            <a:solidFill>
              <a:srgbClr val="000000"/>
            </a:solidFill>
          </a:ln>
        </p:spPr>
        <p:txBody>
          <a:bodyPr/>
          <a:lstStyle/>
          <a:p>
            <a:endParaRPr lang="en-US"/>
          </a:p>
        </p:txBody>
      </p:sp>
      <p:sp>
        <p:nvSpPr>
          <p:cNvPr id="50" name="Arc 49"/>
          <p:cNvSpPr/>
          <p:nvPr/>
        </p:nvSpPr>
        <p:spPr>
          <a:xfrm>
            <a:off x="1092730" y="2893420"/>
            <a:ext cx="3226517" cy="3226517"/>
          </a:xfrm>
          <a:prstGeom prst="arc">
            <a:avLst>
              <a:gd name="adj1" fmla="val 286005"/>
              <a:gd name="adj2" fmla="val 511107"/>
            </a:avLst>
          </a:prstGeom>
          <a:ln w="63500">
            <a:solidFill>
              <a:srgbClr val="000000"/>
            </a:solidFill>
          </a:ln>
        </p:spPr>
        <p:txBody>
          <a:bodyPr/>
          <a:lstStyle/>
          <a:p>
            <a:endParaRPr lang="en-US"/>
          </a:p>
        </p:txBody>
      </p:sp>
      <p:sp>
        <p:nvSpPr>
          <p:cNvPr id="51" name="Freeform 50"/>
          <p:cNvSpPr/>
          <p:nvPr/>
        </p:nvSpPr>
        <p:spPr>
          <a:xfrm>
            <a:off x="4277744" y="4573700"/>
            <a:ext cx="85415" cy="88587"/>
          </a:xfrm>
          <a:custGeom>
            <a:avLst/>
            <a:gdLst/>
            <a:ahLst/>
            <a:cxnLst/>
            <a:rect l="0" t="0" r="0" b="0"/>
            <a:pathLst>
              <a:path w="152316" h="165009">
                <a:moveTo>
                  <a:pt x="94847" y="129382"/>
                </a:moveTo>
                <a:lnTo>
                  <a:pt x="126463" y="132102"/>
                </a:lnTo>
                <a:lnTo>
                  <a:pt x="71309" y="0"/>
                </a:lnTo>
                <a:lnTo>
                  <a:pt x="0" y="121223"/>
                </a:lnTo>
                <a:lnTo>
                  <a:pt x="31616" y="123943"/>
                </a:lnTo>
                <a:close/>
              </a:path>
            </a:pathLst>
          </a:custGeom>
          <a:solidFill>
            <a:srgbClr val="000000"/>
          </a:solidFill>
          <a:ln w="12700">
            <a:noFill/>
          </a:ln>
        </p:spPr>
        <p:txBody>
          <a:bodyPr/>
          <a:lstStyle/>
          <a:p>
            <a:endParaRPr lang="en-US"/>
          </a:p>
        </p:txBody>
      </p:sp>
      <p:sp>
        <p:nvSpPr>
          <p:cNvPr id="52" name="Arc 51"/>
          <p:cNvSpPr/>
          <p:nvPr/>
        </p:nvSpPr>
        <p:spPr>
          <a:xfrm>
            <a:off x="1092730" y="2893420"/>
            <a:ext cx="3226517" cy="3226517"/>
          </a:xfrm>
          <a:prstGeom prst="arc">
            <a:avLst>
              <a:gd name="adj1" fmla="val 18940084"/>
              <a:gd name="adj2" fmla="val 167063"/>
            </a:avLst>
          </a:prstGeom>
          <a:ln w="88900">
            <a:solidFill>
              <a:srgbClr val="000000"/>
            </a:solidFill>
          </a:ln>
        </p:spPr>
        <p:txBody>
          <a:bodyPr/>
          <a:lstStyle/>
          <a:p>
            <a:endParaRPr lang="en-US"/>
          </a:p>
        </p:txBody>
      </p:sp>
      <p:sp>
        <p:nvSpPr>
          <p:cNvPr id="53" name="Freeform 52"/>
          <p:cNvSpPr/>
          <p:nvPr/>
        </p:nvSpPr>
        <p:spPr>
          <a:xfrm>
            <a:off x="3812029" y="3332252"/>
            <a:ext cx="105037" cy="103524"/>
          </a:xfrm>
          <a:custGeom>
            <a:avLst/>
            <a:gdLst/>
            <a:ahLst/>
            <a:cxnLst/>
            <a:rect l="0" t="0" r="0" b="0"/>
            <a:pathLst>
              <a:path w="190395" h="177702">
                <a:moveTo>
                  <a:pt x="113204" y="66923"/>
                </a:moveTo>
                <a:lnTo>
                  <a:pt x="135960" y="44807"/>
                </a:lnTo>
                <a:lnTo>
                  <a:pt x="0" y="0"/>
                </a:lnTo>
                <a:lnTo>
                  <a:pt x="44935" y="133270"/>
                </a:lnTo>
                <a:lnTo>
                  <a:pt x="67691" y="111154"/>
                </a:lnTo>
                <a:close/>
              </a:path>
            </a:pathLst>
          </a:custGeom>
          <a:solidFill>
            <a:srgbClr val="000000"/>
          </a:solidFill>
          <a:ln w="25400">
            <a:solidFill>
              <a:srgbClr val="000000"/>
            </a:solidFill>
          </a:ln>
        </p:spPr>
        <p:txBody>
          <a:bodyPr/>
          <a:lstStyle/>
          <a:p>
            <a:endParaRPr lang="en-US"/>
          </a:p>
        </p:txBody>
      </p:sp>
      <p:sp>
        <p:nvSpPr>
          <p:cNvPr id="54" name="Arc 53"/>
          <p:cNvSpPr/>
          <p:nvPr/>
        </p:nvSpPr>
        <p:spPr>
          <a:xfrm>
            <a:off x="1092730" y="2893420"/>
            <a:ext cx="3226517" cy="3226517"/>
          </a:xfrm>
          <a:prstGeom prst="arc">
            <a:avLst>
              <a:gd name="adj1" fmla="val 18940084"/>
              <a:gd name="adj2" fmla="val 151848"/>
            </a:avLst>
          </a:prstGeom>
          <a:ln w="63500">
            <a:solidFill>
              <a:srgbClr val="000000"/>
            </a:solidFill>
          </a:ln>
        </p:spPr>
        <p:txBody>
          <a:bodyPr/>
          <a:lstStyle/>
          <a:p>
            <a:endParaRPr lang="en-US"/>
          </a:p>
        </p:txBody>
      </p:sp>
      <p:sp>
        <p:nvSpPr>
          <p:cNvPr id="55" name="Freeform 54"/>
          <p:cNvSpPr/>
          <p:nvPr/>
        </p:nvSpPr>
        <p:spPr>
          <a:xfrm>
            <a:off x="3812029" y="3332252"/>
            <a:ext cx="90757" cy="89244"/>
          </a:xfrm>
          <a:custGeom>
            <a:avLst/>
            <a:gdLst/>
            <a:ahLst/>
            <a:cxnLst/>
            <a:rect l="0" t="0" r="0" b="0"/>
            <a:pathLst>
              <a:path w="165009" h="152316">
                <a:moveTo>
                  <a:pt x="113204" y="66923"/>
                </a:moveTo>
                <a:lnTo>
                  <a:pt x="135960" y="44807"/>
                </a:lnTo>
                <a:lnTo>
                  <a:pt x="0" y="0"/>
                </a:lnTo>
                <a:lnTo>
                  <a:pt x="44935" y="133270"/>
                </a:lnTo>
                <a:lnTo>
                  <a:pt x="67691" y="111154"/>
                </a:lnTo>
                <a:close/>
              </a:path>
            </a:pathLst>
          </a:custGeom>
          <a:solidFill>
            <a:srgbClr val="000000"/>
          </a:solidFill>
          <a:ln w="12700">
            <a:noFill/>
          </a:ln>
        </p:spPr>
        <p:txBody>
          <a:bodyPr/>
          <a:lstStyle/>
          <a:p>
            <a:endParaRPr lang="en-US"/>
          </a:p>
        </p:txBody>
      </p:sp>
      <p:sp>
        <p:nvSpPr>
          <p:cNvPr id="56" name="Arc 55"/>
          <p:cNvSpPr/>
          <p:nvPr/>
        </p:nvSpPr>
        <p:spPr>
          <a:xfrm>
            <a:off x="1092730" y="2893420"/>
            <a:ext cx="3226517" cy="3226517"/>
          </a:xfrm>
          <a:prstGeom prst="arc">
            <a:avLst>
              <a:gd name="adj1" fmla="val 12548701"/>
              <a:gd name="adj2" fmla="val 14633212"/>
            </a:avLst>
          </a:prstGeom>
          <a:ln w="88900">
            <a:solidFill>
              <a:srgbClr val="009799"/>
            </a:solidFill>
          </a:ln>
        </p:spPr>
        <p:txBody>
          <a:bodyPr/>
          <a:lstStyle/>
          <a:p>
            <a:endParaRPr lang="en-US"/>
          </a:p>
        </p:txBody>
      </p:sp>
      <p:sp>
        <p:nvSpPr>
          <p:cNvPr id="57" name="Freeform 56"/>
          <p:cNvSpPr/>
          <p:nvPr/>
        </p:nvSpPr>
        <p:spPr>
          <a:xfrm>
            <a:off x="1265501" y="3699833"/>
            <a:ext cx="93239" cy="109047"/>
          </a:xfrm>
          <a:custGeom>
            <a:avLst/>
            <a:gdLst/>
            <a:ahLst/>
            <a:cxnLst/>
            <a:rect l="0" t="0" r="0" b="0"/>
            <a:pathLst>
              <a:path w="165009" h="190395">
                <a:moveTo>
                  <a:pt x="31964" y="15527"/>
                </a:moveTo>
                <a:lnTo>
                  <a:pt x="4290" y="0"/>
                </a:lnTo>
                <a:lnTo>
                  <a:pt x="0" y="143089"/>
                </a:lnTo>
                <a:lnTo>
                  <a:pt x="114987" y="62108"/>
                </a:lnTo>
                <a:lnTo>
                  <a:pt x="87313" y="46581"/>
                </a:lnTo>
                <a:close/>
              </a:path>
            </a:pathLst>
          </a:custGeom>
          <a:solidFill>
            <a:srgbClr val="000000"/>
          </a:solidFill>
          <a:ln w="25400">
            <a:solidFill>
              <a:srgbClr val="009799"/>
            </a:solidFill>
          </a:ln>
        </p:spPr>
        <p:txBody>
          <a:bodyPr/>
          <a:lstStyle/>
          <a:p>
            <a:endParaRPr lang="en-US"/>
          </a:p>
        </p:txBody>
      </p:sp>
      <p:sp>
        <p:nvSpPr>
          <p:cNvPr id="58" name="Arc 57"/>
          <p:cNvSpPr/>
          <p:nvPr/>
        </p:nvSpPr>
        <p:spPr>
          <a:xfrm>
            <a:off x="1092730" y="2893420"/>
            <a:ext cx="3226517" cy="3226517"/>
          </a:xfrm>
          <a:prstGeom prst="arc">
            <a:avLst>
              <a:gd name="adj1" fmla="val 12548701"/>
              <a:gd name="adj2" fmla="val 14617997"/>
            </a:avLst>
          </a:prstGeom>
          <a:ln w="63500">
            <a:solidFill>
              <a:srgbClr val="00FCFF"/>
            </a:solidFill>
          </a:ln>
        </p:spPr>
        <p:txBody>
          <a:bodyPr/>
          <a:lstStyle/>
          <a:p>
            <a:endParaRPr lang="en-US"/>
          </a:p>
        </p:txBody>
      </p:sp>
      <p:sp>
        <p:nvSpPr>
          <p:cNvPr id="59" name="Freeform 58"/>
          <p:cNvSpPr/>
          <p:nvPr/>
        </p:nvSpPr>
        <p:spPr>
          <a:xfrm>
            <a:off x="1265501" y="3699833"/>
            <a:ext cx="78960" cy="94767"/>
          </a:xfrm>
          <a:custGeom>
            <a:avLst/>
            <a:gdLst/>
            <a:ahLst/>
            <a:cxnLst/>
            <a:rect l="0" t="0" r="0" b="0"/>
            <a:pathLst>
              <a:path w="139623" h="165009">
                <a:moveTo>
                  <a:pt x="31964" y="15527"/>
                </a:moveTo>
                <a:lnTo>
                  <a:pt x="4290" y="0"/>
                </a:lnTo>
                <a:lnTo>
                  <a:pt x="0" y="143089"/>
                </a:lnTo>
                <a:lnTo>
                  <a:pt x="114987" y="62108"/>
                </a:lnTo>
                <a:lnTo>
                  <a:pt x="87313" y="46581"/>
                </a:lnTo>
                <a:close/>
              </a:path>
            </a:pathLst>
          </a:custGeom>
          <a:solidFill>
            <a:srgbClr val="00FCFF"/>
          </a:solidFill>
          <a:ln w="12700">
            <a:noFill/>
          </a:ln>
        </p:spPr>
        <p:txBody>
          <a:bodyPr/>
          <a:lstStyle/>
          <a:p>
            <a:endParaRPr lang="en-US"/>
          </a:p>
        </p:txBody>
      </p:sp>
      <p:sp>
        <p:nvSpPr>
          <p:cNvPr id="60" name="Arc 59"/>
          <p:cNvSpPr/>
          <p:nvPr/>
        </p:nvSpPr>
        <p:spPr>
          <a:xfrm>
            <a:off x="1092730" y="2893420"/>
            <a:ext cx="3226517" cy="3226517"/>
          </a:xfrm>
          <a:prstGeom prst="arc">
            <a:avLst>
              <a:gd name="adj1" fmla="val 616281"/>
              <a:gd name="adj2" fmla="val 2221780"/>
            </a:avLst>
          </a:prstGeom>
          <a:ln w="88900">
            <a:solidFill>
              <a:srgbClr val="992699"/>
            </a:solidFill>
          </a:ln>
        </p:spPr>
        <p:txBody>
          <a:bodyPr/>
          <a:lstStyle/>
          <a:p>
            <a:endParaRPr lang="en-US"/>
          </a:p>
        </p:txBody>
      </p:sp>
      <p:sp>
        <p:nvSpPr>
          <p:cNvPr id="61" name="Freeform 60"/>
          <p:cNvSpPr/>
          <p:nvPr/>
        </p:nvSpPr>
        <p:spPr>
          <a:xfrm>
            <a:off x="3956854" y="5447836"/>
            <a:ext cx="101059" cy="106196"/>
          </a:xfrm>
          <a:custGeom>
            <a:avLst/>
            <a:gdLst/>
            <a:ahLst/>
            <a:cxnLst/>
            <a:rect l="0" t="0" r="0" b="0"/>
            <a:pathLst>
              <a:path w="177702" h="190395">
                <a:moveTo>
                  <a:pt x="103421" y="56794"/>
                </a:moveTo>
                <a:lnTo>
                  <a:pt x="128888" y="75725"/>
                </a:lnTo>
                <a:lnTo>
                  <a:pt x="0" y="138021"/>
                </a:lnTo>
                <a:lnTo>
                  <a:pt x="27021" y="0"/>
                </a:lnTo>
                <a:lnTo>
                  <a:pt x="52488" y="18931"/>
                </a:lnTo>
                <a:close/>
              </a:path>
            </a:pathLst>
          </a:custGeom>
          <a:solidFill>
            <a:srgbClr val="000000"/>
          </a:solidFill>
          <a:ln w="25400">
            <a:solidFill>
              <a:srgbClr val="992699"/>
            </a:solidFill>
          </a:ln>
        </p:spPr>
        <p:txBody>
          <a:bodyPr/>
          <a:lstStyle/>
          <a:p>
            <a:endParaRPr lang="en-US"/>
          </a:p>
        </p:txBody>
      </p:sp>
      <p:sp>
        <p:nvSpPr>
          <p:cNvPr id="62" name="Arc 61"/>
          <p:cNvSpPr/>
          <p:nvPr/>
        </p:nvSpPr>
        <p:spPr>
          <a:xfrm>
            <a:off x="1092730" y="2893420"/>
            <a:ext cx="3226517" cy="3226517"/>
          </a:xfrm>
          <a:prstGeom prst="arc">
            <a:avLst>
              <a:gd name="adj1" fmla="val 616281"/>
              <a:gd name="adj2" fmla="val 2206566"/>
            </a:avLst>
          </a:prstGeom>
          <a:ln w="63500">
            <a:solidFill>
              <a:srgbClr val="FF40FF"/>
            </a:solidFill>
          </a:ln>
        </p:spPr>
        <p:txBody>
          <a:bodyPr/>
          <a:lstStyle/>
          <a:p>
            <a:endParaRPr lang="en-US"/>
          </a:p>
        </p:txBody>
      </p:sp>
      <p:sp>
        <p:nvSpPr>
          <p:cNvPr id="63" name="Freeform 62"/>
          <p:cNvSpPr/>
          <p:nvPr/>
        </p:nvSpPr>
        <p:spPr>
          <a:xfrm>
            <a:off x="3956854" y="5447836"/>
            <a:ext cx="86779" cy="91916"/>
          </a:xfrm>
          <a:custGeom>
            <a:avLst/>
            <a:gdLst/>
            <a:ahLst/>
            <a:cxnLst/>
            <a:rect l="0" t="0" r="0" b="0"/>
            <a:pathLst>
              <a:path w="152316" h="165009">
                <a:moveTo>
                  <a:pt x="103421" y="56794"/>
                </a:moveTo>
                <a:lnTo>
                  <a:pt x="128888" y="75725"/>
                </a:lnTo>
                <a:lnTo>
                  <a:pt x="0" y="138021"/>
                </a:lnTo>
                <a:lnTo>
                  <a:pt x="27021" y="0"/>
                </a:lnTo>
                <a:lnTo>
                  <a:pt x="52488" y="18931"/>
                </a:lnTo>
                <a:close/>
              </a:path>
            </a:pathLst>
          </a:custGeom>
          <a:solidFill>
            <a:srgbClr val="FF40FF"/>
          </a:solidFill>
          <a:ln w="12700">
            <a:noFill/>
          </a:ln>
        </p:spPr>
        <p:txBody>
          <a:bodyPr/>
          <a:lstStyle/>
          <a:p>
            <a:endParaRPr lang="en-US"/>
          </a:p>
        </p:txBody>
      </p:sp>
      <p:sp>
        <p:nvSpPr>
          <p:cNvPr id="64" name="Arc 63"/>
          <p:cNvSpPr/>
          <p:nvPr/>
        </p:nvSpPr>
        <p:spPr>
          <a:xfrm>
            <a:off x="1092730" y="2893420"/>
            <a:ext cx="3226517" cy="3226517"/>
          </a:xfrm>
          <a:prstGeom prst="arc">
            <a:avLst>
              <a:gd name="adj1" fmla="val 11171643"/>
              <a:gd name="adj2" fmla="val 11186857"/>
            </a:avLst>
          </a:prstGeom>
          <a:ln w="88900">
            <a:solidFill>
              <a:srgbClr val="000000"/>
            </a:solidFill>
          </a:ln>
        </p:spPr>
        <p:txBody>
          <a:bodyPr/>
          <a:lstStyle/>
          <a:p>
            <a:endParaRPr lang="en-US"/>
          </a:p>
        </p:txBody>
      </p:sp>
      <p:sp>
        <p:nvSpPr>
          <p:cNvPr id="65" name="Freeform 64"/>
          <p:cNvSpPr/>
          <p:nvPr/>
        </p:nvSpPr>
        <p:spPr>
          <a:xfrm>
            <a:off x="1064951" y="4277876"/>
            <a:ext cx="99614" cy="102931"/>
          </a:xfrm>
          <a:custGeom>
            <a:avLst/>
            <a:gdLst/>
            <a:ahLst/>
            <a:cxnLst/>
            <a:rect l="0" t="0" r="0" b="0"/>
            <a:pathLst>
              <a:path w="177702" h="177702">
                <a:moveTo>
                  <a:pt x="31580" y="122898"/>
                </a:moveTo>
                <a:lnTo>
                  <a:pt x="0" y="119791"/>
                </a:lnTo>
                <a:lnTo>
                  <a:pt x="78376" y="0"/>
                </a:lnTo>
                <a:lnTo>
                  <a:pt x="126320" y="132217"/>
                </a:lnTo>
                <a:lnTo>
                  <a:pt x="94740" y="129111"/>
                </a:lnTo>
                <a:close/>
              </a:path>
            </a:pathLst>
          </a:custGeom>
          <a:solidFill>
            <a:srgbClr val="000000"/>
          </a:solidFill>
          <a:ln w="25400">
            <a:solidFill>
              <a:srgbClr val="000000"/>
            </a:solidFill>
          </a:ln>
        </p:spPr>
        <p:txBody>
          <a:bodyPr/>
          <a:lstStyle/>
          <a:p>
            <a:endParaRPr lang="en-US"/>
          </a:p>
        </p:txBody>
      </p:sp>
      <p:sp>
        <p:nvSpPr>
          <p:cNvPr id="66" name="Arc 65"/>
          <p:cNvSpPr/>
          <p:nvPr/>
        </p:nvSpPr>
        <p:spPr>
          <a:xfrm>
            <a:off x="1092730" y="2893420"/>
            <a:ext cx="3226517" cy="3226517"/>
          </a:xfrm>
          <a:prstGeom prst="arc">
            <a:avLst>
              <a:gd name="adj1" fmla="val 11171643"/>
              <a:gd name="adj2" fmla="val 11191643"/>
            </a:avLst>
          </a:prstGeom>
          <a:ln w="63500">
            <a:solidFill>
              <a:srgbClr val="000000"/>
            </a:solidFill>
          </a:ln>
        </p:spPr>
        <p:txBody>
          <a:bodyPr/>
          <a:lstStyle/>
          <a:p>
            <a:endParaRPr lang="en-US"/>
          </a:p>
        </p:txBody>
      </p:sp>
      <p:sp>
        <p:nvSpPr>
          <p:cNvPr id="67" name="Freeform 66"/>
          <p:cNvSpPr/>
          <p:nvPr/>
        </p:nvSpPr>
        <p:spPr>
          <a:xfrm>
            <a:off x="1064951" y="4277876"/>
            <a:ext cx="85335" cy="88652"/>
          </a:xfrm>
          <a:custGeom>
            <a:avLst/>
            <a:gdLst/>
            <a:ahLst/>
            <a:cxnLst/>
            <a:rect l="0" t="0" r="0" b="0"/>
            <a:pathLst>
              <a:path w="152316" h="152316">
                <a:moveTo>
                  <a:pt x="31580" y="122898"/>
                </a:moveTo>
                <a:lnTo>
                  <a:pt x="0" y="119791"/>
                </a:lnTo>
                <a:lnTo>
                  <a:pt x="78376" y="0"/>
                </a:lnTo>
                <a:lnTo>
                  <a:pt x="126320" y="132217"/>
                </a:lnTo>
                <a:lnTo>
                  <a:pt x="94740" y="129111"/>
                </a:lnTo>
                <a:close/>
              </a:path>
            </a:pathLst>
          </a:custGeom>
          <a:solidFill>
            <a:srgbClr val="000000"/>
          </a:solidFill>
          <a:ln w="12700">
            <a:noFill/>
          </a:ln>
        </p:spPr>
        <p:txBody>
          <a:bodyPr/>
          <a:lstStyle/>
          <a:p>
            <a:endParaRPr lang="en-US"/>
          </a:p>
        </p:txBody>
      </p:sp>
      <p:sp>
        <p:nvSpPr>
          <p:cNvPr id="68" name="Arc 67"/>
          <p:cNvSpPr/>
          <p:nvPr/>
        </p:nvSpPr>
        <p:spPr>
          <a:xfrm>
            <a:off x="1092730" y="2893420"/>
            <a:ext cx="3226517" cy="3226517"/>
          </a:xfrm>
          <a:prstGeom prst="arc">
            <a:avLst>
              <a:gd name="adj1" fmla="val 14790696"/>
              <a:gd name="adj2" fmla="val 14805910"/>
            </a:avLst>
          </a:prstGeom>
          <a:ln w="88900">
            <a:solidFill>
              <a:srgbClr val="000000"/>
            </a:solidFill>
          </a:ln>
        </p:spPr>
        <p:txBody>
          <a:bodyPr/>
          <a:lstStyle/>
          <a:p>
            <a:endParaRPr lang="en-US"/>
          </a:p>
        </p:txBody>
      </p:sp>
      <p:sp>
        <p:nvSpPr>
          <p:cNvPr id="69" name="Freeform 68"/>
          <p:cNvSpPr/>
          <p:nvPr/>
        </p:nvSpPr>
        <p:spPr>
          <a:xfrm>
            <a:off x="2001969" y="2992637"/>
            <a:ext cx="107611" cy="94116"/>
          </a:xfrm>
          <a:custGeom>
            <a:avLst/>
            <a:gdLst/>
            <a:ahLst/>
            <a:cxnLst/>
            <a:rect l="0" t="0" r="0" b="0"/>
            <a:pathLst>
              <a:path w="190395" h="165009">
                <a:moveTo>
                  <a:pt x="102823" y="29136"/>
                </a:moveTo>
                <a:lnTo>
                  <a:pt x="90252" y="0"/>
                </a:lnTo>
                <a:lnTo>
                  <a:pt x="0" y="111119"/>
                </a:lnTo>
                <a:lnTo>
                  <a:pt x="140536" y="116545"/>
                </a:lnTo>
                <a:lnTo>
                  <a:pt x="127965" y="87409"/>
                </a:lnTo>
                <a:close/>
              </a:path>
            </a:pathLst>
          </a:custGeom>
          <a:solidFill>
            <a:srgbClr val="000000"/>
          </a:solidFill>
          <a:ln w="25400">
            <a:solidFill>
              <a:srgbClr val="000000"/>
            </a:solidFill>
          </a:ln>
        </p:spPr>
        <p:txBody>
          <a:bodyPr/>
          <a:lstStyle/>
          <a:p>
            <a:endParaRPr lang="en-US"/>
          </a:p>
        </p:txBody>
      </p:sp>
      <p:sp>
        <p:nvSpPr>
          <p:cNvPr id="70" name="Arc 69"/>
          <p:cNvSpPr/>
          <p:nvPr/>
        </p:nvSpPr>
        <p:spPr>
          <a:xfrm>
            <a:off x="1092730" y="2893420"/>
            <a:ext cx="3226517" cy="3226517"/>
          </a:xfrm>
          <a:prstGeom prst="arc">
            <a:avLst>
              <a:gd name="adj1" fmla="val 14790696"/>
              <a:gd name="adj2" fmla="val 14810696"/>
            </a:avLst>
          </a:prstGeom>
          <a:ln w="63500">
            <a:solidFill>
              <a:srgbClr val="000000"/>
            </a:solidFill>
          </a:ln>
        </p:spPr>
        <p:txBody>
          <a:bodyPr/>
          <a:lstStyle/>
          <a:p>
            <a:endParaRPr lang="en-US"/>
          </a:p>
        </p:txBody>
      </p:sp>
      <p:sp>
        <p:nvSpPr>
          <p:cNvPr id="71" name="Freeform 70"/>
          <p:cNvSpPr/>
          <p:nvPr/>
        </p:nvSpPr>
        <p:spPr>
          <a:xfrm>
            <a:off x="2001970" y="2992637"/>
            <a:ext cx="93331" cy="79836"/>
          </a:xfrm>
          <a:custGeom>
            <a:avLst/>
            <a:gdLst/>
            <a:ahLst/>
            <a:cxnLst/>
            <a:rect l="0" t="0" r="0" b="0"/>
            <a:pathLst>
              <a:path w="165009" h="139623">
                <a:moveTo>
                  <a:pt x="102823" y="29136"/>
                </a:moveTo>
                <a:lnTo>
                  <a:pt x="90252" y="0"/>
                </a:lnTo>
                <a:lnTo>
                  <a:pt x="0" y="111119"/>
                </a:lnTo>
                <a:lnTo>
                  <a:pt x="140536" y="116545"/>
                </a:lnTo>
                <a:lnTo>
                  <a:pt x="127965" y="87409"/>
                </a:lnTo>
                <a:close/>
              </a:path>
            </a:pathLst>
          </a:custGeom>
          <a:solidFill>
            <a:srgbClr val="000000"/>
          </a:solidFill>
          <a:ln w="12700">
            <a:noFill/>
          </a:ln>
        </p:spPr>
        <p:txBody>
          <a:bodyPr/>
          <a:lstStyle/>
          <a:p>
            <a:endParaRPr lang="en-US"/>
          </a:p>
        </p:txBody>
      </p:sp>
      <p:sp>
        <p:nvSpPr>
          <p:cNvPr id="72" name="Arc 71"/>
          <p:cNvSpPr/>
          <p:nvPr/>
        </p:nvSpPr>
        <p:spPr>
          <a:xfrm>
            <a:off x="1092730" y="2893420"/>
            <a:ext cx="3226517" cy="3226517"/>
          </a:xfrm>
          <a:prstGeom prst="arc">
            <a:avLst>
              <a:gd name="adj1" fmla="val 12298931"/>
              <a:gd name="adj2" fmla="val 12416073"/>
            </a:avLst>
          </a:prstGeom>
          <a:ln w="88900">
            <a:solidFill>
              <a:srgbClr val="009500"/>
            </a:solidFill>
          </a:ln>
        </p:spPr>
        <p:txBody>
          <a:bodyPr/>
          <a:lstStyle/>
          <a:p>
            <a:endParaRPr lang="en-US"/>
          </a:p>
        </p:txBody>
      </p:sp>
      <p:sp>
        <p:nvSpPr>
          <p:cNvPr id="73" name="Freeform 72"/>
          <p:cNvSpPr/>
          <p:nvPr/>
        </p:nvSpPr>
        <p:spPr>
          <a:xfrm>
            <a:off x="1213138" y="3806353"/>
            <a:ext cx="93198" cy="109010"/>
          </a:xfrm>
          <a:custGeom>
            <a:avLst/>
            <a:gdLst/>
            <a:ahLst/>
            <a:cxnLst/>
            <a:rect l="0" t="0" r="0" b="0"/>
            <a:pathLst>
              <a:path w="165009" h="190395">
                <a:moveTo>
                  <a:pt x="28728" y="13477"/>
                </a:moveTo>
                <a:lnTo>
                  <a:pt x="0" y="0"/>
                </a:lnTo>
                <a:lnTo>
                  <a:pt x="6109" y="143023"/>
                </a:lnTo>
                <a:lnTo>
                  <a:pt x="114914" y="53908"/>
                </a:lnTo>
                <a:lnTo>
                  <a:pt x="86185" y="40431"/>
                </a:lnTo>
                <a:close/>
              </a:path>
            </a:pathLst>
          </a:custGeom>
          <a:solidFill>
            <a:srgbClr val="000000"/>
          </a:solidFill>
          <a:ln w="25400">
            <a:solidFill>
              <a:srgbClr val="009500"/>
            </a:solidFill>
          </a:ln>
        </p:spPr>
        <p:txBody>
          <a:bodyPr/>
          <a:lstStyle/>
          <a:p>
            <a:endParaRPr lang="en-US"/>
          </a:p>
        </p:txBody>
      </p:sp>
      <p:sp>
        <p:nvSpPr>
          <p:cNvPr id="74" name="Arc 73"/>
          <p:cNvSpPr/>
          <p:nvPr/>
        </p:nvSpPr>
        <p:spPr>
          <a:xfrm>
            <a:off x="1092730" y="2893420"/>
            <a:ext cx="3226517" cy="3226517"/>
          </a:xfrm>
          <a:prstGeom prst="arc">
            <a:avLst>
              <a:gd name="adj1" fmla="val 12298931"/>
              <a:gd name="adj2" fmla="val 12400858"/>
            </a:avLst>
          </a:prstGeom>
          <a:ln w="63500">
            <a:solidFill>
              <a:srgbClr val="00F900"/>
            </a:solidFill>
          </a:ln>
        </p:spPr>
        <p:txBody>
          <a:bodyPr/>
          <a:lstStyle/>
          <a:p>
            <a:endParaRPr lang="en-US"/>
          </a:p>
        </p:txBody>
      </p:sp>
      <p:sp>
        <p:nvSpPr>
          <p:cNvPr id="75" name="Freeform 74"/>
          <p:cNvSpPr/>
          <p:nvPr/>
        </p:nvSpPr>
        <p:spPr>
          <a:xfrm>
            <a:off x="1213137" y="3806353"/>
            <a:ext cx="78919" cy="94730"/>
          </a:xfrm>
          <a:custGeom>
            <a:avLst/>
            <a:gdLst/>
            <a:ahLst/>
            <a:cxnLst/>
            <a:rect l="0" t="0" r="0" b="0"/>
            <a:pathLst>
              <a:path w="139623" h="165009">
                <a:moveTo>
                  <a:pt x="28728" y="13477"/>
                </a:moveTo>
                <a:lnTo>
                  <a:pt x="0" y="0"/>
                </a:lnTo>
                <a:lnTo>
                  <a:pt x="6109" y="143023"/>
                </a:lnTo>
                <a:lnTo>
                  <a:pt x="114914" y="53908"/>
                </a:lnTo>
                <a:lnTo>
                  <a:pt x="86185" y="40431"/>
                </a:lnTo>
                <a:close/>
              </a:path>
            </a:pathLst>
          </a:custGeom>
          <a:solidFill>
            <a:srgbClr val="00F900"/>
          </a:solidFill>
          <a:ln w="12700">
            <a:noFill/>
          </a:ln>
        </p:spPr>
        <p:txBody>
          <a:bodyPr/>
          <a:lstStyle/>
          <a:p>
            <a:endParaRPr lang="en-US"/>
          </a:p>
        </p:txBody>
      </p:sp>
      <p:sp>
        <p:nvSpPr>
          <p:cNvPr id="76" name="Freeform 75"/>
          <p:cNvSpPr/>
          <p:nvPr/>
        </p:nvSpPr>
        <p:spPr>
          <a:xfrm>
            <a:off x="2705989" y="2974083"/>
            <a:ext cx="28559" cy="109222"/>
          </a:xfrm>
          <a:custGeom>
            <a:avLst/>
            <a:gdLst/>
            <a:ahLst/>
            <a:cxnLst/>
            <a:rect l="0" t="0" r="0" b="0"/>
            <a:pathLst>
              <a:path w="76158" h="228474">
                <a:moveTo>
                  <a:pt x="0" y="0"/>
                </a:moveTo>
                <a:lnTo>
                  <a:pt x="0" y="143401"/>
                </a:lnTo>
              </a:path>
            </a:pathLst>
          </a:custGeom>
          <a:noFill/>
          <a:ln w="25400">
            <a:solidFill>
              <a:srgbClr val="000000"/>
            </a:solidFill>
          </a:ln>
        </p:spPr>
        <p:txBody>
          <a:bodyPr/>
          <a:lstStyle/>
          <a:p>
            <a:endParaRPr lang="en-US"/>
          </a:p>
        </p:txBody>
      </p:sp>
      <p:sp>
        <p:nvSpPr>
          <p:cNvPr id="77" name="Rectangle 76"/>
          <p:cNvSpPr/>
          <p:nvPr/>
        </p:nvSpPr>
        <p:spPr>
          <a:xfrm>
            <a:off x="2677148" y="3057297"/>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8" name="Freeform 77"/>
          <p:cNvSpPr/>
          <p:nvPr/>
        </p:nvSpPr>
        <p:spPr>
          <a:xfrm>
            <a:off x="2855067" y="2981667"/>
            <a:ext cx="17486" cy="46385"/>
          </a:xfrm>
          <a:custGeom>
            <a:avLst/>
            <a:gdLst/>
            <a:ahLst/>
            <a:cxnLst/>
            <a:rect l="0" t="0" r="0" b="0"/>
            <a:pathLst>
              <a:path w="50772" h="114237">
                <a:moveTo>
                  <a:pt x="5700" y="0"/>
                </a:moveTo>
                <a:lnTo>
                  <a:pt x="0" y="57076"/>
                </a:lnTo>
              </a:path>
            </a:pathLst>
          </a:custGeom>
          <a:noFill/>
          <a:ln w="12700">
            <a:solidFill>
              <a:srgbClr val="000000"/>
            </a:solidFill>
          </a:ln>
        </p:spPr>
        <p:txBody>
          <a:bodyPr/>
          <a:lstStyle/>
          <a:p>
            <a:endParaRPr lang="en-US"/>
          </a:p>
        </p:txBody>
      </p:sp>
      <p:sp>
        <p:nvSpPr>
          <p:cNvPr id="79" name="Freeform 78"/>
          <p:cNvSpPr/>
          <p:nvPr/>
        </p:nvSpPr>
        <p:spPr>
          <a:xfrm>
            <a:off x="3002670" y="3004346"/>
            <a:ext cx="20660" cy="45908"/>
          </a:xfrm>
          <a:custGeom>
            <a:avLst/>
            <a:gdLst/>
            <a:ahLst/>
            <a:cxnLst/>
            <a:rect l="0" t="0" r="0" b="0"/>
            <a:pathLst>
              <a:path w="50772" h="114237">
                <a:moveTo>
                  <a:pt x="11343" y="0"/>
                </a:moveTo>
                <a:lnTo>
                  <a:pt x="0" y="56228"/>
                </a:lnTo>
              </a:path>
            </a:pathLst>
          </a:custGeom>
          <a:noFill/>
          <a:ln w="12700">
            <a:solidFill>
              <a:srgbClr val="000000"/>
            </a:solidFill>
          </a:ln>
        </p:spPr>
        <p:txBody>
          <a:bodyPr/>
          <a:lstStyle/>
          <a:p>
            <a:endParaRPr lang="en-US"/>
          </a:p>
        </p:txBody>
      </p:sp>
      <p:sp>
        <p:nvSpPr>
          <p:cNvPr id="80" name="Freeform 79"/>
          <p:cNvSpPr/>
          <p:nvPr/>
        </p:nvSpPr>
        <p:spPr>
          <a:xfrm>
            <a:off x="3147336" y="3041894"/>
            <a:ext cx="23771" cy="45117"/>
          </a:xfrm>
          <a:custGeom>
            <a:avLst/>
            <a:gdLst/>
            <a:ahLst/>
            <a:cxnLst/>
            <a:rect l="0" t="0" r="0" b="0"/>
            <a:pathLst>
              <a:path w="63465" h="114237">
                <a:moveTo>
                  <a:pt x="16873" y="0"/>
                </a:moveTo>
                <a:lnTo>
                  <a:pt x="0" y="54822"/>
                </a:lnTo>
              </a:path>
            </a:pathLst>
          </a:custGeom>
          <a:noFill/>
          <a:ln w="12700">
            <a:solidFill>
              <a:srgbClr val="000000"/>
            </a:solidFill>
          </a:ln>
        </p:spPr>
        <p:txBody>
          <a:bodyPr/>
          <a:lstStyle/>
          <a:p>
            <a:endParaRPr lang="en-US"/>
          </a:p>
        </p:txBody>
      </p:sp>
      <p:sp>
        <p:nvSpPr>
          <p:cNvPr id="81" name="Freeform 80"/>
          <p:cNvSpPr/>
          <p:nvPr/>
        </p:nvSpPr>
        <p:spPr>
          <a:xfrm>
            <a:off x="3287634" y="3093940"/>
            <a:ext cx="26788" cy="44021"/>
          </a:xfrm>
          <a:custGeom>
            <a:avLst/>
            <a:gdLst/>
            <a:ahLst/>
            <a:cxnLst/>
            <a:rect l="0" t="0" r="0" b="0"/>
            <a:pathLst>
              <a:path w="76158" h="101544">
                <a:moveTo>
                  <a:pt x="22237" y="0"/>
                </a:moveTo>
                <a:lnTo>
                  <a:pt x="0" y="52874"/>
                </a:lnTo>
              </a:path>
            </a:pathLst>
          </a:custGeom>
          <a:noFill/>
          <a:ln w="12700">
            <a:solidFill>
              <a:srgbClr val="000000"/>
            </a:solidFill>
          </a:ln>
        </p:spPr>
        <p:txBody>
          <a:bodyPr/>
          <a:lstStyle/>
          <a:p>
            <a:endParaRPr lang="en-US"/>
          </a:p>
        </p:txBody>
      </p:sp>
      <p:sp>
        <p:nvSpPr>
          <p:cNvPr id="82" name="Freeform 81"/>
          <p:cNvSpPr/>
          <p:nvPr/>
        </p:nvSpPr>
        <p:spPr>
          <a:xfrm>
            <a:off x="3399072" y="3159968"/>
            <a:ext cx="67064" cy="99439"/>
          </a:xfrm>
          <a:custGeom>
            <a:avLst/>
            <a:gdLst/>
            <a:ahLst/>
            <a:cxnLst/>
            <a:rect l="0" t="0" r="0" b="0"/>
            <a:pathLst>
              <a:path w="139623" h="203088">
                <a:moveTo>
                  <a:pt x="68453" y="0"/>
                </a:moveTo>
                <a:lnTo>
                  <a:pt x="0" y="126008"/>
                </a:lnTo>
              </a:path>
            </a:pathLst>
          </a:custGeom>
          <a:noFill/>
          <a:ln w="25400">
            <a:solidFill>
              <a:srgbClr val="000000"/>
            </a:solidFill>
          </a:ln>
        </p:spPr>
        <p:txBody>
          <a:bodyPr/>
          <a:lstStyle/>
          <a:p>
            <a:endParaRPr lang="en-US"/>
          </a:p>
        </p:txBody>
      </p:sp>
      <p:sp>
        <p:nvSpPr>
          <p:cNvPr id="83" name="Rectangle 82"/>
          <p:cNvSpPr/>
          <p:nvPr/>
        </p:nvSpPr>
        <p:spPr>
          <a:xfrm>
            <a:off x="3248333" y="3228652"/>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4" name="Freeform 83"/>
          <p:cNvSpPr/>
          <p:nvPr/>
        </p:nvSpPr>
        <p:spPr>
          <a:xfrm>
            <a:off x="3549627" y="3239326"/>
            <a:ext cx="32423" cy="40961"/>
          </a:xfrm>
          <a:custGeom>
            <a:avLst/>
            <a:gdLst/>
            <a:ahLst/>
            <a:cxnLst/>
            <a:rect l="0" t="0" r="0" b="0"/>
            <a:pathLst>
              <a:path w="76158" h="101544">
                <a:moveTo>
                  <a:pt x="32254" y="0"/>
                </a:moveTo>
                <a:lnTo>
                  <a:pt x="0" y="47433"/>
                </a:lnTo>
              </a:path>
            </a:pathLst>
          </a:custGeom>
          <a:noFill/>
          <a:ln w="12700">
            <a:solidFill>
              <a:srgbClr val="000000"/>
            </a:solidFill>
          </a:ln>
        </p:spPr>
        <p:txBody>
          <a:bodyPr/>
          <a:lstStyle/>
          <a:p>
            <a:endParaRPr lang="en-US"/>
          </a:p>
        </p:txBody>
      </p:sp>
      <p:sp>
        <p:nvSpPr>
          <p:cNvPr id="85" name="Freeform 84"/>
          <p:cNvSpPr/>
          <p:nvPr/>
        </p:nvSpPr>
        <p:spPr>
          <a:xfrm>
            <a:off x="3668730" y="3331227"/>
            <a:ext cx="34984" cy="39026"/>
          </a:xfrm>
          <a:custGeom>
            <a:avLst/>
            <a:gdLst/>
            <a:ahLst/>
            <a:cxnLst/>
            <a:rect l="0" t="0" r="0" b="0"/>
            <a:pathLst>
              <a:path w="76158" h="101544">
                <a:moveTo>
                  <a:pt x="36807" y="0"/>
                </a:moveTo>
                <a:lnTo>
                  <a:pt x="0" y="43994"/>
                </a:lnTo>
              </a:path>
            </a:pathLst>
          </a:custGeom>
          <a:noFill/>
          <a:ln w="12700">
            <a:solidFill>
              <a:srgbClr val="000000"/>
            </a:solidFill>
          </a:ln>
        </p:spPr>
        <p:txBody>
          <a:bodyPr/>
          <a:lstStyle/>
          <a:p>
            <a:endParaRPr lang="en-US"/>
          </a:p>
        </p:txBody>
      </p:sp>
      <p:sp>
        <p:nvSpPr>
          <p:cNvPr id="86" name="Freeform 85"/>
          <p:cNvSpPr/>
          <p:nvPr/>
        </p:nvSpPr>
        <p:spPr>
          <a:xfrm>
            <a:off x="3778303" y="3434763"/>
            <a:ext cx="37340" cy="36846"/>
          </a:xfrm>
          <a:custGeom>
            <a:avLst/>
            <a:gdLst/>
            <a:ahLst/>
            <a:cxnLst/>
            <a:rect l="0" t="0" r="0" b="0"/>
            <a:pathLst>
              <a:path w="88851" h="101544">
                <a:moveTo>
                  <a:pt x="40996" y="0"/>
                </a:moveTo>
                <a:lnTo>
                  <a:pt x="0" y="40118"/>
                </a:lnTo>
              </a:path>
            </a:pathLst>
          </a:custGeom>
          <a:noFill/>
          <a:ln w="12700">
            <a:solidFill>
              <a:srgbClr val="000000"/>
            </a:solidFill>
          </a:ln>
        </p:spPr>
        <p:txBody>
          <a:bodyPr/>
          <a:lstStyle/>
          <a:p>
            <a:endParaRPr lang="en-US"/>
          </a:p>
        </p:txBody>
      </p:sp>
      <p:sp>
        <p:nvSpPr>
          <p:cNvPr id="87" name="Freeform 86"/>
          <p:cNvSpPr/>
          <p:nvPr/>
        </p:nvSpPr>
        <p:spPr>
          <a:xfrm>
            <a:off x="3877264" y="3548908"/>
            <a:ext cx="39468" cy="34443"/>
          </a:xfrm>
          <a:custGeom>
            <a:avLst/>
            <a:gdLst/>
            <a:ahLst/>
            <a:cxnLst/>
            <a:rect l="0" t="0" r="0" b="0"/>
            <a:pathLst>
              <a:path w="88851" h="101544">
                <a:moveTo>
                  <a:pt x="44780" y="0"/>
                </a:moveTo>
                <a:lnTo>
                  <a:pt x="0" y="35846"/>
                </a:lnTo>
              </a:path>
            </a:pathLst>
          </a:custGeom>
          <a:noFill/>
          <a:ln w="12700">
            <a:solidFill>
              <a:srgbClr val="000000"/>
            </a:solidFill>
          </a:ln>
        </p:spPr>
        <p:txBody>
          <a:bodyPr/>
          <a:lstStyle/>
          <a:p>
            <a:endParaRPr lang="en-US"/>
          </a:p>
        </p:txBody>
      </p:sp>
      <p:sp>
        <p:nvSpPr>
          <p:cNvPr id="88" name="Freeform 87"/>
          <p:cNvSpPr/>
          <p:nvPr/>
        </p:nvSpPr>
        <p:spPr>
          <a:xfrm>
            <a:off x="3924030" y="3672532"/>
            <a:ext cx="96228" cy="72462"/>
          </a:xfrm>
          <a:custGeom>
            <a:avLst/>
            <a:gdLst/>
            <a:ahLst/>
            <a:cxnLst/>
            <a:rect l="0" t="0" r="0" b="0"/>
            <a:pathLst>
              <a:path w="190395" h="152316">
                <a:moveTo>
                  <a:pt x="120300" y="0"/>
                </a:moveTo>
                <a:lnTo>
                  <a:pt x="0" y="78049"/>
                </a:lnTo>
              </a:path>
            </a:pathLst>
          </a:custGeom>
          <a:noFill/>
          <a:ln w="25400">
            <a:solidFill>
              <a:srgbClr val="000000"/>
            </a:solidFill>
          </a:ln>
        </p:spPr>
        <p:txBody>
          <a:bodyPr/>
          <a:lstStyle/>
          <a:p>
            <a:endParaRPr lang="en-US"/>
          </a:p>
        </p:txBody>
      </p:sp>
      <p:sp>
        <p:nvSpPr>
          <p:cNvPr id="89" name="Rectangle 88"/>
          <p:cNvSpPr/>
          <p:nvPr/>
        </p:nvSpPr>
        <p:spPr>
          <a:xfrm>
            <a:off x="3712421" y="3714160"/>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90" name="Freeform 89"/>
          <p:cNvSpPr/>
          <p:nvPr/>
        </p:nvSpPr>
        <p:spPr>
          <a:xfrm>
            <a:off x="4039541" y="3804413"/>
            <a:ext cx="42958" cy="29064"/>
          </a:xfrm>
          <a:custGeom>
            <a:avLst/>
            <a:gdLst/>
            <a:ahLst/>
            <a:cxnLst/>
            <a:rect l="0" t="0" r="0" b="0"/>
            <a:pathLst>
              <a:path w="88851" h="88851">
                <a:moveTo>
                  <a:pt x="50984" y="0"/>
                </a:moveTo>
                <a:lnTo>
                  <a:pt x="0" y="26284"/>
                </a:lnTo>
              </a:path>
            </a:pathLst>
          </a:custGeom>
          <a:noFill/>
          <a:ln w="12700">
            <a:solidFill>
              <a:srgbClr val="000000"/>
            </a:solidFill>
          </a:ln>
        </p:spPr>
        <p:txBody>
          <a:bodyPr/>
          <a:lstStyle/>
          <a:p>
            <a:endParaRPr lang="en-US"/>
          </a:p>
        </p:txBody>
      </p:sp>
      <p:sp>
        <p:nvSpPr>
          <p:cNvPr id="91" name="Freeform 90"/>
          <p:cNvSpPr/>
          <p:nvPr/>
        </p:nvSpPr>
        <p:spPr>
          <a:xfrm>
            <a:off x="4101253" y="3943244"/>
            <a:ext cx="44285" cy="26142"/>
          </a:xfrm>
          <a:custGeom>
            <a:avLst/>
            <a:gdLst/>
            <a:ahLst/>
            <a:cxnLst/>
            <a:rect l="0" t="0" r="0" b="0"/>
            <a:pathLst>
              <a:path w="101544" h="76158">
                <a:moveTo>
                  <a:pt x="53343" y="0"/>
                </a:moveTo>
                <a:lnTo>
                  <a:pt x="0" y="21088"/>
                </a:lnTo>
              </a:path>
            </a:pathLst>
          </a:custGeom>
          <a:noFill/>
          <a:ln w="12700">
            <a:solidFill>
              <a:srgbClr val="000000"/>
            </a:solidFill>
          </a:ln>
        </p:spPr>
        <p:txBody>
          <a:bodyPr/>
          <a:lstStyle/>
          <a:p>
            <a:endParaRPr lang="en-US"/>
          </a:p>
        </p:txBody>
      </p:sp>
      <p:sp>
        <p:nvSpPr>
          <p:cNvPr id="92" name="Freeform 91"/>
          <p:cNvSpPr/>
          <p:nvPr/>
        </p:nvSpPr>
        <p:spPr>
          <a:xfrm>
            <a:off x="4149154" y="4087653"/>
            <a:ext cx="45316" cy="23101"/>
          </a:xfrm>
          <a:custGeom>
            <a:avLst/>
            <a:gdLst/>
            <a:ahLst/>
            <a:cxnLst/>
            <a:rect l="0" t="0" r="0" b="0"/>
            <a:pathLst>
              <a:path w="101544" h="76158">
                <a:moveTo>
                  <a:pt x="55175" y="0"/>
                </a:moveTo>
                <a:lnTo>
                  <a:pt x="0" y="15683"/>
                </a:lnTo>
              </a:path>
            </a:pathLst>
          </a:custGeom>
          <a:noFill/>
          <a:ln w="12700">
            <a:solidFill>
              <a:srgbClr val="000000"/>
            </a:solidFill>
          </a:ln>
        </p:spPr>
        <p:txBody>
          <a:bodyPr/>
          <a:lstStyle/>
          <a:p>
            <a:endParaRPr lang="en-US"/>
          </a:p>
        </p:txBody>
      </p:sp>
      <p:sp>
        <p:nvSpPr>
          <p:cNvPr id="93" name="Freeform 92"/>
          <p:cNvSpPr/>
          <p:nvPr/>
        </p:nvSpPr>
        <p:spPr>
          <a:xfrm>
            <a:off x="4182771" y="4236208"/>
            <a:ext cx="46038" cy="19974"/>
          </a:xfrm>
          <a:custGeom>
            <a:avLst/>
            <a:gdLst/>
            <a:ahLst/>
            <a:cxnLst/>
            <a:rect l="0" t="0" r="0" b="0"/>
            <a:pathLst>
              <a:path w="101544" h="63465">
                <a:moveTo>
                  <a:pt x="56460" y="0"/>
                </a:moveTo>
                <a:lnTo>
                  <a:pt x="0" y="10123"/>
                </a:lnTo>
              </a:path>
            </a:pathLst>
          </a:custGeom>
          <a:noFill/>
          <a:ln w="12700">
            <a:solidFill>
              <a:srgbClr val="000000"/>
            </a:solidFill>
          </a:ln>
        </p:spPr>
        <p:txBody>
          <a:bodyPr/>
          <a:lstStyle/>
          <a:p>
            <a:endParaRPr lang="en-US"/>
          </a:p>
        </p:txBody>
      </p:sp>
      <p:sp>
        <p:nvSpPr>
          <p:cNvPr id="94" name="Freeform 93"/>
          <p:cNvSpPr/>
          <p:nvPr/>
        </p:nvSpPr>
        <p:spPr>
          <a:xfrm>
            <a:off x="4153521" y="4387440"/>
            <a:ext cx="108978" cy="34835"/>
          </a:xfrm>
          <a:custGeom>
            <a:avLst/>
            <a:gdLst/>
            <a:ahLst/>
            <a:cxnLst/>
            <a:rect l="0" t="0" r="0" b="0"/>
            <a:pathLst>
              <a:path w="215781" h="88851">
                <a:moveTo>
                  <a:pt x="142966" y="0"/>
                </a:moveTo>
                <a:lnTo>
                  <a:pt x="0" y="11157"/>
                </a:lnTo>
              </a:path>
            </a:pathLst>
          </a:custGeom>
          <a:noFill/>
          <a:ln w="25400">
            <a:solidFill>
              <a:srgbClr val="000000"/>
            </a:solidFill>
          </a:ln>
        </p:spPr>
        <p:txBody>
          <a:bodyPr/>
          <a:lstStyle/>
          <a:p>
            <a:endParaRPr lang="en-US"/>
          </a:p>
        </p:txBody>
      </p:sp>
      <p:sp>
        <p:nvSpPr>
          <p:cNvPr id="95" name="Rectangle 94"/>
          <p:cNvSpPr/>
          <p:nvPr/>
        </p:nvSpPr>
        <p:spPr>
          <a:xfrm>
            <a:off x="3940895" y="4342463"/>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6" name="Freeform 95"/>
          <p:cNvSpPr/>
          <p:nvPr/>
        </p:nvSpPr>
        <p:spPr>
          <a:xfrm>
            <a:off x="4205968" y="4539154"/>
            <a:ext cx="46537" cy="14978"/>
          </a:xfrm>
          <a:custGeom>
            <a:avLst/>
            <a:gdLst/>
            <a:ahLst/>
            <a:cxnLst/>
            <a:rect l="0" t="0" r="0" b="0"/>
            <a:pathLst>
              <a:path w="101544" h="63465">
                <a:moveTo>
                  <a:pt x="57347" y="1242"/>
                </a:moveTo>
                <a:lnTo>
                  <a:pt x="0" y="0"/>
                </a:lnTo>
              </a:path>
            </a:pathLst>
          </a:custGeom>
          <a:noFill/>
          <a:ln w="12700">
            <a:solidFill>
              <a:srgbClr val="000000"/>
            </a:solidFill>
          </a:ln>
        </p:spPr>
        <p:txBody>
          <a:bodyPr/>
          <a:lstStyle/>
          <a:p>
            <a:endParaRPr lang="en-US"/>
          </a:p>
        </p:txBody>
      </p:sp>
      <p:sp>
        <p:nvSpPr>
          <p:cNvPr id="97" name="Freeform 96"/>
          <p:cNvSpPr/>
          <p:nvPr/>
        </p:nvSpPr>
        <p:spPr>
          <a:xfrm>
            <a:off x="4195318" y="4688036"/>
            <a:ext cx="46308" cy="18180"/>
          </a:xfrm>
          <a:custGeom>
            <a:avLst/>
            <a:gdLst/>
            <a:ahLst/>
            <a:cxnLst/>
            <a:rect l="0" t="0" r="0" b="0"/>
            <a:pathLst>
              <a:path w="101544" h="50772">
                <a:moveTo>
                  <a:pt x="56940" y="6934"/>
                </a:moveTo>
                <a:lnTo>
                  <a:pt x="0" y="0"/>
                </a:lnTo>
              </a:path>
            </a:pathLst>
          </a:custGeom>
          <a:noFill/>
          <a:ln w="12700">
            <a:solidFill>
              <a:srgbClr val="000000"/>
            </a:solidFill>
          </a:ln>
        </p:spPr>
        <p:txBody>
          <a:bodyPr/>
          <a:lstStyle/>
          <a:p>
            <a:endParaRPr lang="en-US"/>
          </a:p>
        </p:txBody>
      </p:sp>
      <p:sp>
        <p:nvSpPr>
          <p:cNvPr id="98" name="Freeform 97"/>
          <p:cNvSpPr/>
          <p:nvPr/>
        </p:nvSpPr>
        <p:spPr>
          <a:xfrm>
            <a:off x="4169928" y="4835124"/>
            <a:ext cx="45762" cy="21343"/>
          </a:xfrm>
          <a:custGeom>
            <a:avLst/>
            <a:gdLst/>
            <a:ahLst/>
            <a:cxnLst/>
            <a:rect l="0" t="0" r="0" b="0"/>
            <a:pathLst>
              <a:path w="101544" h="50772">
                <a:moveTo>
                  <a:pt x="55969" y="12557"/>
                </a:moveTo>
                <a:lnTo>
                  <a:pt x="0" y="0"/>
                </a:lnTo>
              </a:path>
            </a:pathLst>
          </a:custGeom>
          <a:noFill/>
          <a:ln w="12700">
            <a:solidFill>
              <a:srgbClr val="000000"/>
            </a:solidFill>
          </a:ln>
        </p:spPr>
        <p:txBody>
          <a:bodyPr/>
          <a:lstStyle/>
          <a:p>
            <a:endParaRPr lang="en-US"/>
          </a:p>
        </p:txBody>
      </p:sp>
      <p:sp>
        <p:nvSpPr>
          <p:cNvPr id="99" name="Freeform 98"/>
          <p:cNvSpPr/>
          <p:nvPr/>
        </p:nvSpPr>
        <p:spPr>
          <a:xfrm>
            <a:off x="4130047" y="4978960"/>
            <a:ext cx="44904" cy="24436"/>
          </a:xfrm>
          <a:custGeom>
            <a:avLst/>
            <a:gdLst/>
            <a:ahLst/>
            <a:cxnLst/>
            <a:rect l="0" t="0" r="0" b="0"/>
            <a:pathLst>
              <a:path w="101544" h="63465">
                <a:moveTo>
                  <a:pt x="54444" y="18056"/>
                </a:moveTo>
                <a:lnTo>
                  <a:pt x="0" y="0"/>
                </a:lnTo>
              </a:path>
            </a:pathLst>
          </a:custGeom>
          <a:noFill/>
          <a:ln w="12700">
            <a:solidFill>
              <a:srgbClr val="000000"/>
            </a:solidFill>
          </a:ln>
        </p:spPr>
        <p:txBody>
          <a:bodyPr/>
          <a:lstStyle/>
          <a:p>
            <a:endParaRPr lang="en-US"/>
          </a:p>
        </p:txBody>
      </p:sp>
      <p:sp>
        <p:nvSpPr>
          <p:cNvPr id="100" name="Freeform 99"/>
          <p:cNvSpPr/>
          <p:nvPr/>
        </p:nvSpPr>
        <p:spPr>
          <a:xfrm>
            <a:off x="4031876" y="5098399"/>
            <a:ext cx="102220" cy="61432"/>
          </a:xfrm>
          <a:custGeom>
            <a:avLst/>
            <a:gdLst/>
            <a:ahLst/>
            <a:cxnLst/>
            <a:rect l="0" t="0" r="0" b="0"/>
            <a:pathLst>
              <a:path w="203088" h="126930">
                <a:moveTo>
                  <a:pt x="130952" y="58441"/>
                </a:moveTo>
                <a:lnTo>
                  <a:pt x="0" y="0"/>
                </a:lnTo>
              </a:path>
            </a:pathLst>
          </a:custGeom>
          <a:noFill/>
          <a:ln w="25400">
            <a:solidFill>
              <a:srgbClr val="000000"/>
            </a:solidFill>
          </a:ln>
        </p:spPr>
        <p:txBody>
          <a:bodyPr/>
          <a:lstStyle/>
          <a:p>
            <a:endParaRPr lang="en-US"/>
          </a:p>
        </p:txBody>
      </p:sp>
      <p:sp>
        <p:nvSpPr>
          <p:cNvPr id="101" name="Rectangle 100"/>
          <p:cNvSpPr/>
          <p:nvPr/>
        </p:nvSpPr>
        <p:spPr>
          <a:xfrm>
            <a:off x="3819519" y="4999326"/>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2" name="Freeform 101"/>
          <p:cNvSpPr/>
          <p:nvPr/>
        </p:nvSpPr>
        <p:spPr>
          <a:xfrm>
            <a:off x="4008537" y="5251233"/>
            <a:ext cx="42292" cy="30292"/>
          </a:xfrm>
          <a:custGeom>
            <a:avLst/>
            <a:gdLst/>
            <a:ahLst/>
            <a:cxnLst/>
            <a:rect l="0" t="0" r="0" b="0"/>
            <a:pathLst>
              <a:path w="101544" h="76158">
                <a:moveTo>
                  <a:pt x="49799" y="28466"/>
                </a:moveTo>
                <a:lnTo>
                  <a:pt x="0" y="0"/>
                </a:lnTo>
              </a:path>
            </a:pathLst>
          </a:custGeom>
          <a:noFill/>
          <a:ln w="12700">
            <a:solidFill>
              <a:srgbClr val="000000"/>
            </a:solidFill>
          </a:ln>
        </p:spPr>
        <p:txBody>
          <a:bodyPr/>
          <a:lstStyle/>
          <a:p>
            <a:endParaRPr lang="en-US"/>
          </a:p>
        </p:txBody>
      </p:sp>
      <p:sp>
        <p:nvSpPr>
          <p:cNvPr id="103" name="Freeform 102"/>
          <p:cNvSpPr/>
          <p:nvPr/>
        </p:nvSpPr>
        <p:spPr>
          <a:xfrm>
            <a:off x="3928109" y="5376974"/>
            <a:ext cx="40562" cy="32996"/>
          </a:xfrm>
          <a:custGeom>
            <a:avLst/>
            <a:gdLst/>
            <a:ahLst/>
            <a:cxnLst/>
            <a:rect l="0" t="0" r="0" b="0"/>
            <a:pathLst>
              <a:path w="88851" h="76158">
                <a:moveTo>
                  <a:pt x="46724" y="33273"/>
                </a:moveTo>
                <a:lnTo>
                  <a:pt x="0" y="0"/>
                </a:lnTo>
              </a:path>
            </a:pathLst>
          </a:custGeom>
          <a:noFill/>
          <a:ln w="12700">
            <a:solidFill>
              <a:srgbClr val="000000"/>
            </a:solidFill>
          </a:ln>
        </p:spPr>
        <p:txBody>
          <a:bodyPr/>
          <a:lstStyle/>
          <a:p>
            <a:endParaRPr lang="en-US"/>
          </a:p>
        </p:txBody>
      </p:sp>
      <p:sp>
        <p:nvSpPr>
          <p:cNvPr id="104" name="Freeform 103"/>
          <p:cNvSpPr/>
          <p:nvPr/>
        </p:nvSpPr>
        <p:spPr>
          <a:xfrm>
            <a:off x="3835585" y="5494101"/>
            <a:ext cx="38572" cy="35515"/>
          </a:xfrm>
          <a:custGeom>
            <a:avLst/>
            <a:gdLst/>
            <a:ahLst/>
            <a:cxnLst/>
            <a:rect l="0" t="0" r="0" b="0"/>
            <a:pathLst>
              <a:path w="88851" h="88851">
                <a:moveTo>
                  <a:pt x="43186" y="37751"/>
                </a:moveTo>
                <a:lnTo>
                  <a:pt x="0" y="0"/>
                </a:lnTo>
              </a:path>
            </a:pathLst>
          </a:custGeom>
          <a:noFill/>
          <a:ln w="12700">
            <a:solidFill>
              <a:srgbClr val="000000"/>
            </a:solidFill>
          </a:ln>
        </p:spPr>
        <p:txBody>
          <a:bodyPr/>
          <a:lstStyle/>
          <a:p>
            <a:endParaRPr lang="en-US"/>
          </a:p>
        </p:txBody>
      </p:sp>
      <p:sp>
        <p:nvSpPr>
          <p:cNvPr id="105" name="Freeform 104"/>
          <p:cNvSpPr/>
          <p:nvPr/>
        </p:nvSpPr>
        <p:spPr>
          <a:xfrm>
            <a:off x="3731882" y="5601456"/>
            <a:ext cx="36342" cy="37823"/>
          </a:xfrm>
          <a:custGeom>
            <a:avLst/>
            <a:gdLst/>
            <a:ahLst/>
            <a:cxnLst/>
            <a:rect l="0" t="0" r="0" b="0"/>
            <a:pathLst>
              <a:path w="76158" h="88851">
                <a:moveTo>
                  <a:pt x="39222" y="41855"/>
                </a:moveTo>
                <a:lnTo>
                  <a:pt x="0" y="0"/>
                </a:lnTo>
              </a:path>
            </a:pathLst>
          </a:custGeom>
          <a:noFill/>
          <a:ln w="12700">
            <a:solidFill>
              <a:srgbClr val="000000"/>
            </a:solidFill>
          </a:ln>
        </p:spPr>
        <p:txBody>
          <a:bodyPr/>
          <a:lstStyle/>
          <a:p>
            <a:endParaRPr lang="en-US"/>
          </a:p>
        </p:txBody>
      </p:sp>
      <p:sp>
        <p:nvSpPr>
          <p:cNvPr id="106" name="Freeform 105"/>
          <p:cNvSpPr/>
          <p:nvPr/>
        </p:nvSpPr>
        <p:spPr>
          <a:xfrm>
            <a:off x="3588603" y="5659545"/>
            <a:ext cx="77594" cy="92607"/>
          </a:xfrm>
          <a:custGeom>
            <a:avLst/>
            <a:gdLst/>
            <a:ahLst/>
            <a:cxnLst/>
            <a:rect l="0" t="0" r="0" b="0"/>
            <a:pathLst>
              <a:path w="152316" h="190395">
                <a:moveTo>
                  <a:pt x="87172" y="113863"/>
                </a:moveTo>
                <a:lnTo>
                  <a:pt x="0" y="0"/>
                </a:lnTo>
              </a:path>
            </a:pathLst>
          </a:custGeom>
          <a:noFill/>
          <a:ln w="25400">
            <a:solidFill>
              <a:srgbClr val="000000"/>
            </a:solidFill>
          </a:ln>
        </p:spPr>
        <p:txBody>
          <a:bodyPr/>
          <a:lstStyle/>
          <a:p>
            <a:endParaRPr lang="en-US"/>
          </a:p>
        </p:txBody>
      </p:sp>
      <p:sp>
        <p:nvSpPr>
          <p:cNvPr id="107" name="Rectangle 106"/>
          <p:cNvSpPr/>
          <p:nvPr/>
        </p:nvSpPr>
        <p:spPr>
          <a:xfrm>
            <a:off x="3376850" y="5556231"/>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8" name="Freeform 107"/>
          <p:cNvSpPr/>
          <p:nvPr/>
        </p:nvSpPr>
        <p:spPr>
          <a:xfrm>
            <a:off x="3495139" y="5782702"/>
            <a:ext cx="31251" cy="41721"/>
          </a:xfrm>
          <a:custGeom>
            <a:avLst/>
            <a:gdLst/>
            <a:ahLst/>
            <a:cxnLst/>
            <a:rect l="0" t="0" r="0" b="0"/>
            <a:pathLst>
              <a:path w="63465" h="88851">
                <a:moveTo>
                  <a:pt x="30171" y="48785"/>
                </a:moveTo>
                <a:lnTo>
                  <a:pt x="0" y="0"/>
                </a:lnTo>
              </a:path>
            </a:pathLst>
          </a:custGeom>
          <a:noFill/>
          <a:ln w="12700">
            <a:solidFill>
              <a:srgbClr val="000000"/>
            </a:solidFill>
          </a:ln>
        </p:spPr>
        <p:txBody>
          <a:bodyPr/>
          <a:lstStyle/>
          <a:p>
            <a:endParaRPr lang="en-US"/>
          </a:p>
        </p:txBody>
      </p:sp>
      <p:sp>
        <p:nvSpPr>
          <p:cNvPr id="109" name="Freeform 108"/>
          <p:cNvSpPr/>
          <p:nvPr/>
        </p:nvSpPr>
        <p:spPr>
          <a:xfrm>
            <a:off x="3364444" y="5854800"/>
            <a:ext cx="28440" cy="43271"/>
          </a:xfrm>
          <a:custGeom>
            <a:avLst/>
            <a:gdLst/>
            <a:ahLst/>
            <a:cxnLst/>
            <a:rect l="0" t="0" r="0" b="0"/>
            <a:pathLst>
              <a:path w="76158" h="88851">
                <a:moveTo>
                  <a:pt x="25174" y="51541"/>
                </a:moveTo>
                <a:lnTo>
                  <a:pt x="0" y="0"/>
                </a:lnTo>
              </a:path>
            </a:pathLst>
          </a:custGeom>
          <a:noFill/>
          <a:ln w="12700">
            <a:solidFill>
              <a:srgbClr val="000000"/>
            </a:solidFill>
          </a:ln>
        </p:spPr>
        <p:txBody>
          <a:bodyPr/>
          <a:lstStyle/>
          <a:p>
            <a:endParaRPr lang="en-US"/>
          </a:p>
        </p:txBody>
      </p:sp>
      <p:sp>
        <p:nvSpPr>
          <p:cNvPr id="110" name="Freeform 109"/>
          <p:cNvSpPr/>
          <p:nvPr/>
        </p:nvSpPr>
        <p:spPr>
          <a:xfrm>
            <a:off x="3227231" y="5913554"/>
            <a:ext cx="25489" cy="44535"/>
          </a:xfrm>
          <a:custGeom>
            <a:avLst/>
            <a:gdLst/>
            <a:ahLst/>
            <a:cxnLst/>
            <a:rect l="0" t="0" r="0" b="0"/>
            <a:pathLst>
              <a:path w="63465" h="101544">
                <a:moveTo>
                  <a:pt x="19928" y="53787"/>
                </a:moveTo>
                <a:lnTo>
                  <a:pt x="0" y="0"/>
                </a:lnTo>
              </a:path>
            </a:pathLst>
          </a:custGeom>
          <a:noFill/>
          <a:ln w="12700">
            <a:solidFill>
              <a:srgbClr val="000000"/>
            </a:solidFill>
          </a:ln>
        </p:spPr>
        <p:txBody>
          <a:bodyPr/>
          <a:lstStyle/>
          <a:p>
            <a:endParaRPr lang="en-US"/>
          </a:p>
        </p:txBody>
      </p:sp>
      <p:sp>
        <p:nvSpPr>
          <p:cNvPr id="111" name="Freeform 110"/>
          <p:cNvSpPr/>
          <p:nvPr/>
        </p:nvSpPr>
        <p:spPr>
          <a:xfrm>
            <a:off x="3084860" y="5958384"/>
            <a:ext cx="22427" cy="45499"/>
          </a:xfrm>
          <a:custGeom>
            <a:avLst/>
            <a:gdLst/>
            <a:ahLst/>
            <a:cxnLst/>
            <a:rect l="0" t="0" r="0" b="0"/>
            <a:pathLst>
              <a:path w="63465" h="101544">
                <a:moveTo>
                  <a:pt x="14485" y="55501"/>
                </a:moveTo>
                <a:lnTo>
                  <a:pt x="0" y="0"/>
                </a:lnTo>
              </a:path>
            </a:pathLst>
          </a:custGeom>
          <a:noFill/>
          <a:ln w="12700">
            <a:solidFill>
              <a:srgbClr val="000000"/>
            </a:solidFill>
          </a:ln>
        </p:spPr>
        <p:txBody>
          <a:bodyPr/>
          <a:lstStyle/>
          <a:p>
            <a:endParaRPr lang="en-US"/>
          </a:p>
        </p:txBody>
      </p:sp>
      <p:sp>
        <p:nvSpPr>
          <p:cNvPr id="112" name="Freeform 111"/>
          <p:cNvSpPr/>
          <p:nvPr/>
        </p:nvSpPr>
        <p:spPr>
          <a:xfrm>
            <a:off x="2931230" y="5941034"/>
            <a:ext cx="41073" cy="108246"/>
          </a:xfrm>
          <a:custGeom>
            <a:avLst/>
            <a:gdLst/>
            <a:ahLst/>
            <a:cxnLst/>
            <a:rect l="0" t="0" r="0" b="0"/>
            <a:pathLst>
              <a:path w="88851" h="215781">
                <a:moveTo>
                  <a:pt x="22246" y="141665"/>
                </a:moveTo>
                <a:lnTo>
                  <a:pt x="0" y="0"/>
                </a:lnTo>
              </a:path>
            </a:pathLst>
          </a:custGeom>
          <a:noFill/>
          <a:ln w="25400">
            <a:solidFill>
              <a:srgbClr val="000000"/>
            </a:solidFill>
          </a:ln>
        </p:spPr>
        <p:txBody>
          <a:bodyPr/>
          <a:lstStyle/>
          <a:p>
            <a:endParaRPr lang="en-US"/>
          </a:p>
        </p:txBody>
      </p:sp>
      <p:sp>
        <p:nvSpPr>
          <p:cNvPr id="113" name="Rectangle 112"/>
          <p:cNvSpPr/>
          <p:nvPr/>
        </p:nvSpPr>
        <p:spPr>
          <a:xfrm>
            <a:off x="2827085" y="5841824"/>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4" name="Freeform 113"/>
          <p:cNvSpPr/>
          <p:nvPr/>
        </p:nvSpPr>
        <p:spPr>
          <a:xfrm>
            <a:off x="2790313" y="6004637"/>
            <a:ext cx="16093" cy="46494"/>
          </a:xfrm>
          <a:custGeom>
            <a:avLst/>
            <a:gdLst/>
            <a:ahLst/>
            <a:cxnLst/>
            <a:rect l="0" t="0" r="0" b="0"/>
            <a:pathLst>
              <a:path w="50772" h="101544">
                <a:moveTo>
                  <a:pt x="3224" y="57270"/>
                </a:moveTo>
                <a:lnTo>
                  <a:pt x="0" y="0"/>
                </a:lnTo>
              </a:path>
            </a:pathLst>
          </a:custGeom>
          <a:noFill/>
          <a:ln w="12700">
            <a:solidFill>
              <a:srgbClr val="000000"/>
            </a:solidFill>
          </a:ln>
        </p:spPr>
        <p:txBody>
          <a:bodyPr/>
          <a:lstStyle/>
          <a:p>
            <a:endParaRPr lang="en-US"/>
          </a:p>
        </p:txBody>
      </p:sp>
      <p:sp>
        <p:nvSpPr>
          <p:cNvPr id="115" name="Freeform 114"/>
          <p:cNvSpPr/>
          <p:nvPr/>
        </p:nvSpPr>
        <p:spPr>
          <a:xfrm>
            <a:off x="2639657" y="6005603"/>
            <a:ext cx="15676" cy="46515"/>
          </a:xfrm>
          <a:custGeom>
            <a:avLst/>
            <a:gdLst/>
            <a:ahLst/>
            <a:cxnLst/>
            <a:rect l="0" t="0" r="0" b="0"/>
            <a:pathLst>
              <a:path w="63465" h="101544">
                <a:moveTo>
                  <a:pt x="0" y="57307"/>
                </a:moveTo>
                <a:lnTo>
                  <a:pt x="2483" y="0"/>
                </a:lnTo>
              </a:path>
            </a:pathLst>
          </a:custGeom>
          <a:noFill/>
          <a:ln w="12700">
            <a:solidFill>
              <a:srgbClr val="000000"/>
            </a:solidFill>
          </a:ln>
        </p:spPr>
        <p:txBody>
          <a:bodyPr/>
          <a:lstStyle/>
          <a:p>
            <a:endParaRPr lang="en-US"/>
          </a:p>
        </p:txBody>
      </p:sp>
      <p:sp>
        <p:nvSpPr>
          <p:cNvPr id="116" name="Freeform 115"/>
          <p:cNvSpPr/>
          <p:nvPr/>
        </p:nvSpPr>
        <p:spPr>
          <a:xfrm>
            <a:off x="2487844" y="5991733"/>
            <a:ext cx="18872" cy="46216"/>
          </a:xfrm>
          <a:custGeom>
            <a:avLst/>
            <a:gdLst/>
            <a:ahLst/>
            <a:cxnLst/>
            <a:rect l="0" t="0" r="0" b="0"/>
            <a:pathLst>
              <a:path w="63465" h="101544">
                <a:moveTo>
                  <a:pt x="0" y="56776"/>
                </a:moveTo>
                <a:lnTo>
                  <a:pt x="8165" y="0"/>
                </a:lnTo>
              </a:path>
            </a:pathLst>
          </a:custGeom>
          <a:noFill/>
          <a:ln w="12700">
            <a:solidFill>
              <a:srgbClr val="000000"/>
            </a:solidFill>
          </a:ln>
        </p:spPr>
        <p:txBody>
          <a:bodyPr/>
          <a:lstStyle/>
          <a:p>
            <a:endParaRPr lang="en-US"/>
          </a:p>
        </p:txBody>
      </p:sp>
      <p:sp>
        <p:nvSpPr>
          <p:cNvPr id="117" name="Freeform 116"/>
          <p:cNvSpPr/>
          <p:nvPr/>
        </p:nvSpPr>
        <p:spPr>
          <a:xfrm>
            <a:off x="2338189" y="5963164"/>
            <a:ext cx="22023" cy="45602"/>
          </a:xfrm>
          <a:custGeom>
            <a:avLst/>
            <a:gdLst/>
            <a:ahLst/>
            <a:cxnLst/>
            <a:rect l="0" t="0" r="0" b="0"/>
            <a:pathLst>
              <a:path w="76158" h="101544">
                <a:moveTo>
                  <a:pt x="0" y="55684"/>
                </a:moveTo>
                <a:lnTo>
                  <a:pt x="13766" y="0"/>
                </a:lnTo>
              </a:path>
            </a:pathLst>
          </a:custGeom>
          <a:noFill/>
          <a:ln w="12700">
            <a:solidFill>
              <a:srgbClr val="000000"/>
            </a:solidFill>
          </a:ln>
        </p:spPr>
        <p:txBody>
          <a:bodyPr/>
          <a:lstStyle/>
          <a:p>
            <a:endParaRPr lang="en-US"/>
          </a:p>
        </p:txBody>
      </p:sp>
      <p:sp>
        <p:nvSpPr>
          <p:cNvPr id="118" name="Freeform 117"/>
          <p:cNvSpPr/>
          <p:nvPr/>
        </p:nvSpPr>
        <p:spPr>
          <a:xfrm>
            <a:off x="2192176" y="5874584"/>
            <a:ext cx="55602" cy="104554"/>
          </a:xfrm>
          <a:custGeom>
            <a:avLst/>
            <a:gdLst/>
            <a:ahLst/>
            <a:cxnLst/>
            <a:rect l="0" t="0" r="0" b="0"/>
            <a:pathLst>
              <a:path w="126930" h="203088">
                <a:moveTo>
                  <a:pt x="0" y="135102"/>
                </a:moveTo>
                <a:lnTo>
                  <a:pt x="48076" y="0"/>
                </a:lnTo>
              </a:path>
            </a:pathLst>
          </a:custGeom>
          <a:noFill/>
          <a:ln w="25400">
            <a:solidFill>
              <a:srgbClr val="000000"/>
            </a:solidFill>
          </a:ln>
        </p:spPr>
        <p:txBody>
          <a:bodyPr/>
          <a:lstStyle/>
          <a:p>
            <a:endParaRPr lang="en-US"/>
          </a:p>
        </p:txBody>
      </p:sp>
      <p:sp>
        <p:nvSpPr>
          <p:cNvPr id="119" name="Rectangle 118"/>
          <p:cNvSpPr/>
          <p:nvPr/>
        </p:nvSpPr>
        <p:spPr>
          <a:xfrm>
            <a:off x="2113103" y="5777565"/>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20" name="Freeform 119"/>
          <p:cNvSpPr/>
          <p:nvPr/>
        </p:nvSpPr>
        <p:spPr>
          <a:xfrm>
            <a:off x="2051248" y="5863206"/>
            <a:ext cx="28064" cy="43452"/>
          </a:xfrm>
          <a:custGeom>
            <a:avLst/>
            <a:gdLst/>
            <a:ahLst/>
            <a:cxnLst/>
            <a:rect l="0" t="0" r="0" b="0"/>
            <a:pathLst>
              <a:path w="76158" h="101544">
                <a:moveTo>
                  <a:pt x="0" y="51862"/>
                </a:moveTo>
                <a:lnTo>
                  <a:pt x="24505" y="0"/>
                </a:lnTo>
              </a:path>
            </a:pathLst>
          </a:custGeom>
          <a:noFill/>
          <a:ln w="12700">
            <a:solidFill>
              <a:srgbClr val="000000"/>
            </a:solidFill>
          </a:ln>
        </p:spPr>
        <p:txBody>
          <a:bodyPr/>
          <a:lstStyle/>
          <a:p>
            <a:endParaRPr lang="en-US"/>
          </a:p>
        </p:txBody>
      </p:sp>
      <p:sp>
        <p:nvSpPr>
          <p:cNvPr id="121" name="Freeform 120"/>
          <p:cNvSpPr/>
          <p:nvPr/>
        </p:nvSpPr>
        <p:spPr>
          <a:xfrm>
            <a:off x="1916800" y="5792805"/>
            <a:ext cx="30894" cy="41938"/>
          </a:xfrm>
          <a:custGeom>
            <a:avLst/>
            <a:gdLst/>
            <a:ahLst/>
            <a:cxnLst/>
            <a:rect l="0" t="0" r="0" b="0"/>
            <a:pathLst>
              <a:path w="88851" h="101544">
                <a:moveTo>
                  <a:pt x="0" y="49171"/>
                </a:moveTo>
                <a:lnTo>
                  <a:pt x="29537" y="0"/>
                </a:lnTo>
              </a:path>
            </a:pathLst>
          </a:custGeom>
          <a:noFill/>
          <a:ln w="12700">
            <a:solidFill>
              <a:srgbClr val="000000"/>
            </a:solidFill>
          </a:ln>
        </p:spPr>
        <p:txBody>
          <a:bodyPr/>
          <a:lstStyle/>
          <a:p>
            <a:endParaRPr lang="en-US"/>
          </a:p>
        </p:txBody>
      </p:sp>
      <p:sp>
        <p:nvSpPr>
          <p:cNvPr id="122" name="Freeform 121"/>
          <p:cNvSpPr/>
          <p:nvPr/>
        </p:nvSpPr>
        <p:spPr>
          <a:xfrm>
            <a:off x="1790164" y="5709674"/>
            <a:ext cx="33560" cy="40151"/>
          </a:xfrm>
          <a:custGeom>
            <a:avLst/>
            <a:gdLst/>
            <a:ahLst/>
            <a:cxnLst/>
            <a:rect l="0" t="0" r="0" b="0"/>
            <a:pathLst>
              <a:path w="88851" h="101544">
                <a:moveTo>
                  <a:pt x="0" y="45993"/>
                </a:moveTo>
                <a:lnTo>
                  <a:pt x="34277" y="0"/>
                </a:lnTo>
              </a:path>
            </a:pathLst>
          </a:custGeom>
          <a:noFill/>
          <a:ln w="12700">
            <a:solidFill>
              <a:srgbClr val="000000"/>
            </a:solidFill>
          </a:ln>
        </p:spPr>
        <p:txBody>
          <a:bodyPr/>
          <a:lstStyle/>
          <a:p>
            <a:endParaRPr lang="en-US"/>
          </a:p>
        </p:txBody>
      </p:sp>
      <p:sp>
        <p:nvSpPr>
          <p:cNvPr id="123" name="Freeform 122"/>
          <p:cNvSpPr/>
          <p:nvPr/>
        </p:nvSpPr>
        <p:spPr>
          <a:xfrm>
            <a:off x="1672591" y="5614637"/>
            <a:ext cx="36035" cy="38107"/>
          </a:xfrm>
          <a:custGeom>
            <a:avLst/>
            <a:gdLst/>
            <a:ahLst/>
            <a:cxnLst/>
            <a:rect l="0" t="0" r="0" b="0"/>
            <a:pathLst>
              <a:path w="88851" h="88851">
                <a:moveTo>
                  <a:pt x="0" y="42359"/>
                </a:moveTo>
                <a:lnTo>
                  <a:pt x="38677" y="0"/>
                </a:lnTo>
              </a:path>
            </a:pathLst>
          </a:custGeom>
          <a:noFill/>
          <a:ln w="12700">
            <a:solidFill>
              <a:srgbClr val="000000"/>
            </a:solidFill>
          </a:ln>
        </p:spPr>
        <p:txBody>
          <a:bodyPr/>
          <a:lstStyle/>
          <a:p>
            <a:endParaRPr lang="en-US"/>
          </a:p>
        </p:txBody>
      </p:sp>
      <p:sp>
        <p:nvSpPr>
          <p:cNvPr id="124" name="Freeform 123"/>
          <p:cNvSpPr/>
          <p:nvPr/>
        </p:nvSpPr>
        <p:spPr>
          <a:xfrm>
            <a:off x="1565247" y="5476313"/>
            <a:ext cx="88598" cy="82428"/>
          </a:xfrm>
          <a:custGeom>
            <a:avLst/>
            <a:gdLst/>
            <a:ahLst/>
            <a:cxnLst/>
            <a:rect l="0" t="0" r="0" b="0"/>
            <a:pathLst>
              <a:path w="190395" h="165009">
                <a:moveTo>
                  <a:pt x="0" y="95766"/>
                </a:moveTo>
                <a:lnTo>
                  <a:pt x="106736" y="0"/>
                </a:lnTo>
              </a:path>
            </a:pathLst>
          </a:custGeom>
          <a:noFill/>
          <a:ln w="25400">
            <a:solidFill>
              <a:srgbClr val="000000"/>
            </a:solidFill>
          </a:ln>
        </p:spPr>
        <p:txBody>
          <a:bodyPr/>
          <a:lstStyle/>
          <a:p>
            <a:endParaRPr lang="en-US"/>
          </a:p>
        </p:txBody>
      </p:sp>
      <p:sp>
        <p:nvSpPr>
          <p:cNvPr id="125" name="Rectangle 124"/>
          <p:cNvSpPr/>
          <p:nvPr/>
        </p:nvSpPr>
        <p:spPr>
          <a:xfrm>
            <a:off x="1620456" y="5377736"/>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6" name="Freeform 125"/>
          <p:cNvSpPr/>
          <p:nvPr/>
        </p:nvSpPr>
        <p:spPr>
          <a:xfrm>
            <a:off x="1469194" y="5392714"/>
            <a:ext cx="40317" cy="33334"/>
          </a:xfrm>
          <a:custGeom>
            <a:avLst/>
            <a:gdLst/>
            <a:ahLst/>
            <a:cxnLst/>
            <a:rect l="0" t="0" r="0" b="0"/>
            <a:pathLst>
              <a:path w="101544" h="76158">
                <a:moveTo>
                  <a:pt x="0" y="33875"/>
                </a:moveTo>
                <a:lnTo>
                  <a:pt x="46289" y="0"/>
                </a:lnTo>
              </a:path>
            </a:pathLst>
          </a:custGeom>
          <a:noFill/>
          <a:ln w="12700">
            <a:solidFill>
              <a:srgbClr val="000000"/>
            </a:solidFill>
          </a:ln>
        </p:spPr>
        <p:txBody>
          <a:bodyPr/>
          <a:lstStyle/>
          <a:p>
            <a:endParaRPr lang="en-US"/>
          </a:p>
        </p:txBody>
      </p:sp>
      <p:sp>
        <p:nvSpPr>
          <p:cNvPr id="127" name="Freeform 126"/>
          <p:cNvSpPr/>
          <p:nvPr/>
        </p:nvSpPr>
        <p:spPr>
          <a:xfrm>
            <a:off x="1385381" y="5268023"/>
            <a:ext cx="42082" cy="30653"/>
          </a:xfrm>
          <a:custGeom>
            <a:avLst/>
            <a:gdLst/>
            <a:ahLst/>
            <a:cxnLst/>
            <a:rect l="0" t="0" r="0" b="0"/>
            <a:pathLst>
              <a:path w="101544" h="63465">
                <a:moveTo>
                  <a:pt x="0" y="29108"/>
                </a:moveTo>
                <a:lnTo>
                  <a:pt x="49426" y="0"/>
                </a:lnTo>
              </a:path>
            </a:pathLst>
          </a:custGeom>
          <a:noFill/>
          <a:ln w="12700">
            <a:solidFill>
              <a:srgbClr val="000000"/>
            </a:solidFill>
          </a:ln>
        </p:spPr>
        <p:txBody>
          <a:bodyPr/>
          <a:lstStyle/>
          <a:p>
            <a:endParaRPr lang="en-US"/>
          </a:p>
        </p:txBody>
      </p:sp>
      <p:sp>
        <p:nvSpPr>
          <p:cNvPr id="128" name="Freeform 127"/>
          <p:cNvSpPr/>
          <p:nvPr/>
        </p:nvSpPr>
        <p:spPr>
          <a:xfrm>
            <a:off x="1314640" y="5135798"/>
            <a:ext cx="43571" cy="27809"/>
          </a:xfrm>
          <a:custGeom>
            <a:avLst/>
            <a:gdLst/>
            <a:ahLst/>
            <a:cxnLst/>
            <a:rect l="0" t="0" r="0" b="0"/>
            <a:pathLst>
              <a:path w="101544" h="76158">
                <a:moveTo>
                  <a:pt x="0" y="24052"/>
                </a:moveTo>
                <a:lnTo>
                  <a:pt x="52074" y="0"/>
                </a:lnTo>
              </a:path>
            </a:pathLst>
          </a:custGeom>
          <a:noFill/>
          <a:ln w="12700">
            <a:solidFill>
              <a:srgbClr val="000000"/>
            </a:solidFill>
          </a:ln>
        </p:spPr>
        <p:txBody>
          <a:bodyPr/>
          <a:lstStyle/>
          <a:p>
            <a:endParaRPr lang="en-US"/>
          </a:p>
        </p:txBody>
      </p:sp>
      <p:sp>
        <p:nvSpPr>
          <p:cNvPr id="129" name="Freeform 128"/>
          <p:cNvSpPr/>
          <p:nvPr/>
        </p:nvSpPr>
        <p:spPr>
          <a:xfrm>
            <a:off x="1257669" y="4997346"/>
            <a:ext cx="44771" cy="24832"/>
          </a:xfrm>
          <a:custGeom>
            <a:avLst/>
            <a:gdLst/>
            <a:ahLst/>
            <a:cxnLst/>
            <a:rect l="0" t="0" r="0" b="0"/>
            <a:pathLst>
              <a:path w="101544" h="63465">
                <a:moveTo>
                  <a:pt x="0" y="18759"/>
                </a:moveTo>
                <a:lnTo>
                  <a:pt x="54206" y="0"/>
                </a:lnTo>
              </a:path>
            </a:pathLst>
          </a:custGeom>
          <a:noFill/>
          <a:ln w="12700">
            <a:solidFill>
              <a:srgbClr val="000000"/>
            </a:solidFill>
          </a:ln>
        </p:spPr>
        <p:txBody>
          <a:bodyPr/>
          <a:lstStyle/>
          <a:p>
            <a:endParaRPr lang="en-US"/>
          </a:p>
        </p:txBody>
      </p:sp>
      <p:sp>
        <p:nvSpPr>
          <p:cNvPr id="130" name="Freeform 129"/>
          <p:cNvSpPr/>
          <p:nvPr/>
        </p:nvSpPr>
        <p:spPr>
          <a:xfrm>
            <a:off x="1215035" y="4842832"/>
            <a:ext cx="107031" cy="47234"/>
          </a:xfrm>
          <a:custGeom>
            <a:avLst/>
            <a:gdLst/>
            <a:ahLst/>
            <a:cxnLst/>
            <a:rect l="0" t="0" r="0" b="0"/>
            <a:pathLst>
              <a:path w="215781" h="101544">
                <a:moveTo>
                  <a:pt x="0" y="33200"/>
                </a:moveTo>
                <a:lnTo>
                  <a:pt x="139505" y="0"/>
                </a:lnTo>
              </a:path>
            </a:pathLst>
          </a:custGeom>
          <a:noFill/>
          <a:ln w="25400">
            <a:solidFill>
              <a:srgbClr val="000000"/>
            </a:solidFill>
          </a:ln>
        </p:spPr>
        <p:txBody>
          <a:bodyPr/>
          <a:lstStyle/>
          <a:p>
            <a:endParaRPr lang="en-US"/>
          </a:p>
        </p:txBody>
      </p:sp>
      <p:sp>
        <p:nvSpPr>
          <p:cNvPr id="131" name="Rectangle 130"/>
          <p:cNvSpPr/>
          <p:nvPr/>
        </p:nvSpPr>
        <p:spPr>
          <a:xfrm>
            <a:off x="1284885" y="4792271"/>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2" name="Freeform 131"/>
          <p:cNvSpPr/>
          <p:nvPr/>
        </p:nvSpPr>
        <p:spPr>
          <a:xfrm>
            <a:off x="1187156" y="4707291"/>
            <a:ext cx="46255" cy="18594"/>
          </a:xfrm>
          <a:custGeom>
            <a:avLst/>
            <a:gdLst/>
            <a:ahLst/>
            <a:cxnLst/>
            <a:rect l="0" t="0" r="0" b="0"/>
            <a:pathLst>
              <a:path w="114237" h="50772">
                <a:moveTo>
                  <a:pt x="0" y="7670"/>
                </a:moveTo>
                <a:lnTo>
                  <a:pt x="56845" y="0"/>
                </a:lnTo>
              </a:path>
            </a:pathLst>
          </a:custGeom>
          <a:noFill/>
          <a:ln w="12700">
            <a:solidFill>
              <a:srgbClr val="000000"/>
            </a:solidFill>
          </a:ln>
        </p:spPr>
        <p:txBody>
          <a:bodyPr/>
          <a:lstStyle/>
          <a:p>
            <a:endParaRPr lang="en-US"/>
          </a:p>
        </p:txBody>
      </p:sp>
      <p:sp>
        <p:nvSpPr>
          <p:cNvPr id="133" name="Freeform 132"/>
          <p:cNvSpPr/>
          <p:nvPr/>
        </p:nvSpPr>
        <p:spPr>
          <a:xfrm>
            <a:off x="1174310" y="4558559"/>
            <a:ext cx="46526" cy="15395"/>
          </a:xfrm>
          <a:custGeom>
            <a:avLst/>
            <a:gdLst/>
            <a:ahLst/>
            <a:cxnLst/>
            <a:rect l="0" t="0" r="0" b="0"/>
            <a:pathLst>
              <a:path w="114237" h="50772">
                <a:moveTo>
                  <a:pt x="0" y="1983"/>
                </a:moveTo>
                <a:lnTo>
                  <a:pt x="57326" y="0"/>
                </a:lnTo>
              </a:path>
            </a:pathLst>
          </a:custGeom>
          <a:noFill/>
          <a:ln w="12700">
            <a:solidFill>
              <a:srgbClr val="000000"/>
            </a:solidFill>
          </a:ln>
        </p:spPr>
        <p:txBody>
          <a:bodyPr/>
          <a:lstStyle/>
          <a:p>
            <a:endParaRPr lang="en-US"/>
          </a:p>
        </p:txBody>
      </p:sp>
      <p:sp>
        <p:nvSpPr>
          <p:cNvPr id="134" name="Freeform 133"/>
          <p:cNvSpPr/>
          <p:nvPr/>
        </p:nvSpPr>
        <p:spPr>
          <a:xfrm>
            <a:off x="1176624" y="4407219"/>
            <a:ext cx="46477" cy="16373"/>
          </a:xfrm>
          <a:custGeom>
            <a:avLst/>
            <a:gdLst/>
            <a:ahLst/>
            <a:cxnLst/>
            <a:rect l="0" t="0" r="0" b="0"/>
            <a:pathLst>
              <a:path w="114237" h="50772">
                <a:moveTo>
                  <a:pt x="0" y="0"/>
                </a:moveTo>
                <a:lnTo>
                  <a:pt x="57239" y="3722"/>
                </a:lnTo>
              </a:path>
            </a:pathLst>
          </a:custGeom>
          <a:noFill/>
          <a:ln w="12700">
            <a:solidFill>
              <a:srgbClr val="000000"/>
            </a:solidFill>
          </a:ln>
        </p:spPr>
        <p:txBody>
          <a:bodyPr/>
          <a:lstStyle/>
          <a:p>
            <a:endParaRPr lang="en-US"/>
          </a:p>
        </p:txBody>
      </p:sp>
      <p:sp>
        <p:nvSpPr>
          <p:cNvPr id="135" name="Freeform 134"/>
          <p:cNvSpPr/>
          <p:nvPr/>
        </p:nvSpPr>
        <p:spPr>
          <a:xfrm>
            <a:off x="1194075" y="4255748"/>
            <a:ext cx="46109" cy="19563"/>
          </a:xfrm>
          <a:custGeom>
            <a:avLst/>
            <a:gdLst/>
            <a:ahLst/>
            <a:cxnLst/>
            <a:rect l="0" t="0" r="0" b="0"/>
            <a:pathLst>
              <a:path w="114237" h="76158">
                <a:moveTo>
                  <a:pt x="0" y="0"/>
                </a:moveTo>
                <a:lnTo>
                  <a:pt x="56586" y="9392"/>
                </a:lnTo>
              </a:path>
            </a:pathLst>
          </a:custGeom>
          <a:noFill/>
          <a:ln w="12700">
            <a:solidFill>
              <a:srgbClr val="000000"/>
            </a:solidFill>
          </a:ln>
        </p:spPr>
        <p:txBody>
          <a:bodyPr/>
          <a:lstStyle/>
          <a:p>
            <a:endParaRPr lang="en-US"/>
          </a:p>
        </p:txBody>
      </p:sp>
      <p:sp>
        <p:nvSpPr>
          <p:cNvPr id="136" name="Freeform 135"/>
          <p:cNvSpPr/>
          <p:nvPr/>
        </p:nvSpPr>
        <p:spPr>
          <a:xfrm>
            <a:off x="1226491" y="4106761"/>
            <a:ext cx="106428" cy="49607"/>
          </a:xfrm>
          <a:custGeom>
            <a:avLst/>
            <a:gdLst/>
            <a:ahLst/>
            <a:cxnLst/>
            <a:rect l="0" t="0" r="0" b="0"/>
            <a:pathLst>
              <a:path w="228474" h="126930">
                <a:moveTo>
                  <a:pt x="0" y="0"/>
                </a:moveTo>
                <a:lnTo>
                  <a:pt x="138433" y="37419"/>
                </a:lnTo>
              </a:path>
            </a:pathLst>
          </a:custGeom>
          <a:noFill/>
          <a:ln w="25400">
            <a:solidFill>
              <a:srgbClr val="000000"/>
            </a:solidFill>
          </a:ln>
        </p:spPr>
        <p:txBody>
          <a:bodyPr/>
          <a:lstStyle/>
          <a:p>
            <a:endParaRPr lang="en-US"/>
          </a:p>
        </p:txBody>
      </p:sp>
      <p:sp>
        <p:nvSpPr>
          <p:cNvPr id="137" name="Rectangle 136"/>
          <p:cNvSpPr/>
          <p:nvPr/>
        </p:nvSpPr>
        <p:spPr>
          <a:xfrm>
            <a:off x="1299165" y="4078290"/>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8" name="Freeform 137"/>
          <p:cNvSpPr/>
          <p:nvPr/>
        </p:nvSpPr>
        <p:spPr>
          <a:xfrm>
            <a:off x="1273550" y="3961732"/>
            <a:ext cx="44436" cy="25752"/>
          </a:xfrm>
          <a:custGeom>
            <a:avLst/>
            <a:gdLst/>
            <a:ahLst/>
            <a:cxnLst/>
            <a:rect l="0" t="0" r="0" b="0"/>
            <a:pathLst>
              <a:path w="114237" h="76158">
                <a:moveTo>
                  <a:pt x="0" y="0"/>
                </a:moveTo>
                <a:lnTo>
                  <a:pt x="53612" y="20396"/>
                </a:lnTo>
              </a:path>
            </a:pathLst>
          </a:custGeom>
          <a:noFill/>
          <a:ln w="12700">
            <a:solidFill>
              <a:srgbClr val="000000"/>
            </a:solidFill>
          </a:ln>
        </p:spPr>
        <p:txBody>
          <a:bodyPr/>
          <a:lstStyle/>
          <a:p>
            <a:endParaRPr lang="en-US"/>
          </a:p>
        </p:txBody>
      </p:sp>
      <p:sp>
        <p:nvSpPr>
          <p:cNvPr id="139" name="Freeform 138"/>
          <p:cNvSpPr/>
          <p:nvPr/>
        </p:nvSpPr>
        <p:spPr>
          <a:xfrm>
            <a:off x="1334786" y="3822096"/>
            <a:ext cx="43147" cy="28692"/>
          </a:xfrm>
          <a:custGeom>
            <a:avLst/>
            <a:gdLst/>
            <a:ahLst/>
            <a:cxnLst/>
            <a:rect l="0" t="0" r="0" b="0"/>
            <a:pathLst>
              <a:path w="114237" h="76158">
                <a:moveTo>
                  <a:pt x="0" y="0"/>
                </a:moveTo>
                <a:lnTo>
                  <a:pt x="51320" y="25622"/>
                </a:lnTo>
              </a:path>
            </a:pathLst>
          </a:custGeom>
          <a:noFill/>
          <a:ln w="12700">
            <a:solidFill>
              <a:srgbClr val="000000"/>
            </a:solidFill>
          </a:ln>
        </p:spPr>
        <p:txBody>
          <a:bodyPr/>
          <a:lstStyle/>
          <a:p>
            <a:endParaRPr lang="en-US"/>
          </a:p>
        </p:txBody>
      </p:sp>
      <p:sp>
        <p:nvSpPr>
          <p:cNvPr id="140" name="Freeform 139"/>
          <p:cNvSpPr/>
          <p:nvPr/>
        </p:nvSpPr>
        <p:spPr>
          <a:xfrm>
            <a:off x="1409595" y="3689237"/>
            <a:ext cx="41572" cy="31489"/>
          </a:xfrm>
          <a:custGeom>
            <a:avLst/>
            <a:gdLst/>
            <a:ahLst/>
            <a:cxnLst/>
            <a:rect l="0" t="0" r="0" b="0"/>
            <a:pathLst>
              <a:path w="101544" h="88851">
                <a:moveTo>
                  <a:pt x="0" y="0"/>
                </a:moveTo>
                <a:lnTo>
                  <a:pt x="48520" y="30594"/>
                </a:lnTo>
              </a:path>
            </a:pathLst>
          </a:custGeom>
          <a:noFill/>
          <a:ln w="12700">
            <a:solidFill>
              <a:srgbClr val="000000"/>
            </a:solidFill>
          </a:ln>
        </p:spPr>
        <p:txBody>
          <a:bodyPr/>
          <a:lstStyle/>
          <a:p>
            <a:endParaRPr lang="en-US"/>
          </a:p>
        </p:txBody>
      </p:sp>
      <p:sp>
        <p:nvSpPr>
          <p:cNvPr id="141" name="Freeform 140"/>
          <p:cNvSpPr/>
          <p:nvPr/>
        </p:nvSpPr>
        <p:spPr>
          <a:xfrm>
            <a:off x="1497234" y="3564468"/>
            <a:ext cx="39727" cy="34116"/>
          </a:xfrm>
          <a:custGeom>
            <a:avLst/>
            <a:gdLst/>
            <a:ahLst/>
            <a:cxnLst/>
            <a:rect l="0" t="0" r="0" b="0"/>
            <a:pathLst>
              <a:path w="101544" h="88851">
                <a:moveTo>
                  <a:pt x="0" y="0"/>
                </a:moveTo>
                <a:lnTo>
                  <a:pt x="45240" y="35264"/>
                </a:lnTo>
              </a:path>
            </a:pathLst>
          </a:custGeom>
          <a:noFill/>
          <a:ln w="12700">
            <a:solidFill>
              <a:srgbClr val="000000"/>
            </a:solidFill>
          </a:ln>
        </p:spPr>
        <p:txBody>
          <a:bodyPr/>
          <a:lstStyle/>
          <a:p>
            <a:endParaRPr lang="en-US"/>
          </a:p>
        </p:txBody>
      </p:sp>
      <p:sp>
        <p:nvSpPr>
          <p:cNvPr id="142" name="Freeform 141"/>
          <p:cNvSpPr/>
          <p:nvPr/>
        </p:nvSpPr>
        <p:spPr>
          <a:xfrm>
            <a:off x="1596837" y="3449025"/>
            <a:ext cx="86936" cy="84225"/>
          </a:xfrm>
          <a:custGeom>
            <a:avLst/>
            <a:gdLst/>
            <a:ahLst/>
            <a:cxnLst/>
            <a:rect l="0" t="0" r="0" b="0"/>
            <a:pathLst>
              <a:path w="190395" h="190395">
                <a:moveTo>
                  <a:pt x="0" y="0"/>
                </a:moveTo>
                <a:lnTo>
                  <a:pt x="103780" y="98962"/>
                </a:lnTo>
              </a:path>
            </a:pathLst>
          </a:custGeom>
          <a:noFill/>
          <a:ln w="25400">
            <a:solidFill>
              <a:srgbClr val="000000"/>
            </a:solidFill>
          </a:ln>
        </p:spPr>
        <p:txBody>
          <a:bodyPr/>
          <a:lstStyle/>
          <a:p>
            <a:endParaRPr lang="en-US"/>
          </a:p>
        </p:txBody>
      </p:sp>
      <p:sp>
        <p:nvSpPr>
          <p:cNvPr id="143" name="Rectangle 142"/>
          <p:cNvSpPr/>
          <p:nvPr/>
        </p:nvSpPr>
        <p:spPr>
          <a:xfrm>
            <a:off x="1649016" y="3507105"/>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4" name="Freeform 143"/>
          <p:cNvSpPr/>
          <p:nvPr/>
        </p:nvSpPr>
        <p:spPr>
          <a:xfrm>
            <a:off x="1707418" y="3344050"/>
            <a:ext cx="35302" cy="38756"/>
          </a:xfrm>
          <a:custGeom>
            <a:avLst/>
            <a:gdLst/>
            <a:ahLst/>
            <a:cxnLst/>
            <a:rect l="0" t="0" r="0" b="0"/>
            <a:pathLst>
              <a:path w="88851" h="101544">
                <a:moveTo>
                  <a:pt x="0" y="0"/>
                </a:moveTo>
                <a:lnTo>
                  <a:pt x="37373" y="43514"/>
                </a:lnTo>
              </a:path>
            </a:pathLst>
          </a:custGeom>
          <a:noFill/>
          <a:ln w="12700">
            <a:solidFill>
              <a:srgbClr val="000000"/>
            </a:solidFill>
          </a:ln>
        </p:spPr>
        <p:txBody>
          <a:bodyPr/>
          <a:lstStyle/>
          <a:p>
            <a:endParaRPr lang="en-US"/>
          </a:p>
        </p:txBody>
      </p:sp>
      <p:sp>
        <p:nvSpPr>
          <p:cNvPr id="145" name="Freeform 144"/>
          <p:cNvSpPr/>
          <p:nvPr/>
        </p:nvSpPr>
        <p:spPr>
          <a:xfrm>
            <a:off x="1827884" y="3250582"/>
            <a:ext cx="32766" cy="40724"/>
          </a:xfrm>
          <a:custGeom>
            <a:avLst/>
            <a:gdLst/>
            <a:ahLst/>
            <a:cxnLst/>
            <a:rect l="0" t="0" r="0" b="0"/>
            <a:pathLst>
              <a:path w="88851" h="101544">
                <a:moveTo>
                  <a:pt x="0" y="0"/>
                </a:moveTo>
                <a:lnTo>
                  <a:pt x="32865" y="47012"/>
                </a:lnTo>
              </a:path>
            </a:pathLst>
          </a:custGeom>
          <a:noFill/>
          <a:ln w="12700">
            <a:solidFill>
              <a:srgbClr val="000000"/>
            </a:solidFill>
          </a:ln>
        </p:spPr>
        <p:txBody>
          <a:bodyPr/>
          <a:lstStyle/>
          <a:p>
            <a:endParaRPr lang="en-US"/>
          </a:p>
        </p:txBody>
      </p:sp>
      <p:sp>
        <p:nvSpPr>
          <p:cNvPr id="146" name="Freeform 145"/>
          <p:cNvSpPr/>
          <p:nvPr/>
        </p:nvSpPr>
        <p:spPr>
          <a:xfrm>
            <a:off x="1957039" y="3169547"/>
            <a:ext cx="30047" cy="42430"/>
          </a:xfrm>
          <a:custGeom>
            <a:avLst/>
            <a:gdLst/>
            <a:ahLst/>
            <a:cxnLst/>
            <a:rect l="0" t="0" r="0" b="0"/>
            <a:pathLst>
              <a:path w="76158" h="114237">
                <a:moveTo>
                  <a:pt x="0" y="0"/>
                </a:moveTo>
                <a:lnTo>
                  <a:pt x="28031" y="50045"/>
                </a:lnTo>
              </a:path>
            </a:pathLst>
          </a:custGeom>
          <a:noFill/>
          <a:ln w="12700">
            <a:solidFill>
              <a:srgbClr val="000000"/>
            </a:solidFill>
          </a:ln>
        </p:spPr>
        <p:txBody>
          <a:bodyPr/>
          <a:lstStyle/>
          <a:p>
            <a:endParaRPr lang="en-US"/>
          </a:p>
        </p:txBody>
      </p:sp>
      <p:sp>
        <p:nvSpPr>
          <p:cNvPr id="147" name="Freeform 146"/>
          <p:cNvSpPr/>
          <p:nvPr/>
        </p:nvSpPr>
        <p:spPr>
          <a:xfrm>
            <a:off x="2093607" y="3101745"/>
            <a:ext cx="27172" cy="43857"/>
          </a:xfrm>
          <a:custGeom>
            <a:avLst/>
            <a:gdLst/>
            <a:ahLst/>
            <a:cxnLst/>
            <a:rect l="0" t="0" r="0" b="0"/>
            <a:pathLst>
              <a:path w="76158" h="101544">
                <a:moveTo>
                  <a:pt x="0" y="0"/>
                </a:moveTo>
                <a:lnTo>
                  <a:pt x="22920" y="52582"/>
                </a:lnTo>
              </a:path>
            </a:pathLst>
          </a:custGeom>
          <a:noFill/>
          <a:ln w="12700">
            <a:solidFill>
              <a:srgbClr val="000000"/>
            </a:solidFill>
          </a:ln>
        </p:spPr>
        <p:txBody>
          <a:bodyPr/>
          <a:lstStyle/>
          <a:p>
            <a:endParaRPr lang="en-US"/>
          </a:p>
        </p:txBody>
      </p:sp>
      <p:sp>
        <p:nvSpPr>
          <p:cNvPr id="148" name="Freeform 147"/>
          <p:cNvSpPr/>
          <p:nvPr/>
        </p:nvSpPr>
        <p:spPr>
          <a:xfrm>
            <a:off x="2236237" y="3047850"/>
            <a:ext cx="53283" cy="105340"/>
          </a:xfrm>
          <a:custGeom>
            <a:avLst/>
            <a:gdLst/>
            <a:ahLst/>
            <a:cxnLst/>
            <a:rect l="0" t="0" r="0" b="0"/>
            <a:pathLst>
              <a:path w="126930" h="215781">
                <a:moveTo>
                  <a:pt x="0" y="0"/>
                </a:moveTo>
                <a:lnTo>
                  <a:pt x="43953" y="136499"/>
                </a:lnTo>
              </a:path>
            </a:pathLst>
          </a:custGeom>
          <a:noFill/>
          <a:ln w="25400">
            <a:solidFill>
              <a:srgbClr val="000000"/>
            </a:solidFill>
          </a:ln>
        </p:spPr>
        <p:txBody>
          <a:bodyPr/>
          <a:lstStyle/>
          <a:p>
            <a:endParaRPr lang="en-US"/>
          </a:p>
        </p:txBody>
      </p:sp>
      <p:sp>
        <p:nvSpPr>
          <p:cNvPr id="149" name="Rectangle 148"/>
          <p:cNvSpPr/>
          <p:nvPr/>
        </p:nvSpPr>
        <p:spPr>
          <a:xfrm>
            <a:off x="2155942" y="3121555"/>
            <a:ext cx="216406" cy="103875"/>
          </a:xfrm>
          <a:prstGeom prst="rect">
            <a:avLst/>
          </a:prstGeom>
          <a:noFill/>
        </p:spPr>
        <p:txBody>
          <a:bodyPr wrap="none" lIns="0" tIns="0" rIns="0" bIns="0" rtlCol="0">
            <a:spAutoFit/>
          </a:bodyPr>
          <a:lstStyle/>
          <a:p>
            <a:r>
              <a:rPr sz="675" dirty="0">
                <a:solidFill>
                  <a:srgbClr val="000000"/>
                </a:solidFill>
                <a:latin typeface="Helvetica"/>
              </a:rPr>
              <a:t>6,000</a:t>
            </a:r>
          </a:p>
        </p:txBody>
      </p:sp>
      <p:sp>
        <p:nvSpPr>
          <p:cNvPr id="150" name="Freeform 149"/>
          <p:cNvSpPr/>
          <p:nvPr/>
        </p:nvSpPr>
        <p:spPr>
          <a:xfrm>
            <a:off x="2383517" y="3008393"/>
            <a:ext cx="21068" cy="45822"/>
          </a:xfrm>
          <a:custGeom>
            <a:avLst/>
            <a:gdLst/>
            <a:ahLst/>
            <a:cxnLst/>
            <a:rect l="0" t="0" r="0" b="0"/>
            <a:pathLst>
              <a:path w="76158" h="114237">
                <a:moveTo>
                  <a:pt x="0" y="0"/>
                </a:moveTo>
                <a:lnTo>
                  <a:pt x="12069" y="56076"/>
                </a:lnTo>
              </a:path>
            </a:pathLst>
          </a:custGeom>
          <a:noFill/>
          <a:ln w="12700">
            <a:solidFill>
              <a:srgbClr val="000000"/>
            </a:solidFill>
          </a:ln>
        </p:spPr>
        <p:txBody>
          <a:bodyPr/>
          <a:lstStyle/>
          <a:p>
            <a:endParaRPr lang="en-US"/>
          </a:p>
        </p:txBody>
      </p:sp>
      <p:sp>
        <p:nvSpPr>
          <p:cNvPr id="151" name="Freeform 150"/>
          <p:cNvSpPr/>
          <p:nvPr/>
        </p:nvSpPr>
        <p:spPr>
          <a:xfrm>
            <a:off x="2533987" y="2983766"/>
            <a:ext cx="17901" cy="46341"/>
          </a:xfrm>
          <a:custGeom>
            <a:avLst/>
            <a:gdLst/>
            <a:ahLst/>
            <a:cxnLst/>
            <a:rect l="0" t="0" r="0" b="0"/>
            <a:pathLst>
              <a:path w="63465" h="114237">
                <a:moveTo>
                  <a:pt x="0" y="0"/>
                </a:moveTo>
                <a:lnTo>
                  <a:pt x="6438" y="56998"/>
                </a:lnTo>
              </a:path>
            </a:pathLst>
          </a:custGeom>
          <a:noFill/>
          <a:ln w="12700">
            <a:solidFill>
              <a:srgbClr val="000000"/>
            </a:solidFill>
          </a:ln>
        </p:spPr>
        <p:txBody>
          <a:bodyPr/>
          <a:lstStyle/>
          <a:p>
            <a:endParaRPr lang="en-US"/>
          </a:p>
        </p:txBody>
      </p:sp>
      <p:sp>
        <p:nvSpPr>
          <p:cNvPr id="152" name="Freeform 151"/>
          <p:cNvSpPr/>
          <p:nvPr/>
        </p:nvSpPr>
        <p:spPr>
          <a:xfrm>
            <a:off x="2686160" y="2974211"/>
            <a:ext cx="14697" cy="46542"/>
          </a:xfrm>
          <a:custGeom>
            <a:avLst/>
            <a:gdLst/>
            <a:ahLst/>
            <a:cxnLst/>
            <a:rect l="0" t="0" r="0" b="0"/>
            <a:pathLst>
              <a:path w="50772" h="114237">
                <a:moveTo>
                  <a:pt x="0" y="0"/>
                </a:moveTo>
                <a:lnTo>
                  <a:pt x="742" y="57356"/>
                </a:lnTo>
              </a:path>
            </a:pathLst>
          </a:custGeom>
          <a:noFill/>
          <a:ln w="12700">
            <a:solidFill>
              <a:srgbClr val="000000"/>
            </a:solidFill>
          </a:ln>
        </p:spPr>
        <p:txBody>
          <a:bodyPr/>
          <a:lstStyle/>
          <a:p>
            <a:endParaRPr lang="en-US"/>
          </a:p>
        </p:txBody>
      </p:sp>
      <p:sp>
        <p:nvSpPr>
          <p:cNvPr id="154" name="Rectangle 153"/>
          <p:cNvSpPr/>
          <p:nvPr/>
        </p:nvSpPr>
        <p:spPr>
          <a:xfrm>
            <a:off x="2077405" y="4142548"/>
            <a:ext cx="1264309" cy="207749"/>
          </a:xfrm>
          <a:prstGeom prst="rect">
            <a:avLst/>
          </a:prstGeom>
          <a:noFill/>
        </p:spPr>
        <p:txBody>
          <a:bodyPr wrap="square" lIns="0" tIns="0" rIns="0" bIns="0" rtlCol="0">
            <a:spAutoFit/>
          </a:bodyPr>
          <a:lstStyle/>
          <a:p>
            <a:pPr algn="ctr"/>
            <a:r>
              <a:rPr sz="1350" dirty="0">
                <a:solidFill>
                  <a:srgbClr val="000000"/>
                </a:solidFill>
                <a:latin typeface="Helvetica"/>
              </a:rPr>
              <a:t>pRSII41H-TDH3</a:t>
            </a:r>
          </a:p>
        </p:txBody>
      </p:sp>
      <p:sp>
        <p:nvSpPr>
          <p:cNvPr id="155" name="Rectangle 154"/>
          <p:cNvSpPr/>
          <p:nvPr/>
        </p:nvSpPr>
        <p:spPr>
          <a:xfrm>
            <a:off x="2396974" y="4670894"/>
            <a:ext cx="625171" cy="207749"/>
          </a:xfrm>
          <a:prstGeom prst="rect">
            <a:avLst/>
          </a:prstGeom>
          <a:noFill/>
        </p:spPr>
        <p:txBody>
          <a:bodyPr wrap="none" lIns="0" tIns="0" rIns="0" bIns="0" rtlCol="0">
            <a:spAutoFit/>
          </a:bodyPr>
          <a:lstStyle/>
          <a:p>
            <a:pPr algn="ctr"/>
            <a:r>
              <a:rPr sz="1350" dirty="0">
                <a:solidFill>
                  <a:srgbClr val="000000"/>
                </a:solidFill>
                <a:latin typeface="Helvetica"/>
              </a:rPr>
              <a:t>6313 bp</a:t>
            </a:r>
          </a:p>
        </p:txBody>
      </p:sp>
      <p:sp>
        <p:nvSpPr>
          <p:cNvPr id="156" name="Rectangle 155"/>
          <p:cNvSpPr/>
          <p:nvPr/>
        </p:nvSpPr>
        <p:spPr>
          <a:xfrm>
            <a:off x="4347865" y="5270639"/>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23" name="TextBox 22">
            <a:extLst>
              <a:ext uri="{FF2B5EF4-FFF2-40B4-BE49-F238E27FC236}">
                <a16:creationId xmlns:a16="http://schemas.microsoft.com/office/drawing/2014/main" id="{3627BC49-EF90-7A4D-AAB1-B90CE637135A}"/>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23755376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Freeform 148"/>
          <p:cNvSpPr/>
          <p:nvPr/>
        </p:nvSpPr>
        <p:spPr>
          <a:xfrm>
            <a:off x="4409311" y="3904890"/>
            <a:ext cx="44713" cy="25170"/>
          </a:xfrm>
          <a:custGeom>
            <a:avLst/>
            <a:gdLst/>
            <a:ahLst/>
            <a:cxnLst/>
            <a:rect l="0" t="0" r="0" b="0"/>
            <a:pathLst>
              <a:path w="114237" h="63465">
                <a:moveTo>
                  <a:pt x="0" y="19361"/>
                </a:moveTo>
                <a:lnTo>
                  <a:pt x="54103" y="0"/>
                </a:lnTo>
              </a:path>
            </a:pathLst>
          </a:custGeom>
          <a:noFill/>
          <a:ln w="12700">
            <a:solidFill>
              <a:srgbClr val="000000"/>
            </a:solidFill>
          </a:ln>
        </p:spPr>
        <p:txBody>
          <a:bodyPr/>
          <a:lstStyle/>
          <a:p>
            <a:endParaRPr lang="en-US"/>
          </a:p>
        </p:txBody>
      </p:sp>
      <p:sp>
        <p:nvSpPr>
          <p:cNvPr id="2" name="Freeform 1"/>
          <p:cNvSpPr/>
          <p:nvPr/>
        </p:nvSpPr>
        <p:spPr>
          <a:xfrm>
            <a:off x="3267998" y="2787781"/>
            <a:ext cx="23961" cy="45119"/>
          </a:xfrm>
          <a:custGeom>
            <a:avLst/>
            <a:gdLst/>
            <a:ahLst/>
            <a:cxnLst/>
            <a:rect l="0" t="0" r="0" b="0"/>
            <a:pathLst>
              <a:path w="76158" h="101544">
                <a:moveTo>
                  <a:pt x="0" y="54825"/>
                </a:moveTo>
                <a:lnTo>
                  <a:pt x="17212" y="0"/>
                </a:lnTo>
              </a:path>
            </a:pathLst>
          </a:custGeom>
          <a:noFill/>
          <a:ln w="12700">
            <a:solidFill>
              <a:srgbClr val="000000"/>
            </a:solidFill>
          </a:ln>
        </p:spPr>
        <p:txBody>
          <a:bodyPr/>
          <a:lstStyle/>
          <a:p>
            <a:endParaRPr lang="en-US"/>
          </a:p>
        </p:txBody>
      </p:sp>
      <p:sp>
        <p:nvSpPr>
          <p:cNvPr id="3" name="Freeform 2"/>
          <p:cNvSpPr/>
          <p:nvPr/>
        </p:nvSpPr>
        <p:spPr>
          <a:xfrm>
            <a:off x="4492102" y="4788200"/>
            <a:ext cx="46218" cy="19251"/>
          </a:xfrm>
          <a:custGeom>
            <a:avLst/>
            <a:gdLst/>
            <a:ahLst/>
            <a:cxnLst/>
            <a:rect l="0" t="0" r="0" b="0"/>
            <a:pathLst>
              <a:path w="114237" h="63465">
                <a:moveTo>
                  <a:pt x="0" y="0"/>
                </a:moveTo>
                <a:lnTo>
                  <a:pt x="56779" y="8838"/>
                </a:lnTo>
              </a:path>
            </a:pathLst>
          </a:custGeom>
          <a:noFill/>
          <a:ln w="12700">
            <a:solidFill>
              <a:srgbClr val="000000"/>
            </a:solidFill>
          </a:ln>
        </p:spPr>
        <p:txBody>
          <a:bodyPr/>
          <a:lstStyle/>
          <a:p>
            <a:endParaRPr lang="en-US"/>
          </a:p>
        </p:txBody>
      </p:sp>
      <p:sp>
        <p:nvSpPr>
          <p:cNvPr id="4" name="Freeform 3"/>
          <p:cNvSpPr/>
          <p:nvPr/>
        </p:nvSpPr>
        <p:spPr>
          <a:xfrm>
            <a:off x="4291314" y="5374914"/>
            <a:ext cx="42567" cy="29919"/>
          </a:xfrm>
          <a:custGeom>
            <a:avLst/>
            <a:gdLst/>
            <a:ahLst/>
            <a:cxnLst/>
            <a:rect l="0" t="0" r="0" b="0"/>
            <a:pathLst>
              <a:path w="101544" h="88851">
                <a:moveTo>
                  <a:pt x="0" y="0"/>
                </a:moveTo>
                <a:lnTo>
                  <a:pt x="50289" y="27803"/>
                </a:lnTo>
              </a:path>
            </a:pathLst>
          </a:custGeom>
          <a:noFill/>
          <a:ln w="12700">
            <a:solidFill>
              <a:srgbClr val="000000"/>
            </a:solidFill>
          </a:ln>
        </p:spPr>
        <p:txBody>
          <a:bodyPr/>
          <a:lstStyle/>
          <a:p>
            <a:endParaRPr lang="en-US"/>
          </a:p>
        </p:txBody>
      </p:sp>
      <p:sp>
        <p:nvSpPr>
          <p:cNvPr id="5" name="Freeform 4"/>
          <p:cNvSpPr/>
          <p:nvPr/>
        </p:nvSpPr>
        <p:spPr>
          <a:xfrm>
            <a:off x="2378526" y="6257614"/>
            <a:ext cx="20654" cy="45968"/>
          </a:xfrm>
          <a:custGeom>
            <a:avLst/>
            <a:gdLst/>
            <a:ahLst/>
            <a:cxnLst/>
            <a:rect l="0" t="0" r="0" b="0"/>
            <a:pathLst>
              <a:path w="63465" h="114237">
                <a:moveTo>
                  <a:pt x="11332" y="0"/>
                </a:moveTo>
                <a:lnTo>
                  <a:pt x="0" y="56335"/>
                </a:lnTo>
              </a:path>
            </a:pathLst>
          </a:custGeom>
          <a:noFill/>
          <a:ln w="12700">
            <a:solidFill>
              <a:srgbClr val="000000"/>
            </a:solidFill>
          </a:ln>
        </p:spPr>
        <p:txBody>
          <a:bodyPr/>
          <a:lstStyle/>
          <a:p>
            <a:endParaRPr lang="en-US"/>
          </a:p>
        </p:txBody>
      </p:sp>
      <p:sp>
        <p:nvSpPr>
          <p:cNvPr id="6" name="Freeform 5"/>
          <p:cNvSpPr/>
          <p:nvPr/>
        </p:nvSpPr>
        <p:spPr>
          <a:xfrm>
            <a:off x="929622" y="4391194"/>
            <a:ext cx="46527" cy="16486"/>
          </a:xfrm>
          <a:custGeom>
            <a:avLst/>
            <a:gdLst/>
            <a:ahLst/>
            <a:cxnLst/>
            <a:rect l="0" t="0" r="0" b="0"/>
            <a:pathLst>
              <a:path w="101544" h="50772">
                <a:moveTo>
                  <a:pt x="57329" y="3923"/>
                </a:moveTo>
                <a:lnTo>
                  <a:pt x="0" y="0"/>
                </a:lnTo>
              </a:path>
            </a:pathLst>
          </a:custGeom>
          <a:noFill/>
          <a:ln w="12700">
            <a:solidFill>
              <a:srgbClr val="000000"/>
            </a:solidFill>
          </a:ln>
        </p:spPr>
        <p:txBody>
          <a:bodyPr/>
          <a:lstStyle/>
          <a:p>
            <a:endParaRPr lang="en-US"/>
          </a:p>
        </p:txBody>
      </p:sp>
      <p:sp>
        <p:nvSpPr>
          <p:cNvPr id="7" name="Freeform 6"/>
          <p:cNvSpPr/>
          <p:nvPr/>
        </p:nvSpPr>
        <p:spPr>
          <a:xfrm>
            <a:off x="970634" y="4112626"/>
            <a:ext cx="45795" cy="21461"/>
          </a:xfrm>
          <a:custGeom>
            <a:avLst/>
            <a:gdLst/>
            <a:ahLst/>
            <a:cxnLst/>
            <a:rect l="0" t="0" r="0" b="0"/>
            <a:pathLst>
              <a:path w="101544" h="50772">
                <a:moveTo>
                  <a:pt x="56027" y="12766"/>
                </a:moveTo>
                <a:lnTo>
                  <a:pt x="0" y="0"/>
                </a:lnTo>
              </a:path>
            </a:pathLst>
          </a:custGeom>
          <a:noFill/>
          <a:ln w="12700">
            <a:solidFill>
              <a:srgbClr val="000000"/>
            </a:solidFill>
          </a:ln>
        </p:spPr>
        <p:txBody>
          <a:bodyPr/>
          <a:lstStyle/>
          <a:p>
            <a:endParaRPr lang="en-US"/>
          </a:p>
        </p:txBody>
      </p:sp>
      <p:sp>
        <p:nvSpPr>
          <p:cNvPr id="8" name="Freeform 7"/>
          <p:cNvSpPr/>
          <p:nvPr/>
        </p:nvSpPr>
        <p:spPr>
          <a:xfrm>
            <a:off x="1059944" y="3829944"/>
            <a:ext cx="44200" cy="26508"/>
          </a:xfrm>
          <a:custGeom>
            <a:avLst/>
            <a:gdLst/>
            <a:ahLst/>
            <a:cxnLst/>
            <a:rect l="0" t="0" r="0" b="0"/>
            <a:pathLst>
              <a:path w="101544" h="63465">
                <a:moveTo>
                  <a:pt x="53192" y="21740"/>
                </a:moveTo>
                <a:lnTo>
                  <a:pt x="0" y="0"/>
                </a:lnTo>
              </a:path>
            </a:pathLst>
          </a:custGeom>
          <a:noFill/>
          <a:ln w="12700">
            <a:solidFill>
              <a:srgbClr val="000000"/>
            </a:solidFill>
          </a:ln>
        </p:spPr>
        <p:txBody>
          <a:bodyPr/>
          <a:lstStyle/>
          <a:p>
            <a:endParaRPr lang="en-US"/>
          </a:p>
        </p:txBody>
      </p:sp>
      <p:sp>
        <p:nvSpPr>
          <p:cNvPr id="9" name="Freeform 8"/>
          <p:cNvSpPr/>
          <p:nvPr/>
        </p:nvSpPr>
        <p:spPr>
          <a:xfrm>
            <a:off x="1422512" y="3268758"/>
            <a:ext cx="37726" cy="36530"/>
          </a:xfrm>
          <a:custGeom>
            <a:avLst/>
            <a:gdLst/>
            <a:ahLst/>
            <a:cxnLst/>
            <a:rect l="0" t="0" r="0" b="0"/>
            <a:pathLst>
              <a:path w="88851" h="76158">
                <a:moveTo>
                  <a:pt x="41682" y="39556"/>
                </a:moveTo>
                <a:lnTo>
                  <a:pt x="0" y="0"/>
                </a:lnTo>
              </a:path>
            </a:pathLst>
          </a:custGeom>
          <a:noFill/>
          <a:ln w="12700">
            <a:solidFill>
              <a:srgbClr val="000000"/>
            </a:solidFill>
          </a:ln>
        </p:spPr>
        <p:txBody>
          <a:bodyPr/>
          <a:lstStyle/>
          <a:p>
            <a:endParaRPr lang="en-US"/>
          </a:p>
        </p:txBody>
      </p:sp>
      <p:sp>
        <p:nvSpPr>
          <p:cNvPr id="10" name="Freeform 9"/>
          <p:cNvSpPr/>
          <p:nvPr/>
        </p:nvSpPr>
        <p:spPr>
          <a:xfrm>
            <a:off x="1957216" y="2880527"/>
            <a:ext cx="28177" cy="43462"/>
          </a:xfrm>
          <a:custGeom>
            <a:avLst/>
            <a:gdLst/>
            <a:ahLst/>
            <a:cxnLst/>
            <a:rect l="0" t="0" r="0" b="0"/>
            <a:pathLst>
              <a:path w="76158" h="101544">
                <a:moveTo>
                  <a:pt x="24707" y="51880"/>
                </a:moveTo>
                <a:lnTo>
                  <a:pt x="0" y="0"/>
                </a:lnTo>
              </a:path>
            </a:pathLst>
          </a:custGeom>
          <a:noFill/>
          <a:ln w="12700">
            <a:solidFill>
              <a:srgbClr val="000000"/>
            </a:solidFill>
          </a:ln>
        </p:spPr>
        <p:txBody>
          <a:bodyPr/>
          <a:lstStyle/>
          <a:p>
            <a:endParaRPr lang="en-US"/>
          </a:p>
        </p:txBody>
      </p:sp>
      <p:sp>
        <p:nvSpPr>
          <p:cNvPr id="11" name="Freeform 10"/>
          <p:cNvSpPr/>
          <p:nvPr/>
        </p:nvSpPr>
        <p:spPr>
          <a:xfrm>
            <a:off x="4257146" y="3915781"/>
            <a:ext cx="166445" cy="68732"/>
          </a:xfrm>
          <a:custGeom>
            <a:avLst/>
            <a:gdLst/>
            <a:ahLst/>
            <a:cxnLst/>
            <a:rect l="0" t="0" r="0" b="0"/>
            <a:pathLst>
              <a:path w="330018" h="139623">
                <a:moveTo>
                  <a:pt x="0" y="96805"/>
                </a:moveTo>
                <a:lnTo>
                  <a:pt x="270517" y="0"/>
                </a:lnTo>
              </a:path>
            </a:pathLst>
          </a:custGeom>
          <a:noFill/>
          <a:ln w="12700">
            <a:solidFill>
              <a:srgbClr val="000000"/>
            </a:solidFill>
          </a:ln>
        </p:spPr>
        <p:txBody>
          <a:bodyPr/>
          <a:lstStyle/>
          <a:p>
            <a:endParaRPr lang="en-US"/>
          </a:p>
        </p:txBody>
      </p:sp>
      <p:sp>
        <p:nvSpPr>
          <p:cNvPr id="12" name="Freeform 11"/>
          <p:cNvSpPr/>
          <p:nvPr/>
        </p:nvSpPr>
        <p:spPr>
          <a:xfrm>
            <a:off x="3219587" y="2818620"/>
            <a:ext cx="62690" cy="168474"/>
          </a:xfrm>
          <a:custGeom>
            <a:avLst/>
            <a:gdLst/>
            <a:ahLst/>
            <a:cxnLst/>
            <a:rect l="0" t="0" r="0" b="0"/>
            <a:pathLst>
              <a:path w="152316" h="317325">
                <a:moveTo>
                  <a:pt x="0" y="274124"/>
                </a:moveTo>
                <a:lnTo>
                  <a:pt x="86062" y="0"/>
                </a:lnTo>
              </a:path>
            </a:pathLst>
          </a:custGeom>
          <a:noFill/>
          <a:ln w="12700">
            <a:solidFill>
              <a:srgbClr val="000000"/>
            </a:solidFill>
          </a:ln>
        </p:spPr>
        <p:txBody>
          <a:bodyPr/>
          <a:lstStyle/>
          <a:p>
            <a:endParaRPr lang="en-US"/>
          </a:p>
        </p:txBody>
      </p:sp>
      <p:sp>
        <p:nvSpPr>
          <p:cNvPr id="13" name="Freeform 12"/>
          <p:cNvSpPr/>
          <p:nvPr/>
        </p:nvSpPr>
        <p:spPr>
          <a:xfrm>
            <a:off x="4332409" y="4763342"/>
            <a:ext cx="173972" cy="39138"/>
          </a:xfrm>
          <a:custGeom>
            <a:avLst/>
            <a:gdLst/>
            <a:ahLst/>
            <a:cxnLst/>
            <a:rect l="0" t="0" r="0" b="0"/>
            <a:pathLst>
              <a:path w="342711" h="101544">
                <a:moveTo>
                  <a:pt x="0" y="0"/>
                </a:moveTo>
                <a:lnTo>
                  <a:pt x="283897" y="44192"/>
                </a:lnTo>
              </a:path>
            </a:pathLst>
          </a:custGeom>
          <a:noFill/>
          <a:ln w="12700">
            <a:solidFill>
              <a:srgbClr val="000000"/>
            </a:solidFill>
          </a:ln>
        </p:spPr>
        <p:txBody>
          <a:bodyPr/>
          <a:lstStyle/>
          <a:p>
            <a:endParaRPr lang="en-US"/>
          </a:p>
        </p:txBody>
      </p:sp>
      <p:sp>
        <p:nvSpPr>
          <p:cNvPr id="14" name="Freeform 13"/>
          <p:cNvSpPr/>
          <p:nvPr/>
        </p:nvSpPr>
        <p:spPr>
          <a:xfrm>
            <a:off x="4149875" y="5296718"/>
            <a:ext cx="155718" cy="92476"/>
          </a:xfrm>
          <a:custGeom>
            <a:avLst/>
            <a:gdLst/>
            <a:ahLst/>
            <a:cxnLst/>
            <a:rect l="0" t="0" r="0" b="0"/>
            <a:pathLst>
              <a:path w="304632" h="203088">
                <a:moveTo>
                  <a:pt x="0" y="0"/>
                </a:moveTo>
                <a:lnTo>
                  <a:pt x="251446" y="139015"/>
                </a:lnTo>
              </a:path>
            </a:pathLst>
          </a:custGeom>
          <a:noFill/>
          <a:ln w="12700">
            <a:solidFill>
              <a:srgbClr val="000000"/>
            </a:solidFill>
          </a:ln>
        </p:spPr>
        <p:txBody>
          <a:bodyPr/>
          <a:lstStyle/>
          <a:p>
            <a:endParaRPr lang="en-US"/>
          </a:p>
        </p:txBody>
      </p:sp>
      <p:sp>
        <p:nvSpPr>
          <p:cNvPr id="15" name="Freeform 14"/>
          <p:cNvSpPr/>
          <p:nvPr/>
        </p:nvSpPr>
        <p:spPr>
          <a:xfrm>
            <a:off x="2384901" y="6099173"/>
            <a:ext cx="46151" cy="172721"/>
          </a:xfrm>
          <a:custGeom>
            <a:avLst/>
            <a:gdLst/>
            <a:ahLst/>
            <a:cxnLst/>
            <a:rect l="0" t="0" r="0" b="0"/>
            <a:pathLst>
              <a:path w="101544" h="330018">
                <a:moveTo>
                  <a:pt x="56661" y="0"/>
                </a:moveTo>
                <a:lnTo>
                  <a:pt x="0" y="281674"/>
                </a:lnTo>
              </a:path>
            </a:pathLst>
          </a:custGeom>
          <a:noFill/>
          <a:ln w="12700">
            <a:solidFill>
              <a:srgbClr val="000000"/>
            </a:solidFill>
          </a:ln>
        </p:spPr>
        <p:txBody>
          <a:bodyPr/>
          <a:lstStyle/>
          <a:p>
            <a:endParaRPr lang="en-US"/>
          </a:p>
        </p:txBody>
      </p:sp>
      <p:sp>
        <p:nvSpPr>
          <p:cNvPr id="16" name="Freeform 15"/>
          <p:cNvSpPr/>
          <p:nvPr/>
        </p:nvSpPr>
        <p:spPr>
          <a:xfrm>
            <a:off x="961869" y="4393400"/>
            <a:ext cx="175518" cy="25313"/>
          </a:xfrm>
          <a:custGeom>
            <a:avLst/>
            <a:gdLst/>
            <a:ahLst/>
            <a:cxnLst/>
            <a:rect l="0" t="0" r="0" b="0"/>
            <a:pathLst>
              <a:path w="330018" h="63465">
                <a:moveTo>
                  <a:pt x="286646" y="19614"/>
                </a:moveTo>
                <a:lnTo>
                  <a:pt x="0" y="0"/>
                </a:lnTo>
              </a:path>
            </a:pathLst>
          </a:custGeom>
          <a:noFill/>
          <a:ln w="12700">
            <a:solidFill>
              <a:srgbClr val="000000"/>
            </a:solidFill>
          </a:ln>
        </p:spPr>
        <p:txBody>
          <a:bodyPr/>
          <a:lstStyle/>
          <a:p>
            <a:endParaRPr lang="en-US"/>
          </a:p>
        </p:txBody>
      </p:sp>
      <p:sp>
        <p:nvSpPr>
          <p:cNvPr id="17" name="Freeform 16"/>
          <p:cNvSpPr/>
          <p:nvPr/>
        </p:nvSpPr>
        <p:spPr>
          <a:xfrm>
            <a:off x="1002149" y="4119807"/>
            <a:ext cx="171856" cy="50185"/>
          </a:xfrm>
          <a:custGeom>
            <a:avLst/>
            <a:gdLst/>
            <a:ahLst/>
            <a:cxnLst/>
            <a:rect l="0" t="0" r="0" b="0"/>
            <a:pathLst>
              <a:path w="330018" h="101544">
                <a:moveTo>
                  <a:pt x="280136" y="63831"/>
                </a:moveTo>
                <a:lnTo>
                  <a:pt x="0" y="0"/>
                </a:lnTo>
              </a:path>
            </a:pathLst>
          </a:custGeom>
          <a:noFill/>
          <a:ln w="12700">
            <a:solidFill>
              <a:srgbClr val="000000"/>
            </a:solidFill>
          </a:ln>
        </p:spPr>
        <p:txBody>
          <a:bodyPr/>
          <a:lstStyle/>
          <a:p>
            <a:endParaRPr lang="en-US"/>
          </a:p>
        </p:txBody>
      </p:sp>
      <p:sp>
        <p:nvSpPr>
          <p:cNvPr id="18" name="Freeform 17"/>
          <p:cNvSpPr/>
          <p:nvPr/>
        </p:nvSpPr>
        <p:spPr>
          <a:xfrm>
            <a:off x="1089864" y="3842173"/>
            <a:ext cx="163882" cy="75424"/>
          </a:xfrm>
          <a:custGeom>
            <a:avLst/>
            <a:gdLst/>
            <a:ahLst/>
            <a:cxnLst/>
            <a:rect l="0" t="0" r="0" b="0"/>
            <a:pathLst>
              <a:path w="304632" h="152316">
                <a:moveTo>
                  <a:pt x="265960" y="108701"/>
                </a:moveTo>
                <a:lnTo>
                  <a:pt x="0" y="0"/>
                </a:lnTo>
              </a:path>
            </a:pathLst>
          </a:custGeom>
          <a:noFill/>
          <a:ln w="12700">
            <a:solidFill>
              <a:srgbClr val="000000"/>
            </a:solidFill>
          </a:ln>
        </p:spPr>
        <p:txBody>
          <a:bodyPr/>
          <a:lstStyle/>
          <a:p>
            <a:endParaRPr lang="en-US"/>
          </a:p>
        </p:txBody>
      </p:sp>
      <p:sp>
        <p:nvSpPr>
          <p:cNvPr id="19" name="Freeform 18"/>
          <p:cNvSpPr/>
          <p:nvPr/>
        </p:nvSpPr>
        <p:spPr>
          <a:xfrm>
            <a:off x="1445959" y="3291009"/>
            <a:ext cx="131510" cy="125530"/>
          </a:xfrm>
          <a:custGeom>
            <a:avLst/>
            <a:gdLst/>
            <a:ahLst/>
            <a:cxnLst/>
            <a:rect l="0" t="0" r="0" b="0"/>
            <a:pathLst>
              <a:path w="241167" h="241167">
                <a:moveTo>
                  <a:pt x="208409" y="197778"/>
                </a:moveTo>
                <a:lnTo>
                  <a:pt x="0" y="0"/>
                </a:lnTo>
              </a:path>
            </a:pathLst>
          </a:custGeom>
          <a:noFill/>
          <a:ln w="12700">
            <a:solidFill>
              <a:srgbClr val="000000"/>
            </a:solidFill>
          </a:ln>
        </p:spPr>
        <p:txBody>
          <a:bodyPr/>
          <a:lstStyle/>
          <a:p>
            <a:endParaRPr lang="en-US"/>
          </a:p>
        </p:txBody>
      </p:sp>
      <p:sp>
        <p:nvSpPr>
          <p:cNvPr id="20" name="Freeform 19"/>
          <p:cNvSpPr/>
          <p:nvPr/>
        </p:nvSpPr>
        <p:spPr>
          <a:xfrm>
            <a:off x="1971113" y="2909710"/>
            <a:ext cx="83769" cy="160193"/>
          </a:xfrm>
          <a:custGeom>
            <a:avLst/>
            <a:gdLst/>
            <a:ahLst/>
            <a:cxnLst/>
            <a:rect l="0" t="0" r="0" b="0"/>
            <a:pathLst>
              <a:path w="165009" h="304632">
                <a:moveTo>
                  <a:pt x="123536" y="259402"/>
                </a:moveTo>
                <a:lnTo>
                  <a:pt x="0" y="0"/>
                </a:lnTo>
              </a:path>
            </a:pathLst>
          </a:custGeom>
          <a:noFill/>
          <a:ln w="12700">
            <a:solidFill>
              <a:srgbClr val="000000"/>
            </a:solidFill>
          </a:ln>
        </p:spPr>
        <p:txBody>
          <a:bodyPr/>
          <a:lstStyle/>
          <a:p>
            <a:endParaRPr lang="en-US"/>
          </a:p>
        </p:txBody>
      </p:sp>
      <p:sp>
        <p:nvSpPr>
          <p:cNvPr id="21" name="Oval 20"/>
          <p:cNvSpPr/>
          <p:nvPr/>
        </p:nvSpPr>
        <p:spPr>
          <a:xfrm>
            <a:off x="1111256" y="2890527"/>
            <a:ext cx="3232304" cy="3232304"/>
          </a:xfrm>
          <a:prstGeom prst="ellipse">
            <a:avLst/>
          </a:prstGeom>
          <a:noFill/>
          <a:ln w="25400">
            <a:solidFill>
              <a:srgbClr val="000000"/>
            </a:solidFill>
          </a:ln>
        </p:spPr>
        <p:txBody>
          <a:bodyPr/>
          <a:lstStyle/>
          <a:p>
            <a:endParaRPr lang="en-US"/>
          </a:p>
        </p:txBody>
      </p:sp>
      <p:sp>
        <p:nvSpPr>
          <p:cNvPr id="22" name="Oval 21"/>
          <p:cNvSpPr/>
          <p:nvPr/>
        </p:nvSpPr>
        <p:spPr>
          <a:xfrm>
            <a:off x="1111256" y="2890527"/>
            <a:ext cx="3232304" cy="3232304"/>
          </a:xfrm>
          <a:prstGeom prst="ellipse">
            <a:avLst/>
          </a:prstGeom>
          <a:noFill/>
          <a:ln w="0">
            <a:solidFill>
              <a:srgbClr val="FFFFFF"/>
            </a:solidFill>
          </a:ln>
        </p:spPr>
        <p:txBody>
          <a:bodyPr/>
          <a:lstStyle/>
          <a:p>
            <a:endParaRPr lang="en-US"/>
          </a:p>
        </p:txBody>
      </p:sp>
      <p:sp>
        <p:nvSpPr>
          <p:cNvPr id="27" name="Rectangle 26"/>
          <p:cNvSpPr/>
          <p:nvPr/>
        </p:nvSpPr>
        <p:spPr>
          <a:xfrm>
            <a:off x="4433543" y="3764138"/>
            <a:ext cx="362279" cy="155877"/>
          </a:xfrm>
          <a:prstGeom prst="rect">
            <a:avLst/>
          </a:prstGeom>
          <a:noFill/>
        </p:spPr>
        <p:txBody>
          <a:bodyPr wrap="none" lIns="0" tIns="0" rIns="0" bIns="0" rtlCol="0">
            <a:spAutoFit/>
          </a:bodyPr>
          <a:lstStyle/>
          <a:p>
            <a:r>
              <a:rPr sz="1013" dirty="0">
                <a:solidFill>
                  <a:srgbClr val="000000"/>
                </a:solidFill>
                <a:latin typeface="Helvetica"/>
              </a:rPr>
              <a:t>AmpR</a:t>
            </a:r>
          </a:p>
        </p:txBody>
      </p:sp>
      <p:sp>
        <p:nvSpPr>
          <p:cNvPr id="28" name="Rectangle 27"/>
          <p:cNvSpPr/>
          <p:nvPr/>
        </p:nvSpPr>
        <p:spPr>
          <a:xfrm>
            <a:off x="3269753" y="2643188"/>
            <a:ext cx="144270" cy="155877"/>
          </a:xfrm>
          <a:prstGeom prst="rect">
            <a:avLst/>
          </a:prstGeom>
          <a:noFill/>
        </p:spPr>
        <p:txBody>
          <a:bodyPr wrap="none" lIns="0" tIns="0" rIns="0" bIns="0" rtlCol="0">
            <a:spAutoFit/>
          </a:bodyPr>
          <a:lstStyle/>
          <a:p>
            <a:r>
              <a:rPr sz="1013" dirty="0">
                <a:solidFill>
                  <a:srgbClr val="000000"/>
                </a:solidFill>
                <a:latin typeface="Helvetica"/>
              </a:rPr>
              <a:t>ori</a:t>
            </a:r>
          </a:p>
        </p:txBody>
      </p:sp>
      <p:sp>
        <p:nvSpPr>
          <p:cNvPr id="29" name="Rectangle 28"/>
          <p:cNvSpPr/>
          <p:nvPr/>
        </p:nvSpPr>
        <p:spPr>
          <a:xfrm>
            <a:off x="4519220" y="4792271"/>
            <a:ext cx="920124" cy="155877"/>
          </a:xfrm>
          <a:prstGeom prst="rect">
            <a:avLst/>
          </a:prstGeom>
          <a:noFill/>
        </p:spPr>
        <p:txBody>
          <a:bodyPr wrap="none" lIns="0" tIns="0" rIns="0" bIns="0" rtlCol="0">
            <a:spAutoFit/>
          </a:bodyPr>
          <a:lstStyle/>
          <a:p>
            <a:r>
              <a:rPr sz="1013" dirty="0">
                <a:solidFill>
                  <a:srgbClr val="000000"/>
                </a:solidFill>
                <a:latin typeface="Helvetica"/>
              </a:rPr>
              <a:t>AmpR promoter</a:t>
            </a:r>
          </a:p>
        </p:txBody>
      </p:sp>
      <p:sp>
        <p:nvSpPr>
          <p:cNvPr id="30" name="Rectangle 29"/>
          <p:cNvSpPr/>
          <p:nvPr/>
        </p:nvSpPr>
        <p:spPr>
          <a:xfrm>
            <a:off x="4312166" y="5392016"/>
            <a:ext cx="724557" cy="155877"/>
          </a:xfrm>
          <a:prstGeom prst="rect">
            <a:avLst/>
          </a:prstGeom>
          <a:noFill/>
        </p:spPr>
        <p:txBody>
          <a:bodyPr wrap="none" lIns="0" tIns="0" rIns="0" bIns="0" rtlCol="0">
            <a:spAutoFit/>
          </a:bodyPr>
          <a:lstStyle/>
          <a:p>
            <a:r>
              <a:rPr sz="1013" dirty="0">
                <a:solidFill>
                  <a:srgbClr val="000000"/>
                </a:solidFill>
                <a:latin typeface="Helvetica"/>
              </a:rPr>
              <a:t>CEN6/ARS4</a:t>
            </a:r>
          </a:p>
        </p:txBody>
      </p:sp>
      <p:sp>
        <p:nvSpPr>
          <p:cNvPr id="31" name="Rectangle 30"/>
          <p:cNvSpPr/>
          <p:nvPr/>
        </p:nvSpPr>
        <p:spPr>
          <a:xfrm>
            <a:off x="213913" y="4249646"/>
            <a:ext cx="710131" cy="155877"/>
          </a:xfrm>
          <a:prstGeom prst="rect">
            <a:avLst/>
          </a:prstGeom>
          <a:noFill/>
        </p:spPr>
        <p:txBody>
          <a:bodyPr wrap="none" lIns="0" tIns="0" rIns="0" bIns="0" rtlCol="0">
            <a:spAutoFit/>
          </a:bodyPr>
          <a:lstStyle/>
          <a:p>
            <a:r>
              <a:rPr sz="1013" dirty="0">
                <a:solidFill>
                  <a:srgbClr val="000000"/>
                </a:solidFill>
                <a:latin typeface="Helvetica"/>
              </a:rPr>
              <a:t>T7 promoter</a:t>
            </a:r>
          </a:p>
        </p:txBody>
      </p:sp>
      <p:sp>
        <p:nvSpPr>
          <p:cNvPr id="32" name="Rectangle 31"/>
          <p:cNvSpPr/>
          <p:nvPr/>
        </p:nvSpPr>
        <p:spPr>
          <a:xfrm>
            <a:off x="-281" y="3971193"/>
            <a:ext cx="971420" cy="155877"/>
          </a:xfrm>
          <a:prstGeom prst="rect">
            <a:avLst/>
          </a:prstGeom>
          <a:noFill/>
        </p:spPr>
        <p:txBody>
          <a:bodyPr wrap="none" lIns="0" tIns="0" rIns="0" bIns="0" rtlCol="0">
            <a:spAutoFit/>
          </a:bodyPr>
          <a:lstStyle/>
          <a:p>
            <a:r>
              <a:rPr sz="1013" dirty="0">
                <a:solidFill>
                  <a:srgbClr val="000000"/>
                </a:solidFill>
                <a:latin typeface="Helvetica"/>
              </a:rPr>
              <a:t>CYC1 terminator</a:t>
            </a:r>
          </a:p>
        </p:txBody>
      </p:sp>
      <p:sp>
        <p:nvSpPr>
          <p:cNvPr id="33" name="Rectangle 32"/>
          <p:cNvSpPr/>
          <p:nvPr/>
        </p:nvSpPr>
        <p:spPr>
          <a:xfrm>
            <a:off x="763679" y="3685600"/>
            <a:ext cx="290144" cy="155877"/>
          </a:xfrm>
          <a:prstGeom prst="rect">
            <a:avLst/>
          </a:prstGeom>
          <a:noFill/>
        </p:spPr>
        <p:txBody>
          <a:bodyPr wrap="none" lIns="0" tIns="0" rIns="0" bIns="0" rtlCol="0">
            <a:spAutoFit/>
          </a:bodyPr>
          <a:lstStyle/>
          <a:p>
            <a:r>
              <a:rPr sz="1013" dirty="0">
                <a:solidFill>
                  <a:srgbClr val="000000"/>
                </a:solidFill>
                <a:latin typeface="Helvetica"/>
              </a:rPr>
              <a:t>MCS</a:t>
            </a:r>
          </a:p>
        </p:txBody>
      </p:sp>
      <p:sp>
        <p:nvSpPr>
          <p:cNvPr id="34" name="Rectangle 33"/>
          <p:cNvSpPr/>
          <p:nvPr/>
        </p:nvSpPr>
        <p:spPr>
          <a:xfrm>
            <a:off x="520925" y="3128695"/>
            <a:ext cx="899285" cy="155877"/>
          </a:xfrm>
          <a:prstGeom prst="rect">
            <a:avLst/>
          </a:prstGeom>
          <a:noFill/>
        </p:spPr>
        <p:txBody>
          <a:bodyPr wrap="none" lIns="0" tIns="0" rIns="0" bIns="0" rtlCol="0">
            <a:spAutoFit/>
          </a:bodyPr>
          <a:lstStyle/>
          <a:p>
            <a:r>
              <a:rPr sz="1013" dirty="0">
                <a:solidFill>
                  <a:srgbClr val="000000"/>
                </a:solidFill>
                <a:latin typeface="Helvetica"/>
              </a:rPr>
              <a:t>TDH3 promoter</a:t>
            </a:r>
          </a:p>
        </p:txBody>
      </p:sp>
      <p:sp>
        <p:nvSpPr>
          <p:cNvPr id="35" name="Rectangle 34"/>
          <p:cNvSpPr/>
          <p:nvPr/>
        </p:nvSpPr>
        <p:spPr>
          <a:xfrm>
            <a:off x="1242046" y="2736005"/>
            <a:ext cx="710131" cy="155877"/>
          </a:xfrm>
          <a:prstGeom prst="rect">
            <a:avLst/>
          </a:prstGeom>
          <a:noFill/>
        </p:spPr>
        <p:txBody>
          <a:bodyPr wrap="none" lIns="0" tIns="0" rIns="0" bIns="0" rtlCol="0">
            <a:spAutoFit/>
          </a:bodyPr>
          <a:lstStyle/>
          <a:p>
            <a:r>
              <a:rPr sz="1013" dirty="0">
                <a:solidFill>
                  <a:srgbClr val="000000"/>
                </a:solidFill>
                <a:latin typeface="Helvetica"/>
              </a:rPr>
              <a:t>T3 promoter</a:t>
            </a:r>
          </a:p>
        </p:txBody>
      </p:sp>
      <p:sp>
        <p:nvSpPr>
          <p:cNvPr id="36" name="Arc 35"/>
          <p:cNvSpPr/>
          <p:nvPr/>
        </p:nvSpPr>
        <p:spPr>
          <a:xfrm>
            <a:off x="1111256" y="2890527"/>
            <a:ext cx="3232304" cy="3232304"/>
          </a:xfrm>
          <a:prstGeom prst="arc">
            <a:avLst>
              <a:gd name="adj1" fmla="val 3666332"/>
              <a:gd name="adj2" fmla="val 8358270"/>
            </a:avLst>
          </a:prstGeom>
          <a:ln w="88900">
            <a:solidFill>
              <a:srgbClr val="991600"/>
            </a:solidFill>
          </a:ln>
        </p:spPr>
        <p:txBody>
          <a:bodyPr/>
          <a:lstStyle/>
          <a:p>
            <a:endParaRPr lang="en-US"/>
          </a:p>
        </p:txBody>
      </p:sp>
      <p:sp>
        <p:nvSpPr>
          <p:cNvPr id="37" name="Freeform 36"/>
          <p:cNvSpPr/>
          <p:nvPr/>
        </p:nvSpPr>
        <p:spPr>
          <a:xfrm>
            <a:off x="1463779" y="5514244"/>
            <a:ext cx="101192" cy="106850"/>
          </a:xfrm>
          <a:custGeom>
            <a:avLst/>
            <a:gdLst/>
            <a:ahLst/>
            <a:cxnLst/>
            <a:rect l="0" t="0" r="0" b="0"/>
            <a:pathLst>
              <a:path w="177702" h="190395">
                <a:moveTo>
                  <a:pt x="57386" y="118323"/>
                </a:moveTo>
                <a:lnTo>
                  <a:pt x="33473" y="139183"/>
                </a:lnTo>
                <a:lnTo>
                  <a:pt x="0" y="0"/>
                </a:lnTo>
                <a:lnTo>
                  <a:pt x="129125" y="55744"/>
                </a:lnTo>
                <a:lnTo>
                  <a:pt x="105212" y="76604"/>
                </a:lnTo>
                <a:close/>
              </a:path>
            </a:pathLst>
          </a:custGeom>
          <a:solidFill>
            <a:srgbClr val="000000"/>
          </a:solidFill>
          <a:ln w="25400">
            <a:solidFill>
              <a:srgbClr val="991600"/>
            </a:solidFill>
          </a:ln>
        </p:spPr>
        <p:txBody>
          <a:bodyPr/>
          <a:lstStyle/>
          <a:p>
            <a:endParaRPr lang="en-US"/>
          </a:p>
        </p:txBody>
      </p:sp>
      <p:sp>
        <p:nvSpPr>
          <p:cNvPr id="38" name="Arc 37"/>
          <p:cNvSpPr/>
          <p:nvPr/>
        </p:nvSpPr>
        <p:spPr>
          <a:xfrm>
            <a:off x="1111256" y="2890527"/>
            <a:ext cx="3232304" cy="3232304"/>
          </a:xfrm>
          <a:prstGeom prst="arc">
            <a:avLst>
              <a:gd name="adj1" fmla="val 3666332"/>
              <a:gd name="adj2" fmla="val 8343083"/>
            </a:avLst>
          </a:prstGeom>
          <a:ln w="63500">
            <a:solidFill>
              <a:srgbClr val="FF2600"/>
            </a:solidFill>
          </a:ln>
        </p:spPr>
        <p:txBody>
          <a:bodyPr/>
          <a:lstStyle/>
          <a:p>
            <a:endParaRPr lang="en-US"/>
          </a:p>
        </p:txBody>
      </p:sp>
      <p:sp>
        <p:nvSpPr>
          <p:cNvPr id="39" name="Freeform 38"/>
          <p:cNvSpPr/>
          <p:nvPr/>
        </p:nvSpPr>
        <p:spPr>
          <a:xfrm>
            <a:off x="1463780" y="5514245"/>
            <a:ext cx="86912" cy="92570"/>
          </a:xfrm>
          <a:custGeom>
            <a:avLst/>
            <a:gdLst/>
            <a:ahLst/>
            <a:cxnLst/>
            <a:rect l="0" t="0" r="0" b="0"/>
            <a:pathLst>
              <a:path w="152316" h="165009">
                <a:moveTo>
                  <a:pt x="57386" y="118323"/>
                </a:moveTo>
                <a:lnTo>
                  <a:pt x="33473" y="139183"/>
                </a:lnTo>
                <a:lnTo>
                  <a:pt x="0" y="0"/>
                </a:lnTo>
                <a:lnTo>
                  <a:pt x="129125" y="55744"/>
                </a:lnTo>
                <a:lnTo>
                  <a:pt x="105212" y="76604"/>
                </a:lnTo>
                <a:close/>
              </a:path>
            </a:pathLst>
          </a:custGeom>
          <a:solidFill>
            <a:srgbClr val="FF2600"/>
          </a:solidFill>
          <a:ln w="12700">
            <a:noFill/>
          </a:ln>
        </p:spPr>
        <p:txBody>
          <a:bodyPr/>
          <a:lstStyle/>
          <a:p>
            <a:endParaRPr lang="en-US"/>
          </a:p>
        </p:txBody>
      </p:sp>
      <p:sp>
        <p:nvSpPr>
          <p:cNvPr id="40" name="Arc 39"/>
          <p:cNvSpPr/>
          <p:nvPr/>
        </p:nvSpPr>
        <p:spPr>
          <a:xfrm>
            <a:off x="1111256" y="2890527"/>
            <a:ext cx="3232304" cy="3232304"/>
          </a:xfrm>
          <a:prstGeom prst="arc">
            <a:avLst>
              <a:gd name="adj1" fmla="val 11273461"/>
              <a:gd name="adj2" fmla="val 12033936"/>
            </a:avLst>
          </a:prstGeom>
          <a:ln w="88900">
            <a:solidFill>
              <a:srgbClr val="009799"/>
            </a:solidFill>
          </a:ln>
        </p:spPr>
        <p:txBody>
          <a:bodyPr/>
          <a:lstStyle/>
          <a:p>
            <a:endParaRPr lang="en-US"/>
          </a:p>
        </p:txBody>
      </p:sp>
      <p:sp>
        <p:nvSpPr>
          <p:cNvPr id="41" name="Freeform 40"/>
          <p:cNvSpPr/>
          <p:nvPr/>
        </p:nvSpPr>
        <p:spPr>
          <a:xfrm>
            <a:off x="1091799" y="4275615"/>
            <a:ext cx="99255" cy="104447"/>
          </a:xfrm>
          <a:custGeom>
            <a:avLst/>
            <a:gdLst/>
            <a:ahLst/>
            <a:cxnLst/>
            <a:rect l="0" t="0" r="0" b="0"/>
            <a:pathLst>
              <a:path w="177702" h="190395">
                <a:moveTo>
                  <a:pt x="31421" y="4439"/>
                </a:moveTo>
                <a:lnTo>
                  <a:pt x="0" y="0"/>
                </a:lnTo>
                <a:lnTo>
                  <a:pt x="47867" y="134911"/>
                </a:lnTo>
                <a:lnTo>
                  <a:pt x="125682" y="17755"/>
                </a:lnTo>
                <a:lnTo>
                  <a:pt x="94262" y="13316"/>
                </a:lnTo>
                <a:close/>
              </a:path>
            </a:pathLst>
          </a:custGeom>
          <a:solidFill>
            <a:srgbClr val="000000"/>
          </a:solidFill>
          <a:ln w="25400">
            <a:solidFill>
              <a:srgbClr val="009799"/>
            </a:solidFill>
          </a:ln>
        </p:spPr>
        <p:txBody>
          <a:bodyPr/>
          <a:lstStyle/>
          <a:p>
            <a:endParaRPr lang="en-US"/>
          </a:p>
        </p:txBody>
      </p:sp>
      <p:sp>
        <p:nvSpPr>
          <p:cNvPr id="42" name="Arc 41"/>
          <p:cNvSpPr/>
          <p:nvPr/>
        </p:nvSpPr>
        <p:spPr>
          <a:xfrm>
            <a:off x="1111256" y="2890527"/>
            <a:ext cx="3232304" cy="3232304"/>
          </a:xfrm>
          <a:prstGeom prst="arc">
            <a:avLst>
              <a:gd name="adj1" fmla="val 11273461"/>
              <a:gd name="adj2" fmla="val 12018749"/>
            </a:avLst>
          </a:prstGeom>
          <a:ln w="63500">
            <a:solidFill>
              <a:srgbClr val="00FCFF"/>
            </a:solidFill>
          </a:ln>
        </p:spPr>
        <p:txBody>
          <a:bodyPr/>
          <a:lstStyle/>
          <a:p>
            <a:endParaRPr lang="en-US"/>
          </a:p>
        </p:txBody>
      </p:sp>
      <p:sp>
        <p:nvSpPr>
          <p:cNvPr id="43" name="Freeform 42"/>
          <p:cNvSpPr/>
          <p:nvPr/>
        </p:nvSpPr>
        <p:spPr>
          <a:xfrm>
            <a:off x="1091798" y="4275615"/>
            <a:ext cx="84976" cy="90167"/>
          </a:xfrm>
          <a:custGeom>
            <a:avLst/>
            <a:gdLst/>
            <a:ahLst/>
            <a:cxnLst/>
            <a:rect l="0" t="0" r="0" b="0"/>
            <a:pathLst>
              <a:path w="152316" h="165009">
                <a:moveTo>
                  <a:pt x="31421" y="4439"/>
                </a:moveTo>
                <a:lnTo>
                  <a:pt x="0" y="0"/>
                </a:lnTo>
                <a:lnTo>
                  <a:pt x="47867" y="134911"/>
                </a:lnTo>
                <a:lnTo>
                  <a:pt x="125682" y="17755"/>
                </a:lnTo>
                <a:lnTo>
                  <a:pt x="94262" y="13316"/>
                </a:lnTo>
                <a:close/>
              </a:path>
            </a:pathLst>
          </a:custGeom>
          <a:solidFill>
            <a:srgbClr val="00FCFF"/>
          </a:solidFill>
          <a:ln w="12700">
            <a:noFill/>
          </a:ln>
        </p:spPr>
        <p:txBody>
          <a:bodyPr/>
          <a:lstStyle/>
          <a:p>
            <a:endParaRPr lang="en-US"/>
          </a:p>
        </p:txBody>
      </p:sp>
      <p:sp>
        <p:nvSpPr>
          <p:cNvPr id="44" name="Arc 43"/>
          <p:cNvSpPr/>
          <p:nvPr/>
        </p:nvSpPr>
        <p:spPr>
          <a:xfrm>
            <a:off x="1111256" y="2890527"/>
            <a:ext cx="3232304" cy="3232304"/>
          </a:xfrm>
          <a:prstGeom prst="arc">
            <a:avLst>
              <a:gd name="adj1" fmla="val 485868"/>
              <a:gd name="adj2" fmla="val 739401"/>
            </a:avLst>
          </a:prstGeom>
          <a:ln w="88900">
            <a:solidFill>
              <a:srgbClr val="000000"/>
            </a:solidFill>
          </a:ln>
        </p:spPr>
        <p:txBody>
          <a:bodyPr/>
          <a:lstStyle/>
          <a:p>
            <a:endParaRPr lang="en-US"/>
          </a:p>
        </p:txBody>
      </p:sp>
      <p:sp>
        <p:nvSpPr>
          <p:cNvPr id="45" name="Freeform 44"/>
          <p:cNvSpPr/>
          <p:nvPr/>
        </p:nvSpPr>
        <p:spPr>
          <a:xfrm>
            <a:off x="4291515" y="4667661"/>
            <a:ext cx="99219" cy="104543"/>
          </a:xfrm>
          <a:custGeom>
            <a:avLst/>
            <a:gdLst/>
            <a:ahLst/>
            <a:cxnLst/>
            <a:rect l="0" t="0" r="0" b="0"/>
            <a:pathLst>
              <a:path w="177702" h="177702">
                <a:moveTo>
                  <a:pt x="94213" y="130531"/>
                </a:moveTo>
                <a:lnTo>
                  <a:pt x="125617" y="135083"/>
                </a:lnTo>
                <a:lnTo>
                  <a:pt x="78237" y="0"/>
                </a:lnTo>
                <a:lnTo>
                  <a:pt x="0" y="116874"/>
                </a:lnTo>
                <a:lnTo>
                  <a:pt x="31404" y="121426"/>
                </a:lnTo>
                <a:close/>
              </a:path>
            </a:pathLst>
          </a:custGeom>
          <a:solidFill>
            <a:srgbClr val="000000"/>
          </a:solidFill>
          <a:ln w="25400">
            <a:solidFill>
              <a:srgbClr val="000000"/>
            </a:solidFill>
          </a:ln>
        </p:spPr>
        <p:txBody>
          <a:bodyPr/>
          <a:lstStyle/>
          <a:p>
            <a:endParaRPr lang="en-US"/>
          </a:p>
        </p:txBody>
      </p:sp>
      <p:sp>
        <p:nvSpPr>
          <p:cNvPr id="46" name="Arc 45"/>
          <p:cNvSpPr/>
          <p:nvPr/>
        </p:nvSpPr>
        <p:spPr>
          <a:xfrm>
            <a:off x="1111256" y="2890527"/>
            <a:ext cx="3232304" cy="3232304"/>
          </a:xfrm>
          <a:prstGeom prst="arc">
            <a:avLst>
              <a:gd name="adj1" fmla="val 485868"/>
              <a:gd name="adj2" fmla="val 724214"/>
            </a:avLst>
          </a:prstGeom>
          <a:ln w="63500">
            <a:solidFill>
              <a:srgbClr val="000000"/>
            </a:solidFill>
          </a:ln>
        </p:spPr>
        <p:txBody>
          <a:bodyPr/>
          <a:lstStyle/>
          <a:p>
            <a:endParaRPr lang="en-US"/>
          </a:p>
        </p:txBody>
      </p:sp>
      <p:sp>
        <p:nvSpPr>
          <p:cNvPr id="47" name="Freeform 46"/>
          <p:cNvSpPr/>
          <p:nvPr/>
        </p:nvSpPr>
        <p:spPr>
          <a:xfrm>
            <a:off x="4291515" y="4667661"/>
            <a:ext cx="84939" cy="90264"/>
          </a:xfrm>
          <a:custGeom>
            <a:avLst/>
            <a:gdLst/>
            <a:ahLst/>
            <a:cxnLst/>
            <a:rect l="0" t="0" r="0" b="0"/>
            <a:pathLst>
              <a:path w="152316" h="152316">
                <a:moveTo>
                  <a:pt x="94213" y="130531"/>
                </a:moveTo>
                <a:lnTo>
                  <a:pt x="125617" y="135083"/>
                </a:lnTo>
                <a:lnTo>
                  <a:pt x="78237" y="0"/>
                </a:lnTo>
                <a:lnTo>
                  <a:pt x="0" y="116874"/>
                </a:lnTo>
                <a:lnTo>
                  <a:pt x="31404" y="121426"/>
                </a:lnTo>
                <a:close/>
              </a:path>
            </a:pathLst>
          </a:custGeom>
          <a:solidFill>
            <a:srgbClr val="000000"/>
          </a:solidFill>
          <a:ln w="12700">
            <a:noFill/>
          </a:ln>
        </p:spPr>
        <p:txBody>
          <a:bodyPr/>
          <a:lstStyle/>
          <a:p>
            <a:endParaRPr lang="en-US"/>
          </a:p>
        </p:txBody>
      </p:sp>
      <p:sp>
        <p:nvSpPr>
          <p:cNvPr id="48" name="Arc 47"/>
          <p:cNvSpPr/>
          <p:nvPr/>
        </p:nvSpPr>
        <p:spPr>
          <a:xfrm>
            <a:off x="1111256" y="2890527"/>
            <a:ext cx="3232304" cy="3232304"/>
          </a:xfrm>
          <a:prstGeom prst="arc">
            <a:avLst>
              <a:gd name="adj1" fmla="val 19033579"/>
              <a:gd name="adj2" fmla="val 367171"/>
            </a:avLst>
          </a:prstGeom>
          <a:ln w="88900">
            <a:solidFill>
              <a:srgbClr val="000000"/>
            </a:solidFill>
          </a:ln>
        </p:spPr>
        <p:txBody>
          <a:bodyPr/>
          <a:lstStyle/>
          <a:p>
            <a:endParaRPr lang="en-US"/>
          </a:p>
        </p:txBody>
      </p:sp>
      <p:sp>
        <p:nvSpPr>
          <p:cNvPr id="49" name="Freeform 48"/>
          <p:cNvSpPr/>
          <p:nvPr/>
        </p:nvSpPr>
        <p:spPr>
          <a:xfrm>
            <a:off x="3867107" y="3360801"/>
            <a:ext cx="104321" cy="104185"/>
          </a:xfrm>
          <a:custGeom>
            <a:avLst/>
            <a:gdLst/>
            <a:ahLst/>
            <a:cxnLst/>
            <a:rect l="0" t="0" r="0" b="0"/>
            <a:pathLst>
              <a:path w="177702" h="177702">
                <a:moveTo>
                  <a:pt x="111339" y="69980"/>
                </a:moveTo>
                <a:lnTo>
                  <a:pt x="134688" y="48491"/>
                </a:lnTo>
                <a:lnTo>
                  <a:pt x="0" y="0"/>
                </a:lnTo>
                <a:lnTo>
                  <a:pt x="41291" y="134446"/>
                </a:lnTo>
                <a:lnTo>
                  <a:pt x="64640" y="112957"/>
                </a:lnTo>
                <a:close/>
              </a:path>
            </a:pathLst>
          </a:custGeom>
          <a:solidFill>
            <a:srgbClr val="000000"/>
          </a:solidFill>
          <a:ln w="25400">
            <a:solidFill>
              <a:srgbClr val="000000"/>
            </a:solidFill>
          </a:ln>
        </p:spPr>
        <p:txBody>
          <a:bodyPr/>
          <a:lstStyle/>
          <a:p>
            <a:endParaRPr lang="en-US"/>
          </a:p>
        </p:txBody>
      </p:sp>
      <p:sp>
        <p:nvSpPr>
          <p:cNvPr id="50" name="Arc 49"/>
          <p:cNvSpPr/>
          <p:nvPr/>
        </p:nvSpPr>
        <p:spPr>
          <a:xfrm>
            <a:off x="1111256" y="2890527"/>
            <a:ext cx="3232304" cy="3232304"/>
          </a:xfrm>
          <a:prstGeom prst="arc">
            <a:avLst>
              <a:gd name="adj1" fmla="val 19033579"/>
              <a:gd name="adj2" fmla="val 351984"/>
            </a:avLst>
          </a:prstGeom>
          <a:ln w="63500">
            <a:solidFill>
              <a:srgbClr val="000000"/>
            </a:solidFill>
          </a:ln>
        </p:spPr>
        <p:txBody>
          <a:bodyPr/>
          <a:lstStyle/>
          <a:p>
            <a:endParaRPr lang="en-US"/>
          </a:p>
        </p:txBody>
      </p:sp>
      <p:sp>
        <p:nvSpPr>
          <p:cNvPr id="51" name="Freeform 50"/>
          <p:cNvSpPr/>
          <p:nvPr/>
        </p:nvSpPr>
        <p:spPr>
          <a:xfrm>
            <a:off x="3867106" y="3360801"/>
            <a:ext cx="90042" cy="89906"/>
          </a:xfrm>
          <a:custGeom>
            <a:avLst/>
            <a:gdLst/>
            <a:ahLst/>
            <a:cxnLst/>
            <a:rect l="0" t="0" r="0" b="0"/>
            <a:pathLst>
              <a:path w="152316" h="152316">
                <a:moveTo>
                  <a:pt x="111339" y="69980"/>
                </a:moveTo>
                <a:lnTo>
                  <a:pt x="134688" y="48491"/>
                </a:lnTo>
                <a:lnTo>
                  <a:pt x="0" y="0"/>
                </a:lnTo>
                <a:lnTo>
                  <a:pt x="41291" y="134446"/>
                </a:lnTo>
                <a:lnTo>
                  <a:pt x="64640" y="112957"/>
                </a:lnTo>
                <a:close/>
              </a:path>
            </a:pathLst>
          </a:custGeom>
          <a:solidFill>
            <a:srgbClr val="000000"/>
          </a:solidFill>
          <a:ln w="12700">
            <a:noFill/>
          </a:ln>
        </p:spPr>
        <p:txBody>
          <a:bodyPr/>
          <a:lstStyle/>
          <a:p>
            <a:endParaRPr lang="en-US"/>
          </a:p>
        </p:txBody>
      </p:sp>
      <p:sp>
        <p:nvSpPr>
          <p:cNvPr id="52" name="Arc 51"/>
          <p:cNvSpPr/>
          <p:nvPr/>
        </p:nvSpPr>
        <p:spPr>
          <a:xfrm>
            <a:off x="1111256" y="2890527"/>
            <a:ext cx="3232304" cy="3232304"/>
          </a:xfrm>
          <a:prstGeom prst="arc">
            <a:avLst>
              <a:gd name="adj1" fmla="val 12411422"/>
              <a:gd name="adj2" fmla="val 14575738"/>
            </a:avLst>
          </a:prstGeom>
          <a:ln w="88900">
            <a:solidFill>
              <a:srgbClr val="009799"/>
            </a:solidFill>
          </a:ln>
        </p:spPr>
        <p:txBody>
          <a:bodyPr/>
          <a:lstStyle/>
          <a:p>
            <a:endParaRPr lang="en-US"/>
          </a:p>
        </p:txBody>
      </p:sp>
      <p:sp>
        <p:nvSpPr>
          <p:cNvPr id="53" name="Freeform 52"/>
          <p:cNvSpPr/>
          <p:nvPr/>
        </p:nvSpPr>
        <p:spPr>
          <a:xfrm>
            <a:off x="1255691" y="3756573"/>
            <a:ext cx="92171" cy="109078"/>
          </a:xfrm>
          <a:custGeom>
            <a:avLst/>
            <a:gdLst/>
            <a:ahLst/>
            <a:cxnLst/>
            <a:rect l="0" t="0" r="0" b="0"/>
            <a:pathLst>
              <a:path w="165009" h="190395">
                <a:moveTo>
                  <a:pt x="28272" y="14410"/>
                </a:moveTo>
                <a:lnTo>
                  <a:pt x="0" y="0"/>
                </a:lnTo>
                <a:lnTo>
                  <a:pt x="1422" y="143144"/>
                </a:lnTo>
                <a:lnTo>
                  <a:pt x="113088" y="57639"/>
                </a:lnTo>
                <a:lnTo>
                  <a:pt x="84816" y="43229"/>
                </a:lnTo>
                <a:close/>
              </a:path>
            </a:pathLst>
          </a:custGeom>
          <a:solidFill>
            <a:srgbClr val="000000"/>
          </a:solidFill>
          <a:ln w="25400">
            <a:solidFill>
              <a:srgbClr val="009799"/>
            </a:solidFill>
          </a:ln>
        </p:spPr>
        <p:txBody>
          <a:bodyPr/>
          <a:lstStyle/>
          <a:p>
            <a:endParaRPr lang="en-US"/>
          </a:p>
        </p:txBody>
      </p:sp>
      <p:sp>
        <p:nvSpPr>
          <p:cNvPr id="54" name="Arc 53"/>
          <p:cNvSpPr/>
          <p:nvPr/>
        </p:nvSpPr>
        <p:spPr>
          <a:xfrm>
            <a:off x="1111256" y="2890527"/>
            <a:ext cx="3232304" cy="3232304"/>
          </a:xfrm>
          <a:prstGeom prst="arc">
            <a:avLst>
              <a:gd name="adj1" fmla="val 12411422"/>
              <a:gd name="adj2" fmla="val 14560551"/>
            </a:avLst>
          </a:prstGeom>
          <a:ln w="63500">
            <a:solidFill>
              <a:srgbClr val="00FCFF"/>
            </a:solidFill>
          </a:ln>
        </p:spPr>
        <p:txBody>
          <a:bodyPr/>
          <a:lstStyle/>
          <a:p>
            <a:endParaRPr lang="en-US"/>
          </a:p>
        </p:txBody>
      </p:sp>
      <p:sp>
        <p:nvSpPr>
          <p:cNvPr id="55" name="Freeform 54"/>
          <p:cNvSpPr/>
          <p:nvPr/>
        </p:nvSpPr>
        <p:spPr>
          <a:xfrm>
            <a:off x="1255691" y="3756573"/>
            <a:ext cx="77892" cy="94798"/>
          </a:xfrm>
          <a:custGeom>
            <a:avLst/>
            <a:gdLst/>
            <a:ahLst/>
            <a:cxnLst/>
            <a:rect l="0" t="0" r="0" b="0"/>
            <a:pathLst>
              <a:path w="139623" h="165009">
                <a:moveTo>
                  <a:pt x="28272" y="14410"/>
                </a:moveTo>
                <a:lnTo>
                  <a:pt x="0" y="0"/>
                </a:lnTo>
                <a:lnTo>
                  <a:pt x="1422" y="143144"/>
                </a:lnTo>
                <a:lnTo>
                  <a:pt x="113088" y="57639"/>
                </a:lnTo>
                <a:lnTo>
                  <a:pt x="84816" y="43229"/>
                </a:lnTo>
                <a:close/>
              </a:path>
            </a:pathLst>
          </a:custGeom>
          <a:solidFill>
            <a:srgbClr val="00FCFF"/>
          </a:solidFill>
          <a:ln w="12700">
            <a:noFill/>
          </a:ln>
        </p:spPr>
        <p:txBody>
          <a:bodyPr/>
          <a:lstStyle/>
          <a:p>
            <a:endParaRPr lang="en-US"/>
          </a:p>
        </p:txBody>
      </p:sp>
      <p:sp>
        <p:nvSpPr>
          <p:cNvPr id="56" name="Arc 55"/>
          <p:cNvSpPr/>
          <p:nvPr/>
        </p:nvSpPr>
        <p:spPr>
          <a:xfrm>
            <a:off x="1111256" y="2890527"/>
            <a:ext cx="3232304" cy="3232304"/>
          </a:xfrm>
          <a:prstGeom prst="arc">
            <a:avLst>
              <a:gd name="adj1" fmla="val 16342885"/>
              <a:gd name="adj2" fmla="val 18312223"/>
            </a:avLst>
          </a:prstGeom>
          <a:ln w="88900">
            <a:solidFill>
              <a:srgbClr val="000000"/>
            </a:solidFill>
          </a:ln>
        </p:spPr>
        <p:txBody>
          <a:bodyPr/>
          <a:lstStyle/>
          <a:p>
            <a:endParaRPr lang="en-US"/>
          </a:p>
        </p:txBody>
      </p:sp>
      <p:sp>
        <p:nvSpPr>
          <p:cNvPr id="57" name="Freeform 56"/>
          <p:cNvSpPr/>
          <p:nvPr/>
        </p:nvSpPr>
        <p:spPr>
          <a:xfrm>
            <a:off x="2727414" y="2856440"/>
            <a:ext cx="101511" cy="99888"/>
          </a:xfrm>
          <a:custGeom>
            <a:avLst/>
            <a:gdLst/>
            <a:ahLst/>
            <a:cxnLst/>
            <a:rect l="0" t="0" r="0" b="0"/>
            <a:pathLst>
              <a:path w="177702" h="177702">
                <a:moveTo>
                  <a:pt x="128290" y="31702"/>
                </a:moveTo>
                <a:lnTo>
                  <a:pt x="129692" y="0"/>
                </a:lnTo>
                <a:lnTo>
                  <a:pt x="0" y="60599"/>
                </a:lnTo>
                <a:lnTo>
                  <a:pt x="124086" y="126806"/>
                </a:lnTo>
                <a:lnTo>
                  <a:pt x="125487" y="95105"/>
                </a:lnTo>
                <a:close/>
              </a:path>
            </a:pathLst>
          </a:custGeom>
          <a:solidFill>
            <a:srgbClr val="000000"/>
          </a:solidFill>
          <a:ln w="25400">
            <a:solidFill>
              <a:srgbClr val="000000"/>
            </a:solidFill>
          </a:ln>
        </p:spPr>
        <p:txBody>
          <a:bodyPr/>
          <a:lstStyle/>
          <a:p>
            <a:endParaRPr lang="en-US"/>
          </a:p>
        </p:txBody>
      </p:sp>
      <p:sp>
        <p:nvSpPr>
          <p:cNvPr id="58" name="Arc 57"/>
          <p:cNvSpPr/>
          <p:nvPr/>
        </p:nvSpPr>
        <p:spPr>
          <a:xfrm>
            <a:off x="1111256" y="2890527"/>
            <a:ext cx="3232304" cy="3232304"/>
          </a:xfrm>
          <a:prstGeom prst="arc">
            <a:avLst>
              <a:gd name="adj1" fmla="val 16342885"/>
              <a:gd name="adj2" fmla="val 18297036"/>
            </a:avLst>
          </a:prstGeom>
          <a:ln w="63500">
            <a:solidFill>
              <a:srgbClr val="000000"/>
            </a:solidFill>
          </a:ln>
        </p:spPr>
        <p:txBody>
          <a:bodyPr/>
          <a:lstStyle/>
          <a:p>
            <a:endParaRPr lang="en-US"/>
          </a:p>
        </p:txBody>
      </p:sp>
      <p:sp>
        <p:nvSpPr>
          <p:cNvPr id="59" name="Freeform 58"/>
          <p:cNvSpPr/>
          <p:nvPr/>
        </p:nvSpPr>
        <p:spPr>
          <a:xfrm>
            <a:off x="2727414" y="2856440"/>
            <a:ext cx="87231" cy="85608"/>
          </a:xfrm>
          <a:custGeom>
            <a:avLst/>
            <a:gdLst/>
            <a:ahLst/>
            <a:cxnLst/>
            <a:rect l="0" t="0" r="0" b="0"/>
            <a:pathLst>
              <a:path w="152316" h="152316">
                <a:moveTo>
                  <a:pt x="128290" y="31702"/>
                </a:moveTo>
                <a:lnTo>
                  <a:pt x="129692" y="0"/>
                </a:lnTo>
                <a:lnTo>
                  <a:pt x="0" y="60599"/>
                </a:lnTo>
                <a:lnTo>
                  <a:pt x="124086" y="126806"/>
                </a:lnTo>
                <a:lnTo>
                  <a:pt x="125487" y="95105"/>
                </a:lnTo>
                <a:close/>
              </a:path>
            </a:pathLst>
          </a:custGeom>
          <a:solidFill>
            <a:srgbClr val="000000"/>
          </a:solidFill>
          <a:ln w="12700">
            <a:noFill/>
          </a:ln>
        </p:spPr>
        <p:txBody>
          <a:bodyPr/>
          <a:lstStyle/>
          <a:p>
            <a:endParaRPr lang="en-US"/>
          </a:p>
        </p:txBody>
      </p:sp>
      <p:sp>
        <p:nvSpPr>
          <p:cNvPr id="60" name="Arc 59"/>
          <p:cNvSpPr/>
          <p:nvPr/>
        </p:nvSpPr>
        <p:spPr>
          <a:xfrm>
            <a:off x="1111256" y="2890527"/>
            <a:ext cx="3232304" cy="3232304"/>
          </a:xfrm>
          <a:prstGeom prst="arc">
            <a:avLst>
              <a:gd name="adj1" fmla="val 833836"/>
              <a:gd name="adj2" fmla="val 2498300"/>
            </a:avLst>
          </a:prstGeom>
          <a:ln w="88900">
            <a:solidFill>
              <a:srgbClr val="992699"/>
            </a:solidFill>
          </a:ln>
        </p:spPr>
        <p:txBody>
          <a:bodyPr/>
          <a:lstStyle/>
          <a:p>
            <a:endParaRPr lang="en-US"/>
          </a:p>
        </p:txBody>
      </p:sp>
      <p:sp>
        <p:nvSpPr>
          <p:cNvPr id="61" name="Freeform 60"/>
          <p:cNvSpPr/>
          <p:nvPr/>
        </p:nvSpPr>
        <p:spPr>
          <a:xfrm>
            <a:off x="3894538" y="5548437"/>
            <a:ext cx="103638" cy="104726"/>
          </a:xfrm>
          <a:custGeom>
            <a:avLst/>
            <a:gdLst/>
            <a:ahLst/>
            <a:cxnLst/>
            <a:rect l="0" t="0" r="0" b="0"/>
            <a:pathLst>
              <a:path w="190395" h="190395">
                <a:moveTo>
                  <a:pt x="109610" y="62750"/>
                </a:moveTo>
                <a:lnTo>
                  <a:pt x="133473" y="83666"/>
                </a:lnTo>
                <a:lnTo>
                  <a:pt x="0" y="135407"/>
                </a:lnTo>
                <a:lnTo>
                  <a:pt x="38021" y="0"/>
                </a:lnTo>
                <a:lnTo>
                  <a:pt x="61884" y="20917"/>
                </a:lnTo>
                <a:close/>
              </a:path>
            </a:pathLst>
          </a:custGeom>
          <a:solidFill>
            <a:srgbClr val="000000"/>
          </a:solidFill>
          <a:ln w="25400">
            <a:solidFill>
              <a:srgbClr val="992699"/>
            </a:solidFill>
          </a:ln>
        </p:spPr>
        <p:txBody>
          <a:bodyPr/>
          <a:lstStyle/>
          <a:p>
            <a:endParaRPr lang="en-US"/>
          </a:p>
        </p:txBody>
      </p:sp>
      <p:sp>
        <p:nvSpPr>
          <p:cNvPr id="62" name="Arc 61"/>
          <p:cNvSpPr/>
          <p:nvPr/>
        </p:nvSpPr>
        <p:spPr>
          <a:xfrm>
            <a:off x="1111256" y="2890527"/>
            <a:ext cx="3232304" cy="3232304"/>
          </a:xfrm>
          <a:prstGeom prst="arc">
            <a:avLst>
              <a:gd name="adj1" fmla="val 833836"/>
              <a:gd name="adj2" fmla="val 2483112"/>
            </a:avLst>
          </a:prstGeom>
          <a:ln w="63500">
            <a:solidFill>
              <a:srgbClr val="FF40FF"/>
            </a:solidFill>
          </a:ln>
        </p:spPr>
        <p:txBody>
          <a:bodyPr/>
          <a:lstStyle/>
          <a:p>
            <a:endParaRPr lang="en-US"/>
          </a:p>
        </p:txBody>
      </p:sp>
      <p:sp>
        <p:nvSpPr>
          <p:cNvPr id="63" name="Freeform 62"/>
          <p:cNvSpPr/>
          <p:nvPr/>
        </p:nvSpPr>
        <p:spPr>
          <a:xfrm>
            <a:off x="3894538" y="5548437"/>
            <a:ext cx="89358" cy="90446"/>
          </a:xfrm>
          <a:custGeom>
            <a:avLst/>
            <a:gdLst/>
            <a:ahLst/>
            <a:cxnLst/>
            <a:rect l="0" t="0" r="0" b="0"/>
            <a:pathLst>
              <a:path w="165009" h="165009">
                <a:moveTo>
                  <a:pt x="109610" y="62750"/>
                </a:moveTo>
                <a:lnTo>
                  <a:pt x="133473" y="83666"/>
                </a:lnTo>
                <a:lnTo>
                  <a:pt x="0" y="135407"/>
                </a:lnTo>
                <a:lnTo>
                  <a:pt x="38021" y="0"/>
                </a:lnTo>
                <a:lnTo>
                  <a:pt x="61884" y="20917"/>
                </a:lnTo>
                <a:close/>
              </a:path>
            </a:pathLst>
          </a:custGeom>
          <a:solidFill>
            <a:srgbClr val="FF40FF"/>
          </a:solidFill>
          <a:ln w="12700">
            <a:noFill/>
          </a:ln>
        </p:spPr>
        <p:txBody>
          <a:bodyPr/>
          <a:lstStyle/>
          <a:p>
            <a:endParaRPr lang="en-US"/>
          </a:p>
        </p:txBody>
      </p:sp>
      <p:sp>
        <p:nvSpPr>
          <p:cNvPr id="64" name="Arc 63"/>
          <p:cNvSpPr/>
          <p:nvPr/>
        </p:nvSpPr>
        <p:spPr>
          <a:xfrm>
            <a:off x="1111256" y="2890527"/>
            <a:ext cx="3232304" cy="3232304"/>
          </a:xfrm>
          <a:prstGeom prst="arc">
            <a:avLst>
              <a:gd name="adj1" fmla="val 10990409"/>
              <a:gd name="adj2" fmla="val 11005596"/>
            </a:avLst>
          </a:prstGeom>
          <a:ln w="88900">
            <a:solidFill>
              <a:srgbClr val="000000"/>
            </a:solidFill>
          </a:ln>
        </p:spPr>
        <p:txBody>
          <a:bodyPr/>
          <a:lstStyle/>
          <a:p>
            <a:endParaRPr lang="en-US"/>
          </a:p>
        </p:txBody>
      </p:sp>
      <p:sp>
        <p:nvSpPr>
          <p:cNvPr id="65" name="Freeform 64"/>
          <p:cNvSpPr/>
          <p:nvPr/>
        </p:nvSpPr>
        <p:spPr>
          <a:xfrm>
            <a:off x="1077283" y="4361599"/>
            <a:ext cx="99883" cy="101419"/>
          </a:xfrm>
          <a:custGeom>
            <a:avLst/>
            <a:gdLst/>
            <a:ahLst/>
            <a:cxnLst/>
            <a:rect l="0" t="0" r="0" b="0"/>
            <a:pathLst>
              <a:path w="177702" h="177702">
                <a:moveTo>
                  <a:pt x="31699" y="125178"/>
                </a:moveTo>
                <a:lnTo>
                  <a:pt x="0" y="123728"/>
                </a:lnTo>
                <a:lnTo>
                  <a:pt x="71997" y="0"/>
                </a:lnTo>
                <a:lnTo>
                  <a:pt x="126797" y="129528"/>
                </a:lnTo>
                <a:lnTo>
                  <a:pt x="95098" y="128078"/>
                </a:lnTo>
                <a:close/>
              </a:path>
            </a:pathLst>
          </a:custGeom>
          <a:solidFill>
            <a:srgbClr val="000000"/>
          </a:solidFill>
          <a:ln w="25400">
            <a:solidFill>
              <a:srgbClr val="000000"/>
            </a:solidFill>
          </a:ln>
        </p:spPr>
        <p:txBody>
          <a:bodyPr/>
          <a:lstStyle/>
          <a:p>
            <a:endParaRPr lang="en-US"/>
          </a:p>
        </p:txBody>
      </p:sp>
      <p:sp>
        <p:nvSpPr>
          <p:cNvPr id="66" name="Arc 65"/>
          <p:cNvSpPr/>
          <p:nvPr/>
        </p:nvSpPr>
        <p:spPr>
          <a:xfrm>
            <a:off x="1111256" y="2890527"/>
            <a:ext cx="3232304" cy="3232304"/>
          </a:xfrm>
          <a:prstGeom prst="arc">
            <a:avLst>
              <a:gd name="adj1" fmla="val 10990409"/>
              <a:gd name="adj2" fmla="val 11010409"/>
            </a:avLst>
          </a:prstGeom>
          <a:ln w="63500">
            <a:solidFill>
              <a:srgbClr val="000000"/>
            </a:solidFill>
          </a:ln>
        </p:spPr>
        <p:txBody>
          <a:bodyPr/>
          <a:lstStyle/>
          <a:p>
            <a:endParaRPr lang="en-US"/>
          </a:p>
        </p:txBody>
      </p:sp>
      <p:sp>
        <p:nvSpPr>
          <p:cNvPr id="67" name="Freeform 66"/>
          <p:cNvSpPr/>
          <p:nvPr/>
        </p:nvSpPr>
        <p:spPr>
          <a:xfrm>
            <a:off x="1077283" y="4361599"/>
            <a:ext cx="85603" cy="87139"/>
          </a:xfrm>
          <a:custGeom>
            <a:avLst/>
            <a:gdLst/>
            <a:ahLst/>
            <a:cxnLst/>
            <a:rect l="0" t="0" r="0" b="0"/>
            <a:pathLst>
              <a:path w="152316" h="152316">
                <a:moveTo>
                  <a:pt x="31699" y="125178"/>
                </a:moveTo>
                <a:lnTo>
                  <a:pt x="0" y="123728"/>
                </a:lnTo>
                <a:lnTo>
                  <a:pt x="71997" y="0"/>
                </a:lnTo>
                <a:lnTo>
                  <a:pt x="126797" y="129528"/>
                </a:lnTo>
                <a:lnTo>
                  <a:pt x="95098" y="128078"/>
                </a:lnTo>
                <a:close/>
              </a:path>
            </a:pathLst>
          </a:custGeom>
          <a:solidFill>
            <a:srgbClr val="000000"/>
          </a:solidFill>
          <a:ln w="12700">
            <a:noFill/>
          </a:ln>
        </p:spPr>
        <p:txBody>
          <a:bodyPr/>
          <a:lstStyle/>
          <a:p>
            <a:endParaRPr lang="en-US"/>
          </a:p>
        </p:txBody>
      </p:sp>
      <p:sp>
        <p:nvSpPr>
          <p:cNvPr id="68" name="Arc 67"/>
          <p:cNvSpPr/>
          <p:nvPr/>
        </p:nvSpPr>
        <p:spPr>
          <a:xfrm>
            <a:off x="1111256" y="2890527"/>
            <a:ext cx="3232304" cy="3232304"/>
          </a:xfrm>
          <a:prstGeom prst="arc">
            <a:avLst>
              <a:gd name="adj1" fmla="val 14737253"/>
              <a:gd name="adj2" fmla="val 14752440"/>
            </a:avLst>
          </a:prstGeom>
          <a:ln w="88900">
            <a:solidFill>
              <a:srgbClr val="000000"/>
            </a:solidFill>
          </a:ln>
        </p:spPr>
        <p:txBody>
          <a:bodyPr/>
          <a:lstStyle/>
          <a:p>
            <a:endParaRPr lang="en-US"/>
          </a:p>
        </p:txBody>
      </p:sp>
      <p:sp>
        <p:nvSpPr>
          <p:cNvPr id="69" name="Freeform 68"/>
          <p:cNvSpPr/>
          <p:nvPr/>
        </p:nvSpPr>
        <p:spPr>
          <a:xfrm>
            <a:off x="1999721" y="3000337"/>
            <a:ext cx="107650" cy="93668"/>
          </a:xfrm>
          <a:custGeom>
            <a:avLst/>
            <a:gdLst/>
            <a:ahLst/>
            <a:cxnLst/>
            <a:rect l="0" t="0" r="0" b="0"/>
            <a:pathLst>
              <a:path w="190395" h="165009">
                <a:moveTo>
                  <a:pt x="101538" y="28937"/>
                </a:moveTo>
                <a:lnTo>
                  <a:pt x="88516" y="0"/>
                </a:lnTo>
                <a:lnTo>
                  <a:pt x="0" y="112504"/>
                </a:lnTo>
                <a:lnTo>
                  <a:pt x="140606" y="115749"/>
                </a:lnTo>
                <a:lnTo>
                  <a:pt x="127583" y="86812"/>
                </a:lnTo>
                <a:close/>
              </a:path>
            </a:pathLst>
          </a:custGeom>
          <a:solidFill>
            <a:srgbClr val="000000"/>
          </a:solidFill>
          <a:ln w="25400">
            <a:solidFill>
              <a:srgbClr val="000000"/>
            </a:solidFill>
          </a:ln>
        </p:spPr>
        <p:txBody>
          <a:bodyPr/>
          <a:lstStyle/>
          <a:p>
            <a:endParaRPr lang="en-US"/>
          </a:p>
        </p:txBody>
      </p:sp>
      <p:sp>
        <p:nvSpPr>
          <p:cNvPr id="70" name="Arc 69"/>
          <p:cNvSpPr/>
          <p:nvPr/>
        </p:nvSpPr>
        <p:spPr>
          <a:xfrm>
            <a:off x="1111256" y="2890527"/>
            <a:ext cx="3232304" cy="3232304"/>
          </a:xfrm>
          <a:prstGeom prst="arc">
            <a:avLst>
              <a:gd name="adj1" fmla="val 14737253"/>
              <a:gd name="adj2" fmla="val 14757253"/>
            </a:avLst>
          </a:prstGeom>
          <a:ln w="63500">
            <a:solidFill>
              <a:srgbClr val="000000"/>
            </a:solidFill>
          </a:ln>
        </p:spPr>
        <p:txBody>
          <a:bodyPr/>
          <a:lstStyle/>
          <a:p>
            <a:endParaRPr lang="en-US"/>
          </a:p>
        </p:txBody>
      </p:sp>
      <p:sp>
        <p:nvSpPr>
          <p:cNvPr id="71" name="Freeform 70"/>
          <p:cNvSpPr/>
          <p:nvPr/>
        </p:nvSpPr>
        <p:spPr>
          <a:xfrm>
            <a:off x="1999720" y="3000337"/>
            <a:ext cx="93371" cy="79388"/>
          </a:xfrm>
          <a:custGeom>
            <a:avLst/>
            <a:gdLst/>
            <a:ahLst/>
            <a:cxnLst/>
            <a:rect l="0" t="0" r="0" b="0"/>
            <a:pathLst>
              <a:path w="165009" h="139623">
                <a:moveTo>
                  <a:pt x="101538" y="28937"/>
                </a:moveTo>
                <a:lnTo>
                  <a:pt x="88516" y="0"/>
                </a:lnTo>
                <a:lnTo>
                  <a:pt x="0" y="112504"/>
                </a:lnTo>
                <a:lnTo>
                  <a:pt x="140606" y="115749"/>
                </a:lnTo>
                <a:lnTo>
                  <a:pt x="127583" y="86812"/>
                </a:lnTo>
                <a:close/>
              </a:path>
            </a:pathLst>
          </a:custGeom>
          <a:solidFill>
            <a:srgbClr val="000000"/>
          </a:solidFill>
          <a:ln w="12700">
            <a:noFill/>
          </a:ln>
        </p:spPr>
        <p:txBody>
          <a:bodyPr/>
          <a:lstStyle/>
          <a:p>
            <a:endParaRPr lang="en-US"/>
          </a:p>
        </p:txBody>
      </p:sp>
      <p:sp>
        <p:nvSpPr>
          <p:cNvPr id="72" name="Arc 71"/>
          <p:cNvSpPr/>
          <p:nvPr/>
        </p:nvSpPr>
        <p:spPr>
          <a:xfrm>
            <a:off x="1111256" y="2890527"/>
            <a:ext cx="3232304" cy="3232304"/>
          </a:xfrm>
          <a:prstGeom prst="arc">
            <a:avLst>
              <a:gd name="adj1" fmla="val 12152634"/>
              <a:gd name="adj2" fmla="val 12278545"/>
            </a:avLst>
          </a:prstGeom>
          <a:ln w="88900">
            <a:solidFill>
              <a:srgbClr val="009500"/>
            </a:solidFill>
          </a:ln>
        </p:spPr>
        <p:txBody>
          <a:bodyPr/>
          <a:lstStyle/>
          <a:p>
            <a:endParaRPr lang="en-US"/>
          </a:p>
        </p:txBody>
      </p:sp>
      <p:sp>
        <p:nvSpPr>
          <p:cNvPr id="73" name="Freeform 72"/>
          <p:cNvSpPr/>
          <p:nvPr/>
        </p:nvSpPr>
        <p:spPr>
          <a:xfrm>
            <a:off x="1203445" y="3869382"/>
            <a:ext cx="94430" cy="108790"/>
          </a:xfrm>
          <a:custGeom>
            <a:avLst/>
            <a:gdLst/>
            <a:ahLst/>
            <a:cxnLst/>
            <a:rect l="0" t="0" r="0" b="0"/>
            <a:pathLst>
              <a:path w="165009" h="190395">
                <a:moveTo>
                  <a:pt x="29276" y="12243"/>
                </a:moveTo>
                <a:lnTo>
                  <a:pt x="0" y="0"/>
                </a:lnTo>
                <a:lnTo>
                  <a:pt x="12183" y="142632"/>
                </a:lnTo>
                <a:lnTo>
                  <a:pt x="117103" y="48971"/>
                </a:lnTo>
                <a:lnTo>
                  <a:pt x="87827" y="36728"/>
                </a:lnTo>
                <a:close/>
              </a:path>
            </a:pathLst>
          </a:custGeom>
          <a:solidFill>
            <a:srgbClr val="000000"/>
          </a:solidFill>
          <a:ln w="25400">
            <a:solidFill>
              <a:srgbClr val="009500"/>
            </a:solidFill>
          </a:ln>
        </p:spPr>
        <p:txBody>
          <a:bodyPr/>
          <a:lstStyle/>
          <a:p>
            <a:endParaRPr lang="en-US"/>
          </a:p>
        </p:txBody>
      </p:sp>
      <p:sp>
        <p:nvSpPr>
          <p:cNvPr id="74" name="Arc 73"/>
          <p:cNvSpPr/>
          <p:nvPr/>
        </p:nvSpPr>
        <p:spPr>
          <a:xfrm>
            <a:off x="1111256" y="2890527"/>
            <a:ext cx="3232304" cy="3232304"/>
          </a:xfrm>
          <a:prstGeom prst="arc">
            <a:avLst>
              <a:gd name="adj1" fmla="val 12152634"/>
              <a:gd name="adj2" fmla="val 12263358"/>
            </a:avLst>
          </a:prstGeom>
          <a:ln w="63500">
            <a:solidFill>
              <a:srgbClr val="00F900"/>
            </a:solidFill>
          </a:ln>
        </p:spPr>
        <p:txBody>
          <a:bodyPr/>
          <a:lstStyle/>
          <a:p>
            <a:endParaRPr lang="en-US"/>
          </a:p>
        </p:txBody>
      </p:sp>
      <p:sp>
        <p:nvSpPr>
          <p:cNvPr id="75" name="Freeform 74"/>
          <p:cNvSpPr/>
          <p:nvPr/>
        </p:nvSpPr>
        <p:spPr>
          <a:xfrm>
            <a:off x="1203445" y="3869382"/>
            <a:ext cx="80150" cy="94510"/>
          </a:xfrm>
          <a:custGeom>
            <a:avLst/>
            <a:gdLst/>
            <a:ahLst/>
            <a:cxnLst/>
            <a:rect l="0" t="0" r="0" b="0"/>
            <a:pathLst>
              <a:path w="139623" h="165009">
                <a:moveTo>
                  <a:pt x="29276" y="12243"/>
                </a:moveTo>
                <a:lnTo>
                  <a:pt x="0" y="0"/>
                </a:lnTo>
                <a:lnTo>
                  <a:pt x="12183" y="142632"/>
                </a:lnTo>
                <a:lnTo>
                  <a:pt x="117103" y="48971"/>
                </a:lnTo>
                <a:lnTo>
                  <a:pt x="87827" y="36728"/>
                </a:lnTo>
                <a:close/>
              </a:path>
            </a:pathLst>
          </a:custGeom>
          <a:solidFill>
            <a:srgbClr val="00F900"/>
          </a:solidFill>
          <a:ln w="12700">
            <a:noFill/>
          </a:ln>
        </p:spPr>
        <p:txBody>
          <a:bodyPr/>
          <a:lstStyle/>
          <a:p>
            <a:endParaRPr lang="en-US"/>
          </a:p>
        </p:txBody>
      </p:sp>
      <p:sp>
        <p:nvSpPr>
          <p:cNvPr id="76" name="Freeform 75"/>
          <p:cNvSpPr/>
          <p:nvPr/>
        </p:nvSpPr>
        <p:spPr>
          <a:xfrm>
            <a:off x="2727409" y="2971334"/>
            <a:ext cx="28559" cy="109367"/>
          </a:xfrm>
          <a:custGeom>
            <a:avLst/>
            <a:gdLst/>
            <a:ahLst/>
            <a:cxnLst/>
            <a:rect l="0" t="0" r="0" b="0"/>
            <a:pathLst>
              <a:path w="76158" h="228474">
                <a:moveTo>
                  <a:pt x="0" y="0"/>
                </a:moveTo>
                <a:lnTo>
                  <a:pt x="0" y="143658"/>
                </a:lnTo>
              </a:path>
            </a:pathLst>
          </a:custGeom>
          <a:noFill/>
          <a:ln w="25400">
            <a:solidFill>
              <a:srgbClr val="000000"/>
            </a:solidFill>
          </a:ln>
        </p:spPr>
        <p:txBody>
          <a:bodyPr/>
          <a:lstStyle/>
          <a:p>
            <a:endParaRPr lang="en-US"/>
          </a:p>
        </p:txBody>
      </p:sp>
      <p:sp>
        <p:nvSpPr>
          <p:cNvPr id="77" name="Rectangle 76"/>
          <p:cNvSpPr/>
          <p:nvPr/>
        </p:nvSpPr>
        <p:spPr>
          <a:xfrm>
            <a:off x="2698568" y="3050157"/>
            <a:ext cx="48090" cy="103875"/>
          </a:xfrm>
          <a:prstGeom prst="rect">
            <a:avLst/>
          </a:prstGeom>
          <a:noFill/>
        </p:spPr>
        <p:txBody>
          <a:bodyPr wrap="none" lIns="0" tIns="0" rIns="0" bIns="0" rtlCol="0">
            <a:spAutoFit/>
          </a:bodyPr>
          <a:lstStyle/>
          <a:p>
            <a:r>
              <a:rPr sz="675" dirty="0">
                <a:solidFill>
                  <a:srgbClr val="000000"/>
                </a:solidFill>
                <a:latin typeface="Helvetica"/>
              </a:rPr>
              <a:t>0</a:t>
            </a:r>
          </a:p>
        </p:txBody>
      </p:sp>
      <p:sp>
        <p:nvSpPr>
          <p:cNvPr id="78" name="Freeform 77"/>
          <p:cNvSpPr/>
          <p:nvPr/>
        </p:nvSpPr>
        <p:spPr>
          <a:xfrm>
            <a:off x="2882128" y="2979491"/>
            <a:ext cx="17607" cy="46431"/>
          </a:xfrm>
          <a:custGeom>
            <a:avLst/>
            <a:gdLst/>
            <a:ahLst/>
            <a:cxnLst/>
            <a:rect l="0" t="0" r="0" b="0"/>
            <a:pathLst>
              <a:path w="50772" h="114237">
                <a:moveTo>
                  <a:pt x="5915" y="0"/>
                </a:moveTo>
                <a:lnTo>
                  <a:pt x="0" y="57158"/>
                </a:lnTo>
              </a:path>
            </a:pathLst>
          </a:custGeom>
          <a:noFill/>
          <a:ln w="12700">
            <a:solidFill>
              <a:srgbClr val="000000"/>
            </a:solidFill>
          </a:ln>
        </p:spPr>
        <p:txBody>
          <a:bodyPr/>
          <a:lstStyle/>
          <a:p>
            <a:endParaRPr lang="en-US"/>
          </a:p>
        </p:txBody>
      </p:sp>
      <p:sp>
        <p:nvSpPr>
          <p:cNvPr id="79" name="Freeform 78"/>
          <p:cNvSpPr/>
          <p:nvPr/>
        </p:nvSpPr>
        <p:spPr>
          <a:xfrm>
            <a:off x="3035203" y="3003873"/>
            <a:ext cx="20899" cy="45917"/>
          </a:xfrm>
          <a:custGeom>
            <a:avLst/>
            <a:gdLst/>
            <a:ahLst/>
            <a:cxnLst/>
            <a:rect l="0" t="0" r="0" b="0"/>
            <a:pathLst>
              <a:path w="63465" h="114237">
                <a:moveTo>
                  <a:pt x="11768" y="0"/>
                </a:moveTo>
                <a:lnTo>
                  <a:pt x="0" y="56245"/>
                </a:lnTo>
              </a:path>
            </a:pathLst>
          </a:custGeom>
          <a:noFill/>
          <a:ln w="12700">
            <a:solidFill>
              <a:srgbClr val="000000"/>
            </a:solidFill>
          </a:ln>
        </p:spPr>
        <p:txBody>
          <a:bodyPr/>
          <a:lstStyle/>
          <a:p>
            <a:endParaRPr lang="en-US"/>
          </a:p>
        </p:txBody>
      </p:sp>
      <p:sp>
        <p:nvSpPr>
          <p:cNvPr id="80" name="Freeform 79"/>
          <p:cNvSpPr/>
          <p:nvPr/>
        </p:nvSpPr>
        <p:spPr>
          <a:xfrm>
            <a:off x="3185008" y="3044222"/>
            <a:ext cx="24121" cy="45068"/>
          </a:xfrm>
          <a:custGeom>
            <a:avLst/>
            <a:gdLst/>
            <a:ahLst/>
            <a:cxnLst/>
            <a:rect l="0" t="0" r="0" b="0"/>
            <a:pathLst>
              <a:path w="63465" h="101544">
                <a:moveTo>
                  <a:pt x="17495" y="0"/>
                </a:moveTo>
                <a:lnTo>
                  <a:pt x="0" y="54735"/>
                </a:lnTo>
              </a:path>
            </a:pathLst>
          </a:custGeom>
          <a:noFill/>
          <a:ln w="12700">
            <a:solidFill>
              <a:srgbClr val="000000"/>
            </a:solidFill>
          </a:ln>
        </p:spPr>
        <p:txBody>
          <a:bodyPr/>
          <a:lstStyle/>
          <a:p>
            <a:endParaRPr lang="en-US"/>
          </a:p>
        </p:txBody>
      </p:sp>
      <p:sp>
        <p:nvSpPr>
          <p:cNvPr id="81" name="Freeform 80"/>
          <p:cNvSpPr/>
          <p:nvPr/>
        </p:nvSpPr>
        <p:spPr>
          <a:xfrm>
            <a:off x="3329951" y="3100108"/>
            <a:ext cx="27237" cy="43892"/>
          </a:xfrm>
          <a:custGeom>
            <a:avLst/>
            <a:gdLst/>
            <a:ahLst/>
            <a:cxnLst/>
            <a:rect l="0" t="0" r="0" b="0"/>
            <a:pathLst>
              <a:path w="76158" h="114237">
                <a:moveTo>
                  <a:pt x="23036" y="0"/>
                </a:moveTo>
                <a:lnTo>
                  <a:pt x="0" y="52644"/>
                </a:lnTo>
              </a:path>
            </a:pathLst>
          </a:custGeom>
          <a:noFill/>
          <a:ln w="12700">
            <a:solidFill>
              <a:srgbClr val="000000"/>
            </a:solidFill>
          </a:ln>
        </p:spPr>
        <p:txBody>
          <a:bodyPr/>
          <a:lstStyle/>
          <a:p>
            <a:endParaRPr lang="en-US"/>
          </a:p>
        </p:txBody>
      </p:sp>
      <p:sp>
        <p:nvSpPr>
          <p:cNvPr id="82" name="Freeform 81"/>
          <p:cNvSpPr/>
          <p:nvPr/>
        </p:nvSpPr>
        <p:spPr>
          <a:xfrm>
            <a:off x="3444586" y="3170939"/>
            <a:ext cx="68402" cy="98861"/>
          </a:xfrm>
          <a:custGeom>
            <a:avLst/>
            <a:gdLst/>
            <a:ahLst/>
            <a:cxnLst/>
            <a:rect l="0" t="0" r="0" b="0"/>
            <a:pathLst>
              <a:path w="152316" h="215781">
                <a:moveTo>
                  <a:pt x="70832" y="0"/>
                </a:moveTo>
                <a:lnTo>
                  <a:pt x="0" y="124981"/>
                </a:lnTo>
              </a:path>
            </a:pathLst>
          </a:custGeom>
          <a:noFill/>
          <a:ln w="25400">
            <a:solidFill>
              <a:srgbClr val="000000"/>
            </a:solidFill>
          </a:ln>
        </p:spPr>
        <p:txBody>
          <a:bodyPr/>
          <a:lstStyle/>
          <a:p>
            <a:endParaRPr lang="en-US"/>
          </a:p>
        </p:txBody>
      </p:sp>
      <p:sp>
        <p:nvSpPr>
          <p:cNvPr id="83" name="Rectangle 82"/>
          <p:cNvSpPr/>
          <p:nvPr/>
        </p:nvSpPr>
        <p:spPr>
          <a:xfrm>
            <a:off x="3291172" y="3242932"/>
            <a:ext cx="144270" cy="103875"/>
          </a:xfrm>
          <a:prstGeom prst="rect">
            <a:avLst/>
          </a:prstGeom>
          <a:noFill/>
        </p:spPr>
        <p:txBody>
          <a:bodyPr wrap="none" lIns="0" tIns="0" rIns="0" bIns="0" rtlCol="0">
            <a:spAutoFit/>
          </a:bodyPr>
          <a:lstStyle/>
          <a:p>
            <a:r>
              <a:rPr sz="675" dirty="0">
                <a:solidFill>
                  <a:srgbClr val="000000"/>
                </a:solidFill>
                <a:latin typeface="Helvetica"/>
              </a:rPr>
              <a:t>500</a:t>
            </a:r>
          </a:p>
        </p:txBody>
      </p:sp>
      <p:sp>
        <p:nvSpPr>
          <p:cNvPr id="84" name="Freeform 83"/>
          <p:cNvSpPr/>
          <p:nvPr/>
        </p:nvSpPr>
        <p:spPr>
          <a:xfrm>
            <a:off x="3599161" y="3255962"/>
            <a:ext cx="33027" cy="40610"/>
          </a:xfrm>
          <a:custGeom>
            <a:avLst/>
            <a:gdLst/>
            <a:ahLst/>
            <a:cxnLst/>
            <a:rect l="0" t="0" r="0" b="0"/>
            <a:pathLst>
              <a:path w="76158" h="114237">
                <a:moveTo>
                  <a:pt x="33329" y="0"/>
                </a:moveTo>
                <a:lnTo>
                  <a:pt x="0" y="46810"/>
                </a:lnTo>
              </a:path>
            </a:pathLst>
          </a:custGeom>
          <a:noFill/>
          <a:ln w="12700">
            <a:solidFill>
              <a:srgbClr val="000000"/>
            </a:solidFill>
          </a:ln>
        </p:spPr>
        <p:txBody>
          <a:bodyPr/>
          <a:lstStyle/>
          <a:p>
            <a:endParaRPr lang="en-US"/>
          </a:p>
        </p:txBody>
      </p:sp>
      <p:sp>
        <p:nvSpPr>
          <p:cNvPr id="85" name="Freeform 84"/>
          <p:cNvSpPr/>
          <p:nvPr/>
        </p:nvSpPr>
        <p:spPr>
          <a:xfrm>
            <a:off x="3720566" y="3354273"/>
            <a:ext cx="35638" cy="38541"/>
          </a:xfrm>
          <a:custGeom>
            <a:avLst/>
            <a:gdLst/>
            <a:ahLst/>
            <a:cxnLst/>
            <a:rect l="0" t="0" r="0" b="0"/>
            <a:pathLst>
              <a:path w="88851" h="101544">
                <a:moveTo>
                  <a:pt x="37970" y="0"/>
                </a:moveTo>
                <a:lnTo>
                  <a:pt x="0" y="43131"/>
                </a:lnTo>
              </a:path>
            </a:pathLst>
          </a:custGeom>
          <a:noFill/>
          <a:ln w="12700">
            <a:solidFill>
              <a:srgbClr val="000000"/>
            </a:solidFill>
          </a:ln>
        </p:spPr>
        <p:txBody>
          <a:bodyPr/>
          <a:lstStyle/>
          <a:p>
            <a:endParaRPr lang="en-US"/>
          </a:p>
        </p:txBody>
      </p:sp>
      <p:sp>
        <p:nvSpPr>
          <p:cNvPr id="86" name="Freeform 85"/>
          <p:cNvSpPr/>
          <p:nvPr/>
        </p:nvSpPr>
        <p:spPr>
          <a:xfrm>
            <a:off x="3831420" y="3464828"/>
            <a:ext cx="38022" cy="36213"/>
          </a:xfrm>
          <a:custGeom>
            <a:avLst/>
            <a:gdLst/>
            <a:ahLst/>
            <a:cxnLst/>
            <a:rect l="0" t="0" r="0" b="0"/>
            <a:pathLst>
              <a:path w="76158" h="88851">
                <a:moveTo>
                  <a:pt x="42208" y="0"/>
                </a:moveTo>
                <a:lnTo>
                  <a:pt x="0" y="38993"/>
                </a:lnTo>
              </a:path>
            </a:pathLst>
          </a:custGeom>
          <a:noFill/>
          <a:ln w="12700">
            <a:solidFill>
              <a:srgbClr val="000000"/>
            </a:solidFill>
          </a:ln>
        </p:spPr>
        <p:txBody>
          <a:bodyPr/>
          <a:lstStyle/>
          <a:p>
            <a:endParaRPr lang="en-US"/>
          </a:p>
        </p:txBody>
      </p:sp>
      <p:sp>
        <p:nvSpPr>
          <p:cNvPr id="87" name="Freeform 86"/>
          <p:cNvSpPr/>
          <p:nvPr/>
        </p:nvSpPr>
        <p:spPr>
          <a:xfrm>
            <a:off x="3930543" y="3586452"/>
            <a:ext cx="40154" cy="33653"/>
          </a:xfrm>
          <a:custGeom>
            <a:avLst/>
            <a:gdLst/>
            <a:ahLst/>
            <a:cxnLst/>
            <a:rect l="0" t="0" r="0" b="0"/>
            <a:pathLst>
              <a:path w="88851" h="88851">
                <a:moveTo>
                  <a:pt x="45998" y="0"/>
                </a:moveTo>
                <a:lnTo>
                  <a:pt x="0" y="34441"/>
                </a:lnTo>
              </a:path>
            </a:pathLst>
          </a:custGeom>
          <a:noFill/>
          <a:ln w="12700">
            <a:solidFill>
              <a:srgbClr val="000000"/>
            </a:solidFill>
          </a:ln>
        </p:spPr>
        <p:txBody>
          <a:bodyPr/>
          <a:lstStyle/>
          <a:p>
            <a:endParaRPr lang="en-US"/>
          </a:p>
        </p:txBody>
      </p:sp>
      <p:sp>
        <p:nvSpPr>
          <p:cNvPr id="88" name="Freeform 87"/>
          <p:cNvSpPr/>
          <p:nvPr/>
        </p:nvSpPr>
        <p:spPr>
          <a:xfrm>
            <a:off x="3975289" y="3717853"/>
            <a:ext cx="97886" cy="70076"/>
          </a:xfrm>
          <a:custGeom>
            <a:avLst/>
            <a:gdLst/>
            <a:ahLst/>
            <a:cxnLst/>
            <a:rect l="0" t="0" r="0" b="0"/>
            <a:pathLst>
              <a:path w="190395" h="152316">
                <a:moveTo>
                  <a:pt x="123247" y="0"/>
                </a:moveTo>
                <a:lnTo>
                  <a:pt x="0" y="73808"/>
                </a:lnTo>
              </a:path>
            </a:pathLst>
          </a:custGeom>
          <a:noFill/>
          <a:ln w="25400">
            <a:solidFill>
              <a:srgbClr val="000000"/>
            </a:solidFill>
          </a:ln>
        </p:spPr>
        <p:txBody>
          <a:bodyPr/>
          <a:lstStyle/>
          <a:p>
            <a:endParaRPr lang="en-US"/>
          </a:p>
        </p:txBody>
      </p:sp>
      <p:sp>
        <p:nvSpPr>
          <p:cNvPr id="89" name="Rectangle 88"/>
          <p:cNvSpPr/>
          <p:nvPr/>
        </p:nvSpPr>
        <p:spPr>
          <a:xfrm>
            <a:off x="3762400" y="3756998"/>
            <a:ext cx="216406" cy="103875"/>
          </a:xfrm>
          <a:prstGeom prst="rect">
            <a:avLst/>
          </a:prstGeom>
          <a:noFill/>
        </p:spPr>
        <p:txBody>
          <a:bodyPr wrap="none" lIns="0" tIns="0" rIns="0" bIns="0" rtlCol="0">
            <a:spAutoFit/>
          </a:bodyPr>
          <a:lstStyle/>
          <a:p>
            <a:r>
              <a:rPr sz="675" dirty="0">
                <a:solidFill>
                  <a:srgbClr val="000000"/>
                </a:solidFill>
                <a:latin typeface="Helvetica"/>
              </a:rPr>
              <a:t>1,000</a:t>
            </a:r>
          </a:p>
        </p:txBody>
      </p:sp>
      <p:sp>
        <p:nvSpPr>
          <p:cNvPr id="90" name="Freeform 89"/>
          <p:cNvSpPr/>
          <p:nvPr/>
        </p:nvSpPr>
        <p:spPr>
          <a:xfrm>
            <a:off x="4089527" y="3857635"/>
            <a:ext cx="43572" cy="27944"/>
          </a:xfrm>
          <a:custGeom>
            <a:avLst/>
            <a:gdLst/>
            <a:ahLst/>
            <a:cxnLst/>
            <a:rect l="0" t="0" r="0" b="0"/>
            <a:pathLst>
              <a:path w="88851" h="76158">
                <a:moveTo>
                  <a:pt x="52076" y="0"/>
                </a:moveTo>
                <a:lnTo>
                  <a:pt x="0" y="24292"/>
                </a:lnTo>
              </a:path>
            </a:pathLst>
          </a:custGeom>
          <a:noFill/>
          <a:ln w="12700">
            <a:solidFill>
              <a:srgbClr val="000000"/>
            </a:solidFill>
          </a:ln>
        </p:spPr>
        <p:txBody>
          <a:bodyPr/>
          <a:lstStyle/>
          <a:p>
            <a:endParaRPr lang="en-US"/>
          </a:p>
        </p:txBody>
      </p:sp>
      <p:sp>
        <p:nvSpPr>
          <p:cNvPr id="91" name="Freeform 90"/>
          <p:cNvSpPr/>
          <p:nvPr/>
        </p:nvSpPr>
        <p:spPr>
          <a:xfrm>
            <a:off x="4147696" y="4004313"/>
            <a:ext cx="44823" cy="24856"/>
          </a:xfrm>
          <a:custGeom>
            <a:avLst/>
            <a:gdLst/>
            <a:ahLst/>
            <a:cxnLst/>
            <a:rect l="0" t="0" r="0" b="0"/>
            <a:pathLst>
              <a:path w="101544" h="76158">
                <a:moveTo>
                  <a:pt x="54300" y="0"/>
                </a:moveTo>
                <a:lnTo>
                  <a:pt x="0" y="18802"/>
                </a:lnTo>
              </a:path>
            </a:pathLst>
          </a:custGeom>
          <a:noFill/>
          <a:ln w="12700">
            <a:solidFill>
              <a:srgbClr val="000000"/>
            </a:solidFill>
          </a:ln>
        </p:spPr>
        <p:txBody>
          <a:bodyPr/>
          <a:lstStyle/>
          <a:p>
            <a:endParaRPr lang="en-US"/>
          </a:p>
        </p:txBody>
      </p:sp>
      <p:sp>
        <p:nvSpPr>
          <p:cNvPr id="92" name="Freeform 91"/>
          <p:cNvSpPr/>
          <p:nvPr/>
        </p:nvSpPr>
        <p:spPr>
          <a:xfrm>
            <a:off x="4190775" y="4156328"/>
            <a:ext cx="45750" cy="21656"/>
          </a:xfrm>
          <a:custGeom>
            <a:avLst/>
            <a:gdLst/>
            <a:ahLst/>
            <a:cxnLst/>
            <a:rect l="0" t="0" r="0" b="0"/>
            <a:pathLst>
              <a:path w="101544" h="76158">
                <a:moveTo>
                  <a:pt x="55947" y="0"/>
                </a:moveTo>
                <a:lnTo>
                  <a:pt x="0" y="13113"/>
                </a:lnTo>
              </a:path>
            </a:pathLst>
          </a:custGeom>
          <a:noFill/>
          <a:ln w="12700">
            <a:solidFill>
              <a:srgbClr val="000000"/>
            </a:solidFill>
          </a:ln>
        </p:spPr>
        <p:txBody>
          <a:bodyPr/>
          <a:lstStyle/>
          <a:p>
            <a:endParaRPr lang="en-US"/>
          </a:p>
        </p:txBody>
      </p:sp>
      <p:sp>
        <p:nvSpPr>
          <p:cNvPr id="93" name="Freeform 92"/>
          <p:cNvSpPr/>
          <p:nvPr/>
        </p:nvSpPr>
        <p:spPr>
          <a:xfrm>
            <a:off x="4218306" y="4312066"/>
            <a:ext cx="46342" cy="18377"/>
          </a:xfrm>
          <a:custGeom>
            <a:avLst/>
            <a:gdLst/>
            <a:ahLst/>
            <a:cxnLst/>
            <a:rect l="0" t="0" r="0" b="0"/>
            <a:pathLst>
              <a:path w="101544" h="63465">
                <a:moveTo>
                  <a:pt x="57000" y="0"/>
                </a:moveTo>
                <a:lnTo>
                  <a:pt x="0" y="7284"/>
                </a:lnTo>
              </a:path>
            </a:pathLst>
          </a:custGeom>
          <a:noFill/>
          <a:ln w="12700">
            <a:solidFill>
              <a:srgbClr val="000000"/>
            </a:solidFill>
          </a:ln>
        </p:spPr>
        <p:txBody>
          <a:bodyPr/>
          <a:lstStyle/>
          <a:p>
            <a:endParaRPr lang="en-US"/>
          </a:p>
        </p:txBody>
      </p:sp>
      <p:sp>
        <p:nvSpPr>
          <p:cNvPr id="94" name="Freeform 93"/>
          <p:cNvSpPr/>
          <p:nvPr/>
        </p:nvSpPr>
        <p:spPr>
          <a:xfrm>
            <a:off x="4181527" y="4469871"/>
            <a:ext cx="109344" cy="30497"/>
          </a:xfrm>
          <a:custGeom>
            <a:avLst/>
            <a:gdLst/>
            <a:ahLst/>
            <a:cxnLst/>
            <a:rect l="0" t="0" r="0" b="0"/>
            <a:pathLst>
              <a:path w="203088" h="88851">
                <a:moveTo>
                  <a:pt x="143617" y="0"/>
                </a:moveTo>
                <a:lnTo>
                  <a:pt x="0" y="3444"/>
                </a:lnTo>
              </a:path>
            </a:pathLst>
          </a:custGeom>
          <a:noFill/>
          <a:ln w="25400">
            <a:solidFill>
              <a:srgbClr val="000000"/>
            </a:solidFill>
          </a:ln>
        </p:spPr>
        <p:txBody>
          <a:bodyPr/>
          <a:lstStyle/>
          <a:p>
            <a:endParaRPr lang="en-US"/>
          </a:p>
        </p:txBody>
      </p:sp>
      <p:sp>
        <p:nvSpPr>
          <p:cNvPr id="95" name="Rectangle 94"/>
          <p:cNvSpPr/>
          <p:nvPr/>
        </p:nvSpPr>
        <p:spPr>
          <a:xfrm>
            <a:off x="3969455" y="4421001"/>
            <a:ext cx="216406" cy="103875"/>
          </a:xfrm>
          <a:prstGeom prst="rect">
            <a:avLst/>
          </a:prstGeom>
          <a:noFill/>
        </p:spPr>
        <p:txBody>
          <a:bodyPr wrap="none" lIns="0" tIns="0" rIns="0" bIns="0" rtlCol="0">
            <a:spAutoFit/>
          </a:bodyPr>
          <a:lstStyle/>
          <a:p>
            <a:r>
              <a:rPr sz="675" dirty="0">
                <a:solidFill>
                  <a:srgbClr val="000000"/>
                </a:solidFill>
                <a:latin typeface="Helvetica"/>
              </a:rPr>
              <a:t>1,500</a:t>
            </a:r>
          </a:p>
        </p:txBody>
      </p:sp>
      <p:sp>
        <p:nvSpPr>
          <p:cNvPr id="96" name="Freeform 95"/>
          <p:cNvSpPr/>
          <p:nvPr/>
        </p:nvSpPr>
        <p:spPr>
          <a:xfrm>
            <a:off x="4225725" y="4625512"/>
            <a:ext cx="46501" cy="16835"/>
          </a:xfrm>
          <a:custGeom>
            <a:avLst/>
            <a:gdLst/>
            <a:ahLst/>
            <a:cxnLst/>
            <a:rect l="0" t="0" r="0" b="0"/>
            <a:pathLst>
              <a:path w="101544" h="50772">
                <a:moveTo>
                  <a:pt x="57283" y="4543"/>
                </a:moveTo>
                <a:lnTo>
                  <a:pt x="0" y="0"/>
                </a:lnTo>
              </a:path>
            </a:pathLst>
          </a:custGeom>
          <a:noFill/>
          <a:ln w="12700">
            <a:solidFill>
              <a:srgbClr val="000000"/>
            </a:solidFill>
          </a:ln>
        </p:spPr>
        <p:txBody>
          <a:bodyPr/>
          <a:lstStyle/>
          <a:p>
            <a:endParaRPr lang="en-US"/>
          </a:p>
        </p:txBody>
      </p:sp>
      <p:sp>
        <p:nvSpPr>
          <p:cNvPr id="97" name="Freeform 96"/>
          <p:cNvSpPr/>
          <p:nvPr/>
        </p:nvSpPr>
        <p:spPr>
          <a:xfrm>
            <a:off x="4205533" y="4779115"/>
            <a:ext cx="46067" cy="20139"/>
          </a:xfrm>
          <a:custGeom>
            <a:avLst/>
            <a:gdLst/>
            <a:ahLst/>
            <a:cxnLst/>
            <a:rect l="0" t="0" r="0" b="0"/>
            <a:pathLst>
              <a:path w="101544" h="50772">
                <a:moveTo>
                  <a:pt x="56511" y="10416"/>
                </a:moveTo>
                <a:lnTo>
                  <a:pt x="0" y="0"/>
                </a:lnTo>
              </a:path>
            </a:pathLst>
          </a:custGeom>
          <a:noFill/>
          <a:ln w="12700">
            <a:solidFill>
              <a:srgbClr val="000000"/>
            </a:solidFill>
          </a:ln>
        </p:spPr>
        <p:txBody>
          <a:bodyPr/>
          <a:lstStyle/>
          <a:p>
            <a:endParaRPr lang="en-US"/>
          </a:p>
        </p:txBody>
      </p:sp>
      <p:sp>
        <p:nvSpPr>
          <p:cNvPr id="98" name="Freeform 97"/>
          <p:cNvSpPr/>
          <p:nvPr/>
        </p:nvSpPr>
        <p:spPr>
          <a:xfrm>
            <a:off x="4169636" y="4929824"/>
            <a:ext cx="45295" cy="23380"/>
          </a:xfrm>
          <a:custGeom>
            <a:avLst/>
            <a:gdLst/>
            <a:ahLst/>
            <a:cxnLst/>
            <a:rect l="0" t="0" r="0" b="0"/>
            <a:pathLst>
              <a:path w="101544" h="63465">
                <a:moveTo>
                  <a:pt x="55139" y="16178"/>
                </a:moveTo>
                <a:lnTo>
                  <a:pt x="0" y="0"/>
                </a:lnTo>
              </a:path>
            </a:pathLst>
          </a:custGeom>
          <a:noFill/>
          <a:ln w="12700">
            <a:solidFill>
              <a:srgbClr val="000000"/>
            </a:solidFill>
          </a:ln>
        </p:spPr>
        <p:txBody>
          <a:bodyPr/>
          <a:lstStyle/>
          <a:p>
            <a:endParaRPr lang="en-US"/>
          </a:p>
        </p:txBody>
      </p:sp>
      <p:sp>
        <p:nvSpPr>
          <p:cNvPr id="99" name="Freeform 98"/>
          <p:cNvSpPr/>
          <p:nvPr/>
        </p:nvSpPr>
        <p:spPr>
          <a:xfrm>
            <a:off x="4118417" y="5076038"/>
            <a:ext cx="44194" cy="26524"/>
          </a:xfrm>
          <a:custGeom>
            <a:avLst/>
            <a:gdLst/>
            <a:ahLst/>
            <a:cxnLst/>
            <a:rect l="0" t="0" r="0" b="0"/>
            <a:pathLst>
              <a:path w="101544" h="63465">
                <a:moveTo>
                  <a:pt x="53181" y="21768"/>
                </a:moveTo>
                <a:lnTo>
                  <a:pt x="0" y="0"/>
                </a:lnTo>
              </a:path>
            </a:pathLst>
          </a:custGeom>
          <a:noFill/>
          <a:ln w="12700">
            <a:solidFill>
              <a:srgbClr val="000000"/>
            </a:solidFill>
          </a:ln>
        </p:spPr>
        <p:txBody>
          <a:bodyPr/>
          <a:lstStyle/>
          <a:p>
            <a:endParaRPr lang="en-US"/>
          </a:p>
        </p:txBody>
      </p:sp>
      <p:sp>
        <p:nvSpPr>
          <p:cNvPr id="100" name="Freeform 99"/>
          <p:cNvSpPr/>
          <p:nvPr/>
        </p:nvSpPr>
        <p:spPr>
          <a:xfrm>
            <a:off x="4009675" y="5193314"/>
            <a:ext cx="99797" cy="66706"/>
          </a:xfrm>
          <a:custGeom>
            <a:avLst/>
            <a:gdLst/>
            <a:ahLst/>
            <a:cxnLst/>
            <a:rect l="0" t="0" r="0" b="0"/>
            <a:pathLst>
              <a:path w="190395" h="139623">
                <a:moveTo>
                  <a:pt x="126644" y="67816"/>
                </a:moveTo>
                <a:lnTo>
                  <a:pt x="0" y="0"/>
                </a:lnTo>
              </a:path>
            </a:pathLst>
          </a:custGeom>
          <a:noFill/>
          <a:ln w="25400">
            <a:solidFill>
              <a:srgbClr val="000000"/>
            </a:solidFill>
          </a:ln>
        </p:spPr>
        <p:txBody>
          <a:bodyPr/>
          <a:lstStyle/>
          <a:p>
            <a:endParaRPr lang="en-US"/>
          </a:p>
        </p:txBody>
      </p:sp>
      <p:sp>
        <p:nvSpPr>
          <p:cNvPr id="101" name="Rectangle 100"/>
          <p:cNvSpPr/>
          <p:nvPr/>
        </p:nvSpPr>
        <p:spPr>
          <a:xfrm>
            <a:off x="3798099" y="5092143"/>
            <a:ext cx="216406" cy="103875"/>
          </a:xfrm>
          <a:prstGeom prst="rect">
            <a:avLst/>
          </a:prstGeom>
          <a:noFill/>
        </p:spPr>
        <p:txBody>
          <a:bodyPr wrap="none" lIns="0" tIns="0" rIns="0" bIns="0" rtlCol="0">
            <a:spAutoFit/>
          </a:bodyPr>
          <a:lstStyle/>
          <a:p>
            <a:r>
              <a:rPr sz="675" dirty="0">
                <a:solidFill>
                  <a:srgbClr val="000000"/>
                </a:solidFill>
                <a:latin typeface="Helvetica"/>
              </a:rPr>
              <a:t>2,000</a:t>
            </a:r>
          </a:p>
        </p:txBody>
      </p:sp>
      <p:sp>
        <p:nvSpPr>
          <p:cNvPr id="102" name="Freeform 101"/>
          <p:cNvSpPr/>
          <p:nvPr/>
        </p:nvSpPr>
        <p:spPr>
          <a:xfrm>
            <a:off x="3972342" y="5348828"/>
            <a:ext cx="41052" cy="32390"/>
          </a:xfrm>
          <a:custGeom>
            <a:avLst/>
            <a:gdLst/>
            <a:ahLst/>
            <a:cxnLst/>
            <a:rect l="0" t="0" r="0" b="0"/>
            <a:pathLst>
              <a:path w="101544" h="76158">
                <a:moveTo>
                  <a:pt x="47596" y="32197"/>
                </a:moveTo>
                <a:lnTo>
                  <a:pt x="0" y="0"/>
                </a:lnTo>
              </a:path>
            </a:pathLst>
          </a:custGeom>
          <a:noFill/>
          <a:ln w="12700">
            <a:solidFill>
              <a:srgbClr val="000000"/>
            </a:solidFill>
          </a:ln>
        </p:spPr>
        <p:txBody>
          <a:bodyPr/>
          <a:lstStyle/>
          <a:p>
            <a:endParaRPr lang="en-US"/>
          </a:p>
        </p:txBody>
      </p:sp>
      <p:sp>
        <p:nvSpPr>
          <p:cNvPr id="103" name="Freeform 102"/>
          <p:cNvSpPr/>
          <p:nvPr/>
        </p:nvSpPr>
        <p:spPr>
          <a:xfrm>
            <a:off x="3879039" y="5472505"/>
            <a:ext cx="39046" cy="35050"/>
          </a:xfrm>
          <a:custGeom>
            <a:avLst/>
            <a:gdLst/>
            <a:ahLst/>
            <a:cxnLst/>
            <a:rect l="0" t="0" r="0" b="0"/>
            <a:pathLst>
              <a:path w="88851" h="88851">
                <a:moveTo>
                  <a:pt x="44029" y="36925"/>
                </a:moveTo>
                <a:lnTo>
                  <a:pt x="0" y="0"/>
                </a:lnTo>
              </a:path>
            </a:pathLst>
          </a:custGeom>
          <a:noFill/>
          <a:ln w="12700">
            <a:solidFill>
              <a:srgbClr val="000000"/>
            </a:solidFill>
          </a:ln>
        </p:spPr>
        <p:txBody>
          <a:bodyPr/>
          <a:lstStyle/>
          <a:p>
            <a:endParaRPr lang="en-US"/>
          </a:p>
        </p:txBody>
      </p:sp>
      <p:sp>
        <p:nvSpPr>
          <p:cNvPr id="104" name="Freeform 103"/>
          <p:cNvSpPr/>
          <p:nvPr/>
        </p:nvSpPr>
        <p:spPr>
          <a:xfrm>
            <a:off x="3773500" y="5585922"/>
            <a:ext cx="36776" cy="37489"/>
          </a:xfrm>
          <a:custGeom>
            <a:avLst/>
            <a:gdLst/>
            <a:ahLst/>
            <a:cxnLst/>
            <a:rect l="0" t="0" r="0" b="0"/>
            <a:pathLst>
              <a:path w="76158" h="88851">
                <a:moveTo>
                  <a:pt x="39994" y="41261"/>
                </a:moveTo>
                <a:lnTo>
                  <a:pt x="0" y="0"/>
                </a:lnTo>
              </a:path>
            </a:pathLst>
          </a:custGeom>
          <a:noFill/>
          <a:ln w="12700">
            <a:solidFill>
              <a:srgbClr val="000000"/>
            </a:solidFill>
          </a:ln>
        </p:spPr>
        <p:txBody>
          <a:bodyPr/>
          <a:lstStyle/>
          <a:p>
            <a:endParaRPr lang="en-US"/>
          </a:p>
        </p:txBody>
      </p:sp>
      <p:sp>
        <p:nvSpPr>
          <p:cNvPr id="105" name="Freeform 104"/>
          <p:cNvSpPr/>
          <p:nvPr/>
        </p:nvSpPr>
        <p:spPr>
          <a:xfrm>
            <a:off x="3656847" y="5687872"/>
            <a:ext cx="34268" cy="39682"/>
          </a:xfrm>
          <a:custGeom>
            <a:avLst/>
            <a:gdLst/>
            <a:ahLst/>
            <a:cxnLst/>
            <a:rect l="0" t="0" r="0" b="0"/>
            <a:pathLst>
              <a:path w="76158" h="88851">
                <a:moveTo>
                  <a:pt x="35534" y="45159"/>
                </a:moveTo>
                <a:lnTo>
                  <a:pt x="0" y="0"/>
                </a:lnTo>
              </a:path>
            </a:pathLst>
          </a:custGeom>
          <a:noFill/>
          <a:ln w="12700">
            <a:solidFill>
              <a:srgbClr val="000000"/>
            </a:solidFill>
          </a:ln>
        </p:spPr>
        <p:txBody>
          <a:bodyPr/>
          <a:lstStyle/>
          <a:p>
            <a:endParaRPr lang="en-US"/>
          </a:p>
        </p:txBody>
      </p:sp>
      <p:sp>
        <p:nvSpPr>
          <p:cNvPr id="106" name="Freeform 105"/>
          <p:cNvSpPr/>
          <p:nvPr/>
        </p:nvSpPr>
        <p:spPr>
          <a:xfrm>
            <a:off x="3504418" y="5736285"/>
            <a:ext cx="71727" cy="96871"/>
          </a:xfrm>
          <a:custGeom>
            <a:avLst/>
            <a:gdLst/>
            <a:ahLst/>
            <a:cxnLst/>
            <a:rect l="0" t="0" r="0" b="0"/>
            <a:pathLst>
              <a:path w="139623" h="190395">
                <a:moveTo>
                  <a:pt x="76742" y="121443"/>
                </a:moveTo>
                <a:lnTo>
                  <a:pt x="0" y="0"/>
                </a:lnTo>
              </a:path>
            </a:pathLst>
          </a:custGeom>
          <a:noFill/>
          <a:ln w="25400">
            <a:solidFill>
              <a:srgbClr val="000000"/>
            </a:solidFill>
          </a:ln>
        </p:spPr>
        <p:txBody>
          <a:bodyPr/>
          <a:lstStyle/>
          <a:p>
            <a:endParaRPr lang="en-US"/>
          </a:p>
        </p:txBody>
      </p:sp>
      <p:sp>
        <p:nvSpPr>
          <p:cNvPr id="107" name="Rectangle 106"/>
          <p:cNvSpPr/>
          <p:nvPr/>
        </p:nvSpPr>
        <p:spPr>
          <a:xfrm>
            <a:off x="3291173" y="5634769"/>
            <a:ext cx="216406" cy="103875"/>
          </a:xfrm>
          <a:prstGeom prst="rect">
            <a:avLst/>
          </a:prstGeom>
          <a:noFill/>
        </p:spPr>
        <p:txBody>
          <a:bodyPr wrap="none" lIns="0" tIns="0" rIns="0" bIns="0" rtlCol="0">
            <a:spAutoFit/>
          </a:bodyPr>
          <a:lstStyle/>
          <a:p>
            <a:r>
              <a:rPr sz="675" dirty="0">
                <a:solidFill>
                  <a:srgbClr val="000000"/>
                </a:solidFill>
                <a:latin typeface="Helvetica"/>
              </a:rPr>
              <a:t>2,500</a:t>
            </a:r>
          </a:p>
        </p:txBody>
      </p:sp>
      <p:sp>
        <p:nvSpPr>
          <p:cNvPr id="108" name="Freeform 107"/>
          <p:cNvSpPr/>
          <p:nvPr/>
        </p:nvSpPr>
        <p:spPr>
          <a:xfrm>
            <a:off x="3395260" y="5853173"/>
            <a:ext cx="28642" cy="43237"/>
          </a:xfrm>
          <a:custGeom>
            <a:avLst/>
            <a:gdLst/>
            <a:ahLst/>
            <a:cxnLst/>
            <a:rect l="0" t="0" r="0" b="0"/>
            <a:pathLst>
              <a:path w="63465" h="88851">
                <a:moveTo>
                  <a:pt x="25533" y="51479"/>
                </a:moveTo>
                <a:lnTo>
                  <a:pt x="0" y="0"/>
                </a:lnTo>
              </a:path>
            </a:pathLst>
          </a:custGeom>
          <a:noFill/>
          <a:ln w="12700">
            <a:solidFill>
              <a:srgbClr val="000000"/>
            </a:solidFill>
          </a:ln>
        </p:spPr>
        <p:txBody>
          <a:bodyPr/>
          <a:lstStyle/>
          <a:p>
            <a:endParaRPr lang="en-US"/>
          </a:p>
        </p:txBody>
      </p:sp>
      <p:sp>
        <p:nvSpPr>
          <p:cNvPr id="109" name="Freeform 108"/>
          <p:cNvSpPr/>
          <p:nvPr/>
        </p:nvSpPr>
        <p:spPr>
          <a:xfrm>
            <a:off x="3253106" y="5914768"/>
            <a:ext cx="25585" cy="44561"/>
          </a:xfrm>
          <a:custGeom>
            <a:avLst/>
            <a:gdLst/>
            <a:ahLst/>
            <a:cxnLst/>
            <a:rect l="0" t="0" r="0" b="0"/>
            <a:pathLst>
              <a:path w="63465" h="101544">
                <a:moveTo>
                  <a:pt x="20098" y="53834"/>
                </a:moveTo>
                <a:lnTo>
                  <a:pt x="0" y="0"/>
                </a:lnTo>
              </a:path>
            </a:pathLst>
          </a:custGeom>
          <a:noFill/>
          <a:ln w="12700">
            <a:solidFill>
              <a:srgbClr val="000000"/>
            </a:solidFill>
          </a:ln>
        </p:spPr>
        <p:txBody>
          <a:bodyPr/>
          <a:lstStyle/>
          <a:p>
            <a:endParaRPr lang="en-US"/>
          </a:p>
        </p:txBody>
      </p:sp>
      <p:sp>
        <p:nvSpPr>
          <p:cNvPr id="110" name="Freeform 109"/>
          <p:cNvSpPr/>
          <p:nvPr/>
        </p:nvSpPr>
        <p:spPr>
          <a:xfrm>
            <a:off x="3105366" y="5961402"/>
            <a:ext cx="22408" cy="45564"/>
          </a:xfrm>
          <a:custGeom>
            <a:avLst/>
            <a:gdLst/>
            <a:ahLst/>
            <a:cxnLst/>
            <a:rect l="0" t="0" r="0" b="0"/>
            <a:pathLst>
              <a:path w="63465" h="101544">
                <a:moveTo>
                  <a:pt x="14450" y="55617"/>
                </a:moveTo>
                <a:lnTo>
                  <a:pt x="0" y="0"/>
                </a:lnTo>
              </a:path>
            </a:pathLst>
          </a:custGeom>
          <a:noFill/>
          <a:ln w="12700">
            <a:solidFill>
              <a:srgbClr val="000000"/>
            </a:solidFill>
          </a:ln>
        </p:spPr>
        <p:txBody>
          <a:bodyPr/>
          <a:lstStyle/>
          <a:p>
            <a:endParaRPr lang="en-US"/>
          </a:p>
        </p:txBody>
      </p:sp>
      <p:sp>
        <p:nvSpPr>
          <p:cNvPr id="111" name="Freeform 110"/>
          <p:cNvSpPr/>
          <p:nvPr/>
        </p:nvSpPr>
        <p:spPr>
          <a:xfrm>
            <a:off x="2953611" y="5992581"/>
            <a:ext cx="19144" cy="46235"/>
          </a:xfrm>
          <a:custGeom>
            <a:avLst/>
            <a:gdLst/>
            <a:ahLst/>
            <a:cxnLst/>
            <a:rect l="0" t="0" r="0" b="0"/>
            <a:pathLst>
              <a:path w="50772" h="101544">
                <a:moveTo>
                  <a:pt x="8648" y="56809"/>
                </a:moveTo>
                <a:lnTo>
                  <a:pt x="0" y="0"/>
                </a:lnTo>
              </a:path>
            </a:pathLst>
          </a:custGeom>
          <a:noFill/>
          <a:ln w="12700">
            <a:solidFill>
              <a:srgbClr val="000000"/>
            </a:solidFill>
          </a:ln>
        </p:spPr>
        <p:txBody>
          <a:bodyPr/>
          <a:lstStyle/>
          <a:p>
            <a:endParaRPr lang="en-US"/>
          </a:p>
        </p:txBody>
      </p:sp>
      <p:sp>
        <p:nvSpPr>
          <p:cNvPr id="112" name="Freeform 111"/>
          <p:cNvSpPr/>
          <p:nvPr/>
        </p:nvSpPr>
        <p:spPr>
          <a:xfrm>
            <a:off x="2797128" y="5959544"/>
            <a:ext cx="32433" cy="109274"/>
          </a:xfrm>
          <a:custGeom>
            <a:avLst/>
            <a:gdLst/>
            <a:ahLst/>
            <a:cxnLst/>
            <a:rect l="0" t="0" r="0" b="0"/>
            <a:pathLst>
              <a:path w="76158" h="215781">
                <a:moveTo>
                  <a:pt x="6886" y="143493"/>
                </a:moveTo>
                <a:lnTo>
                  <a:pt x="0" y="0"/>
                </a:lnTo>
              </a:path>
            </a:pathLst>
          </a:custGeom>
          <a:noFill/>
          <a:ln w="25400">
            <a:solidFill>
              <a:srgbClr val="000000"/>
            </a:solidFill>
          </a:ln>
        </p:spPr>
        <p:txBody>
          <a:bodyPr/>
          <a:lstStyle/>
          <a:p>
            <a:endParaRPr lang="en-US"/>
          </a:p>
        </p:txBody>
      </p:sp>
      <p:sp>
        <p:nvSpPr>
          <p:cNvPr id="113" name="Rectangle 112"/>
          <p:cNvSpPr/>
          <p:nvPr/>
        </p:nvSpPr>
        <p:spPr>
          <a:xfrm>
            <a:off x="2691428" y="5856103"/>
            <a:ext cx="216406" cy="103875"/>
          </a:xfrm>
          <a:prstGeom prst="rect">
            <a:avLst/>
          </a:prstGeom>
          <a:noFill/>
        </p:spPr>
        <p:txBody>
          <a:bodyPr wrap="none" lIns="0" tIns="0" rIns="0" bIns="0" rtlCol="0">
            <a:spAutoFit/>
          </a:bodyPr>
          <a:lstStyle/>
          <a:p>
            <a:r>
              <a:rPr sz="675" dirty="0">
                <a:solidFill>
                  <a:srgbClr val="000000"/>
                </a:solidFill>
                <a:latin typeface="Helvetica"/>
              </a:rPr>
              <a:t>3,000</a:t>
            </a:r>
          </a:p>
        </p:txBody>
      </p:sp>
      <p:sp>
        <p:nvSpPr>
          <p:cNvPr id="114" name="Freeform 113"/>
          <p:cNvSpPr/>
          <p:nvPr/>
        </p:nvSpPr>
        <p:spPr>
          <a:xfrm>
            <a:off x="2642747" y="6007413"/>
            <a:ext cx="16062" cy="46554"/>
          </a:xfrm>
          <a:custGeom>
            <a:avLst/>
            <a:gdLst/>
            <a:ahLst/>
            <a:cxnLst/>
            <a:rect l="0" t="0" r="0" b="0"/>
            <a:pathLst>
              <a:path w="50772" h="101544">
                <a:moveTo>
                  <a:pt x="0" y="57376"/>
                </a:moveTo>
                <a:lnTo>
                  <a:pt x="3169" y="0"/>
                </a:lnTo>
              </a:path>
            </a:pathLst>
          </a:custGeom>
          <a:noFill/>
          <a:ln w="12700">
            <a:solidFill>
              <a:srgbClr val="000000"/>
            </a:solidFill>
          </a:ln>
        </p:spPr>
        <p:txBody>
          <a:bodyPr/>
          <a:lstStyle/>
          <a:p>
            <a:endParaRPr lang="en-US"/>
          </a:p>
        </p:txBody>
      </p:sp>
      <p:sp>
        <p:nvSpPr>
          <p:cNvPr id="115" name="Freeform 114"/>
          <p:cNvSpPr/>
          <p:nvPr/>
        </p:nvSpPr>
        <p:spPr>
          <a:xfrm>
            <a:off x="2485390" y="5990909"/>
            <a:ext cx="19375" cy="46199"/>
          </a:xfrm>
          <a:custGeom>
            <a:avLst/>
            <a:gdLst/>
            <a:ahLst/>
            <a:cxnLst/>
            <a:rect l="0" t="0" r="0" b="0"/>
            <a:pathLst>
              <a:path w="63465" h="101544">
                <a:moveTo>
                  <a:pt x="0" y="56745"/>
                </a:moveTo>
                <a:lnTo>
                  <a:pt x="9058" y="0"/>
                </a:lnTo>
              </a:path>
            </a:pathLst>
          </a:custGeom>
          <a:noFill/>
          <a:ln w="12700">
            <a:solidFill>
              <a:srgbClr val="000000"/>
            </a:solidFill>
          </a:ln>
        </p:spPr>
        <p:txBody>
          <a:bodyPr/>
          <a:lstStyle/>
          <a:p>
            <a:endParaRPr lang="en-US"/>
          </a:p>
        </p:txBody>
      </p:sp>
      <p:sp>
        <p:nvSpPr>
          <p:cNvPr id="116" name="Freeform 115"/>
          <p:cNvSpPr/>
          <p:nvPr/>
        </p:nvSpPr>
        <p:spPr>
          <a:xfrm>
            <a:off x="2330606" y="5958636"/>
            <a:ext cx="22633" cy="45505"/>
          </a:xfrm>
          <a:custGeom>
            <a:avLst/>
            <a:gdLst/>
            <a:ahLst/>
            <a:cxnLst/>
            <a:rect l="0" t="0" r="0" b="0"/>
            <a:pathLst>
              <a:path w="76158" h="101544">
                <a:moveTo>
                  <a:pt x="0" y="55511"/>
                </a:moveTo>
                <a:lnTo>
                  <a:pt x="14851" y="0"/>
                </a:lnTo>
              </a:path>
            </a:pathLst>
          </a:custGeom>
          <a:noFill/>
          <a:ln w="12700">
            <a:solidFill>
              <a:srgbClr val="000000"/>
            </a:solidFill>
          </a:ln>
        </p:spPr>
        <p:txBody>
          <a:bodyPr/>
          <a:lstStyle/>
          <a:p>
            <a:endParaRPr lang="en-US"/>
          </a:p>
        </p:txBody>
      </p:sp>
      <p:sp>
        <p:nvSpPr>
          <p:cNvPr id="117" name="Freeform 116"/>
          <p:cNvSpPr/>
          <p:nvPr/>
        </p:nvSpPr>
        <p:spPr>
          <a:xfrm>
            <a:off x="2180037" y="5910936"/>
            <a:ext cx="25803" cy="44479"/>
          </a:xfrm>
          <a:custGeom>
            <a:avLst/>
            <a:gdLst/>
            <a:ahLst/>
            <a:cxnLst/>
            <a:rect l="0" t="0" r="0" b="0"/>
            <a:pathLst>
              <a:path w="76158" h="88851">
                <a:moveTo>
                  <a:pt x="0" y="53687"/>
                </a:moveTo>
                <a:lnTo>
                  <a:pt x="20486" y="0"/>
                </a:lnTo>
              </a:path>
            </a:pathLst>
          </a:custGeom>
          <a:noFill/>
          <a:ln w="12700">
            <a:solidFill>
              <a:srgbClr val="000000"/>
            </a:solidFill>
          </a:ln>
        </p:spPr>
        <p:txBody>
          <a:bodyPr/>
          <a:lstStyle/>
          <a:p>
            <a:endParaRPr lang="en-US"/>
          </a:p>
        </p:txBody>
      </p:sp>
      <p:sp>
        <p:nvSpPr>
          <p:cNvPr id="118" name="Freeform 117"/>
          <p:cNvSpPr/>
          <p:nvPr/>
        </p:nvSpPr>
        <p:spPr>
          <a:xfrm>
            <a:off x="2035283" y="5805039"/>
            <a:ext cx="64987" cy="100690"/>
          </a:xfrm>
          <a:custGeom>
            <a:avLst/>
            <a:gdLst/>
            <a:ahLst/>
            <a:cxnLst/>
            <a:rect l="0" t="0" r="0" b="0"/>
            <a:pathLst>
              <a:path w="139623" h="190395">
                <a:moveTo>
                  <a:pt x="0" y="128233"/>
                </a:moveTo>
                <a:lnTo>
                  <a:pt x="64760" y="0"/>
                </a:lnTo>
              </a:path>
            </a:pathLst>
          </a:custGeom>
          <a:noFill/>
          <a:ln w="25400">
            <a:solidFill>
              <a:srgbClr val="000000"/>
            </a:solidFill>
          </a:ln>
        </p:spPr>
        <p:txBody>
          <a:bodyPr/>
          <a:lstStyle/>
          <a:p>
            <a:endParaRPr lang="en-US"/>
          </a:p>
        </p:txBody>
      </p:sp>
      <p:sp>
        <p:nvSpPr>
          <p:cNvPr id="119" name="Rectangle 118"/>
          <p:cNvSpPr/>
          <p:nvPr/>
        </p:nvSpPr>
        <p:spPr>
          <a:xfrm>
            <a:off x="2063125" y="5706167"/>
            <a:ext cx="216406" cy="103875"/>
          </a:xfrm>
          <a:prstGeom prst="rect">
            <a:avLst/>
          </a:prstGeom>
          <a:noFill/>
        </p:spPr>
        <p:txBody>
          <a:bodyPr wrap="none" lIns="0" tIns="0" rIns="0" bIns="0" rtlCol="0">
            <a:spAutoFit/>
          </a:bodyPr>
          <a:lstStyle/>
          <a:p>
            <a:r>
              <a:rPr sz="675" dirty="0">
                <a:solidFill>
                  <a:srgbClr val="000000"/>
                </a:solidFill>
                <a:latin typeface="Helvetica"/>
              </a:rPr>
              <a:t>3,500</a:t>
            </a:r>
          </a:p>
        </p:txBody>
      </p:sp>
      <p:sp>
        <p:nvSpPr>
          <p:cNvPr id="120" name="Freeform 119"/>
          <p:cNvSpPr/>
          <p:nvPr/>
        </p:nvSpPr>
        <p:spPr>
          <a:xfrm>
            <a:off x="1897884" y="5771443"/>
            <a:ext cx="31744" cy="41479"/>
          </a:xfrm>
          <a:custGeom>
            <a:avLst/>
            <a:gdLst/>
            <a:ahLst/>
            <a:cxnLst/>
            <a:rect l="0" t="0" r="0" b="0"/>
            <a:pathLst>
              <a:path w="88851" h="88851">
                <a:moveTo>
                  <a:pt x="0" y="48354"/>
                </a:moveTo>
                <a:lnTo>
                  <a:pt x="31047" y="0"/>
                </a:lnTo>
              </a:path>
            </a:pathLst>
          </a:custGeom>
          <a:noFill/>
          <a:ln w="12700">
            <a:solidFill>
              <a:srgbClr val="000000"/>
            </a:solidFill>
          </a:ln>
        </p:spPr>
        <p:txBody>
          <a:bodyPr/>
          <a:lstStyle/>
          <a:p>
            <a:endParaRPr lang="en-US"/>
          </a:p>
        </p:txBody>
      </p:sp>
      <p:sp>
        <p:nvSpPr>
          <p:cNvPr id="121" name="Freeform 120"/>
          <p:cNvSpPr/>
          <p:nvPr/>
        </p:nvSpPr>
        <p:spPr>
          <a:xfrm>
            <a:off x="1769298" y="5681132"/>
            <a:ext cx="34450" cy="39536"/>
          </a:xfrm>
          <a:custGeom>
            <a:avLst/>
            <a:gdLst/>
            <a:ahLst/>
            <a:cxnLst/>
            <a:rect l="0" t="0" r="0" b="0"/>
            <a:pathLst>
              <a:path w="101544" h="101544">
                <a:moveTo>
                  <a:pt x="0" y="44901"/>
                </a:moveTo>
                <a:lnTo>
                  <a:pt x="35859" y="0"/>
                </a:lnTo>
              </a:path>
            </a:pathLst>
          </a:custGeom>
          <a:noFill/>
          <a:ln w="12700">
            <a:solidFill>
              <a:srgbClr val="000000"/>
            </a:solidFill>
          </a:ln>
        </p:spPr>
        <p:txBody>
          <a:bodyPr/>
          <a:lstStyle/>
          <a:p>
            <a:endParaRPr lang="en-US"/>
          </a:p>
        </p:txBody>
      </p:sp>
      <p:sp>
        <p:nvSpPr>
          <p:cNvPr id="122" name="Freeform 121"/>
          <p:cNvSpPr/>
          <p:nvPr/>
        </p:nvSpPr>
        <p:spPr>
          <a:xfrm>
            <a:off x="1650891" y="5578343"/>
            <a:ext cx="36943" cy="37326"/>
          </a:xfrm>
          <a:custGeom>
            <a:avLst/>
            <a:gdLst/>
            <a:ahLst/>
            <a:cxnLst/>
            <a:rect l="0" t="0" r="0" b="0"/>
            <a:pathLst>
              <a:path w="88851" h="88851">
                <a:moveTo>
                  <a:pt x="0" y="40972"/>
                </a:moveTo>
                <a:lnTo>
                  <a:pt x="40291" y="0"/>
                </a:lnTo>
              </a:path>
            </a:pathLst>
          </a:custGeom>
          <a:noFill/>
          <a:ln w="12700">
            <a:solidFill>
              <a:srgbClr val="000000"/>
            </a:solidFill>
          </a:ln>
        </p:spPr>
        <p:txBody>
          <a:bodyPr/>
          <a:lstStyle/>
          <a:p>
            <a:endParaRPr lang="en-US"/>
          </a:p>
        </p:txBody>
      </p:sp>
      <p:sp>
        <p:nvSpPr>
          <p:cNvPr id="123" name="Freeform 122"/>
          <p:cNvSpPr/>
          <p:nvPr/>
        </p:nvSpPr>
        <p:spPr>
          <a:xfrm>
            <a:off x="1543921" y="5464167"/>
            <a:ext cx="39195" cy="34871"/>
          </a:xfrm>
          <a:custGeom>
            <a:avLst/>
            <a:gdLst/>
            <a:ahLst/>
            <a:cxnLst/>
            <a:rect l="0" t="0" r="0" b="0"/>
            <a:pathLst>
              <a:path w="101544" h="76158">
                <a:moveTo>
                  <a:pt x="0" y="36606"/>
                </a:moveTo>
                <a:lnTo>
                  <a:pt x="44294" y="0"/>
                </a:lnTo>
              </a:path>
            </a:pathLst>
          </a:custGeom>
          <a:noFill/>
          <a:ln w="12700">
            <a:solidFill>
              <a:srgbClr val="000000"/>
            </a:solidFill>
          </a:ln>
        </p:spPr>
        <p:txBody>
          <a:bodyPr/>
          <a:lstStyle/>
          <a:p>
            <a:endParaRPr lang="en-US"/>
          </a:p>
        </p:txBody>
      </p:sp>
      <p:sp>
        <p:nvSpPr>
          <p:cNvPr id="124" name="Freeform 123"/>
          <p:cNvSpPr/>
          <p:nvPr/>
        </p:nvSpPr>
        <p:spPr>
          <a:xfrm>
            <a:off x="1449526" y="5312943"/>
            <a:ext cx="95816" cy="73352"/>
          </a:xfrm>
          <a:custGeom>
            <a:avLst/>
            <a:gdLst/>
            <a:ahLst/>
            <a:cxnLst/>
            <a:rect l="0" t="0" r="0" b="0"/>
            <a:pathLst>
              <a:path w="190395" h="152316">
                <a:moveTo>
                  <a:pt x="0" y="79631"/>
                </a:moveTo>
                <a:lnTo>
                  <a:pt x="119568" y="0"/>
                </a:lnTo>
              </a:path>
            </a:pathLst>
          </a:custGeom>
          <a:noFill/>
          <a:ln w="25400">
            <a:solidFill>
              <a:srgbClr val="000000"/>
            </a:solidFill>
          </a:ln>
        </p:spPr>
        <p:txBody>
          <a:bodyPr/>
          <a:lstStyle/>
          <a:p>
            <a:endParaRPr lang="en-US"/>
          </a:p>
        </p:txBody>
      </p:sp>
      <p:sp>
        <p:nvSpPr>
          <p:cNvPr id="125" name="Rectangle 124"/>
          <p:cNvSpPr/>
          <p:nvPr/>
        </p:nvSpPr>
        <p:spPr>
          <a:xfrm>
            <a:off x="1506219" y="5213520"/>
            <a:ext cx="216406" cy="103875"/>
          </a:xfrm>
          <a:prstGeom prst="rect">
            <a:avLst/>
          </a:prstGeom>
          <a:noFill/>
        </p:spPr>
        <p:txBody>
          <a:bodyPr wrap="none" lIns="0" tIns="0" rIns="0" bIns="0" rtlCol="0">
            <a:spAutoFit/>
          </a:bodyPr>
          <a:lstStyle/>
          <a:p>
            <a:r>
              <a:rPr sz="675" dirty="0">
                <a:solidFill>
                  <a:srgbClr val="000000"/>
                </a:solidFill>
                <a:latin typeface="Helvetica"/>
              </a:rPr>
              <a:t>4,000</a:t>
            </a:r>
          </a:p>
        </p:txBody>
      </p:sp>
      <p:sp>
        <p:nvSpPr>
          <p:cNvPr id="126" name="Freeform 125"/>
          <p:cNvSpPr/>
          <p:nvPr/>
        </p:nvSpPr>
        <p:spPr>
          <a:xfrm>
            <a:off x="1368708" y="5206619"/>
            <a:ext cx="42884" cy="29332"/>
          </a:xfrm>
          <a:custGeom>
            <a:avLst/>
            <a:gdLst/>
            <a:ahLst/>
            <a:cxnLst/>
            <a:rect l="0" t="0" r="0" b="0"/>
            <a:pathLst>
              <a:path w="114237" h="76158">
                <a:moveTo>
                  <a:pt x="0" y="26760"/>
                </a:moveTo>
                <a:lnTo>
                  <a:pt x="50852" y="0"/>
                </a:lnTo>
              </a:path>
            </a:pathLst>
          </a:custGeom>
          <a:noFill/>
          <a:ln w="12700">
            <a:solidFill>
              <a:srgbClr val="000000"/>
            </a:solidFill>
          </a:ln>
        </p:spPr>
        <p:txBody>
          <a:bodyPr/>
          <a:lstStyle/>
          <a:p>
            <a:endParaRPr lang="en-US"/>
          </a:p>
        </p:txBody>
      </p:sp>
      <p:sp>
        <p:nvSpPr>
          <p:cNvPr id="127" name="Freeform 126"/>
          <p:cNvSpPr/>
          <p:nvPr/>
        </p:nvSpPr>
        <p:spPr>
          <a:xfrm>
            <a:off x="1302325" y="5065982"/>
            <a:ext cx="44281" cy="26308"/>
          </a:xfrm>
          <a:custGeom>
            <a:avLst/>
            <a:gdLst/>
            <a:ahLst/>
            <a:cxnLst/>
            <a:rect l="0" t="0" r="0" b="0"/>
            <a:pathLst>
              <a:path w="114237" h="76158">
                <a:moveTo>
                  <a:pt x="0" y="21383"/>
                </a:moveTo>
                <a:lnTo>
                  <a:pt x="53336" y="0"/>
                </a:lnTo>
              </a:path>
            </a:pathLst>
          </a:custGeom>
          <a:noFill/>
          <a:ln w="12700">
            <a:solidFill>
              <a:srgbClr val="000000"/>
            </a:solidFill>
          </a:ln>
        </p:spPr>
        <p:txBody>
          <a:bodyPr/>
          <a:lstStyle/>
          <a:p>
            <a:endParaRPr lang="en-US"/>
          </a:p>
        </p:txBody>
      </p:sp>
      <p:sp>
        <p:nvSpPr>
          <p:cNvPr id="128" name="Freeform 127"/>
          <p:cNvSpPr/>
          <p:nvPr/>
        </p:nvSpPr>
        <p:spPr>
          <a:xfrm>
            <a:off x="1251083" y="4919403"/>
            <a:ext cx="45360" cy="23155"/>
          </a:xfrm>
          <a:custGeom>
            <a:avLst/>
            <a:gdLst/>
            <a:ahLst/>
            <a:cxnLst/>
            <a:rect l="0" t="0" r="0" b="0"/>
            <a:pathLst>
              <a:path w="114237" h="63465">
                <a:moveTo>
                  <a:pt x="0" y="15779"/>
                </a:moveTo>
                <a:lnTo>
                  <a:pt x="55254" y="0"/>
                </a:lnTo>
              </a:path>
            </a:pathLst>
          </a:custGeom>
          <a:noFill/>
          <a:ln w="12700">
            <a:solidFill>
              <a:srgbClr val="000000"/>
            </a:solidFill>
          </a:ln>
        </p:spPr>
        <p:txBody>
          <a:bodyPr/>
          <a:lstStyle/>
          <a:p>
            <a:endParaRPr lang="en-US"/>
          </a:p>
        </p:txBody>
      </p:sp>
      <p:sp>
        <p:nvSpPr>
          <p:cNvPr id="129" name="Freeform 128"/>
          <p:cNvSpPr/>
          <p:nvPr/>
        </p:nvSpPr>
        <p:spPr>
          <a:xfrm>
            <a:off x="1215527" y="4768439"/>
            <a:ext cx="46109" cy="19909"/>
          </a:xfrm>
          <a:custGeom>
            <a:avLst/>
            <a:gdLst/>
            <a:ahLst/>
            <a:cxnLst/>
            <a:rect l="0" t="0" r="0" b="0"/>
            <a:pathLst>
              <a:path w="114237" h="50772">
                <a:moveTo>
                  <a:pt x="0" y="10008"/>
                </a:moveTo>
                <a:lnTo>
                  <a:pt x="56585" y="0"/>
                </a:lnTo>
              </a:path>
            </a:pathLst>
          </a:custGeom>
          <a:noFill/>
          <a:ln w="12700">
            <a:solidFill>
              <a:srgbClr val="000000"/>
            </a:solidFill>
          </a:ln>
        </p:spPr>
        <p:txBody>
          <a:bodyPr/>
          <a:lstStyle/>
          <a:p>
            <a:endParaRPr lang="en-US"/>
          </a:p>
        </p:txBody>
      </p:sp>
      <p:sp>
        <p:nvSpPr>
          <p:cNvPr id="130" name="Freeform 129"/>
          <p:cNvSpPr/>
          <p:nvPr/>
        </p:nvSpPr>
        <p:spPr>
          <a:xfrm>
            <a:off x="1196034" y="4611209"/>
            <a:ext cx="109158" cy="34367"/>
          </a:xfrm>
          <a:custGeom>
            <a:avLst/>
            <a:gdLst/>
            <a:ahLst/>
            <a:cxnLst/>
            <a:rect l="0" t="0" r="0" b="0"/>
            <a:pathLst>
              <a:path w="228474" h="76158">
                <a:moveTo>
                  <a:pt x="0" y="10324"/>
                </a:moveTo>
                <a:lnTo>
                  <a:pt x="143286" y="0"/>
                </a:lnTo>
              </a:path>
            </a:pathLst>
          </a:custGeom>
          <a:noFill/>
          <a:ln w="25400">
            <a:solidFill>
              <a:srgbClr val="000000"/>
            </a:solidFill>
          </a:ln>
        </p:spPr>
        <p:txBody>
          <a:bodyPr/>
          <a:lstStyle/>
          <a:p>
            <a:endParaRPr lang="en-US"/>
          </a:p>
        </p:txBody>
      </p:sp>
      <p:sp>
        <p:nvSpPr>
          <p:cNvPr id="131" name="Rectangle 130"/>
          <p:cNvSpPr/>
          <p:nvPr/>
        </p:nvSpPr>
        <p:spPr>
          <a:xfrm>
            <a:off x="1270606" y="4563797"/>
            <a:ext cx="216406" cy="103875"/>
          </a:xfrm>
          <a:prstGeom prst="rect">
            <a:avLst/>
          </a:prstGeom>
          <a:noFill/>
        </p:spPr>
        <p:txBody>
          <a:bodyPr wrap="none" lIns="0" tIns="0" rIns="0" bIns="0" rtlCol="0">
            <a:spAutoFit/>
          </a:bodyPr>
          <a:lstStyle/>
          <a:p>
            <a:r>
              <a:rPr sz="675" dirty="0">
                <a:solidFill>
                  <a:srgbClr val="000000"/>
                </a:solidFill>
                <a:latin typeface="Helvetica"/>
              </a:rPr>
              <a:t>4,500</a:t>
            </a:r>
          </a:p>
        </p:txBody>
      </p:sp>
      <p:sp>
        <p:nvSpPr>
          <p:cNvPr id="132" name="Freeform 131"/>
          <p:cNvSpPr/>
          <p:nvPr/>
        </p:nvSpPr>
        <p:spPr>
          <a:xfrm>
            <a:off x="1192811" y="4458792"/>
            <a:ext cx="46587" cy="15288"/>
          </a:xfrm>
          <a:custGeom>
            <a:avLst/>
            <a:gdLst/>
            <a:ahLst/>
            <a:cxnLst/>
            <a:rect l="0" t="0" r="0" b="0"/>
            <a:pathLst>
              <a:path w="114237" h="50772">
                <a:moveTo>
                  <a:pt x="0" y="0"/>
                </a:moveTo>
                <a:lnTo>
                  <a:pt x="57435" y="1792"/>
                </a:lnTo>
              </a:path>
            </a:pathLst>
          </a:custGeom>
          <a:noFill/>
          <a:ln w="12700">
            <a:solidFill>
              <a:srgbClr val="000000"/>
            </a:solidFill>
          </a:ln>
        </p:spPr>
        <p:txBody>
          <a:bodyPr/>
          <a:lstStyle/>
          <a:p>
            <a:endParaRPr lang="en-US"/>
          </a:p>
        </p:txBody>
      </p:sp>
      <p:sp>
        <p:nvSpPr>
          <p:cNvPr id="133" name="Freeform 132"/>
          <p:cNvSpPr/>
          <p:nvPr/>
        </p:nvSpPr>
        <p:spPr>
          <a:xfrm>
            <a:off x="1205892" y="4301078"/>
            <a:ext cx="46312" cy="18608"/>
          </a:xfrm>
          <a:custGeom>
            <a:avLst/>
            <a:gdLst/>
            <a:ahLst/>
            <a:cxnLst/>
            <a:rect l="0" t="0" r="0" b="0"/>
            <a:pathLst>
              <a:path w="114237" h="63465">
                <a:moveTo>
                  <a:pt x="0" y="0"/>
                </a:moveTo>
                <a:lnTo>
                  <a:pt x="56946" y="7695"/>
                </a:lnTo>
              </a:path>
            </a:pathLst>
          </a:custGeom>
          <a:noFill/>
          <a:ln w="12700">
            <a:solidFill>
              <a:srgbClr val="000000"/>
            </a:solidFill>
          </a:ln>
        </p:spPr>
        <p:txBody>
          <a:bodyPr/>
          <a:lstStyle/>
          <a:p>
            <a:endParaRPr lang="en-US"/>
          </a:p>
        </p:txBody>
      </p:sp>
      <p:sp>
        <p:nvSpPr>
          <p:cNvPr id="134" name="Freeform 133"/>
          <p:cNvSpPr/>
          <p:nvPr/>
        </p:nvSpPr>
        <p:spPr>
          <a:xfrm>
            <a:off x="1235140" y="4145547"/>
            <a:ext cx="45696" cy="21882"/>
          </a:xfrm>
          <a:custGeom>
            <a:avLst/>
            <a:gdLst/>
            <a:ahLst/>
            <a:cxnLst/>
            <a:rect l="0" t="0" r="0" b="0"/>
            <a:pathLst>
              <a:path w="114237" h="63465">
                <a:moveTo>
                  <a:pt x="0" y="0"/>
                </a:moveTo>
                <a:lnTo>
                  <a:pt x="55851" y="13516"/>
                </a:lnTo>
              </a:path>
            </a:pathLst>
          </a:custGeom>
          <a:noFill/>
          <a:ln w="12700">
            <a:solidFill>
              <a:srgbClr val="000000"/>
            </a:solidFill>
          </a:ln>
        </p:spPr>
        <p:txBody>
          <a:bodyPr/>
          <a:lstStyle/>
          <a:p>
            <a:endParaRPr lang="en-US"/>
          </a:p>
        </p:txBody>
      </p:sp>
      <p:sp>
        <p:nvSpPr>
          <p:cNvPr id="135" name="Freeform 134"/>
          <p:cNvSpPr/>
          <p:nvPr/>
        </p:nvSpPr>
        <p:spPr>
          <a:xfrm>
            <a:off x="1280242" y="3993853"/>
            <a:ext cx="44746" cy="25076"/>
          </a:xfrm>
          <a:custGeom>
            <a:avLst/>
            <a:gdLst/>
            <a:ahLst/>
            <a:cxnLst/>
            <a:rect l="0" t="0" r="0" b="0"/>
            <a:pathLst>
              <a:path w="114237" h="76158">
                <a:moveTo>
                  <a:pt x="0" y="0"/>
                </a:moveTo>
                <a:lnTo>
                  <a:pt x="54163" y="19193"/>
                </a:lnTo>
              </a:path>
            </a:pathLst>
          </a:custGeom>
          <a:noFill/>
          <a:ln w="12700">
            <a:solidFill>
              <a:srgbClr val="000000"/>
            </a:solidFill>
          </a:ln>
        </p:spPr>
        <p:txBody>
          <a:bodyPr/>
          <a:lstStyle/>
          <a:p>
            <a:endParaRPr lang="en-US"/>
          </a:p>
        </p:txBody>
      </p:sp>
      <p:sp>
        <p:nvSpPr>
          <p:cNvPr id="136" name="Freeform 135"/>
          <p:cNvSpPr/>
          <p:nvPr/>
        </p:nvSpPr>
        <p:spPr>
          <a:xfrm>
            <a:off x="1340719" y="3847608"/>
            <a:ext cx="101543" cy="63247"/>
          </a:xfrm>
          <a:custGeom>
            <a:avLst/>
            <a:gdLst/>
            <a:ahLst/>
            <a:cxnLst/>
            <a:rect l="0" t="0" r="0" b="0"/>
            <a:pathLst>
              <a:path w="215781" h="152316">
                <a:moveTo>
                  <a:pt x="0" y="0"/>
                </a:moveTo>
                <a:lnTo>
                  <a:pt x="129749" y="61667"/>
                </a:lnTo>
              </a:path>
            </a:pathLst>
          </a:custGeom>
          <a:noFill/>
          <a:ln w="25400">
            <a:solidFill>
              <a:srgbClr val="000000"/>
            </a:solidFill>
          </a:ln>
        </p:spPr>
        <p:txBody>
          <a:bodyPr/>
          <a:lstStyle/>
          <a:p>
            <a:endParaRPr lang="en-US"/>
          </a:p>
        </p:txBody>
      </p:sp>
      <p:sp>
        <p:nvSpPr>
          <p:cNvPr id="137" name="Rectangle 136"/>
          <p:cNvSpPr/>
          <p:nvPr/>
        </p:nvSpPr>
        <p:spPr>
          <a:xfrm>
            <a:off x="1406262" y="3885515"/>
            <a:ext cx="216406" cy="103875"/>
          </a:xfrm>
          <a:prstGeom prst="rect">
            <a:avLst/>
          </a:prstGeom>
          <a:noFill/>
        </p:spPr>
        <p:txBody>
          <a:bodyPr wrap="none" lIns="0" tIns="0" rIns="0" bIns="0" rtlCol="0">
            <a:spAutoFit/>
          </a:bodyPr>
          <a:lstStyle/>
          <a:p>
            <a:r>
              <a:rPr sz="675" dirty="0">
                <a:solidFill>
                  <a:srgbClr val="000000"/>
                </a:solidFill>
                <a:latin typeface="Helvetica"/>
              </a:rPr>
              <a:t>5,000</a:t>
            </a:r>
          </a:p>
        </p:txBody>
      </p:sp>
      <p:sp>
        <p:nvSpPr>
          <p:cNvPr id="138" name="Freeform 137"/>
          <p:cNvSpPr/>
          <p:nvPr/>
        </p:nvSpPr>
        <p:spPr>
          <a:xfrm>
            <a:off x="1415930" y="3708365"/>
            <a:ext cx="41890" cy="31086"/>
          </a:xfrm>
          <a:custGeom>
            <a:avLst/>
            <a:gdLst/>
            <a:ahLst/>
            <a:cxnLst/>
            <a:rect l="0" t="0" r="0" b="0"/>
            <a:pathLst>
              <a:path w="101544" h="88851">
                <a:moveTo>
                  <a:pt x="0" y="0"/>
                </a:moveTo>
                <a:lnTo>
                  <a:pt x="49085" y="29878"/>
                </a:lnTo>
              </a:path>
            </a:pathLst>
          </a:custGeom>
          <a:noFill/>
          <a:ln w="12700">
            <a:solidFill>
              <a:srgbClr val="000000"/>
            </a:solidFill>
          </a:ln>
        </p:spPr>
        <p:txBody>
          <a:bodyPr/>
          <a:lstStyle/>
          <a:p>
            <a:endParaRPr lang="en-US"/>
          </a:p>
        </p:txBody>
      </p:sp>
      <p:sp>
        <p:nvSpPr>
          <p:cNvPr id="139" name="Freeform 138"/>
          <p:cNvSpPr/>
          <p:nvPr/>
        </p:nvSpPr>
        <p:spPr>
          <a:xfrm>
            <a:off x="1505074" y="3577604"/>
            <a:ext cx="40013" cy="33839"/>
          </a:xfrm>
          <a:custGeom>
            <a:avLst/>
            <a:gdLst/>
            <a:ahLst/>
            <a:cxnLst/>
            <a:rect l="0" t="0" r="0" b="0"/>
            <a:pathLst>
              <a:path w="101544" h="101544">
                <a:moveTo>
                  <a:pt x="0" y="0"/>
                </a:moveTo>
                <a:lnTo>
                  <a:pt x="45748" y="34772"/>
                </a:lnTo>
              </a:path>
            </a:pathLst>
          </a:custGeom>
          <a:noFill/>
          <a:ln w="12700">
            <a:solidFill>
              <a:srgbClr val="000000"/>
            </a:solidFill>
          </a:ln>
        </p:spPr>
        <p:txBody>
          <a:bodyPr/>
          <a:lstStyle/>
          <a:p>
            <a:endParaRPr lang="en-US"/>
          </a:p>
        </p:txBody>
      </p:sp>
      <p:sp>
        <p:nvSpPr>
          <p:cNvPr id="140" name="Freeform 139"/>
          <p:cNvSpPr/>
          <p:nvPr/>
        </p:nvSpPr>
        <p:spPr>
          <a:xfrm>
            <a:off x="1607205" y="3456714"/>
            <a:ext cx="37863" cy="36384"/>
          </a:xfrm>
          <a:custGeom>
            <a:avLst/>
            <a:gdLst/>
            <a:ahLst/>
            <a:cxnLst/>
            <a:rect l="0" t="0" r="0" b="0"/>
            <a:pathLst>
              <a:path w="88851" h="101544">
                <a:moveTo>
                  <a:pt x="0" y="0"/>
                </a:moveTo>
                <a:lnTo>
                  <a:pt x="41926" y="39297"/>
                </a:lnTo>
              </a:path>
            </a:pathLst>
          </a:custGeom>
          <a:noFill/>
          <a:ln w="12700">
            <a:solidFill>
              <a:srgbClr val="000000"/>
            </a:solidFill>
          </a:ln>
        </p:spPr>
        <p:txBody>
          <a:bodyPr/>
          <a:lstStyle/>
          <a:p>
            <a:endParaRPr lang="en-US"/>
          </a:p>
        </p:txBody>
      </p:sp>
      <p:sp>
        <p:nvSpPr>
          <p:cNvPr id="141" name="Freeform 140"/>
          <p:cNvSpPr/>
          <p:nvPr/>
        </p:nvSpPr>
        <p:spPr>
          <a:xfrm>
            <a:off x="1721238" y="3346979"/>
            <a:ext cx="35462" cy="38694"/>
          </a:xfrm>
          <a:custGeom>
            <a:avLst/>
            <a:gdLst/>
            <a:ahLst/>
            <a:cxnLst/>
            <a:rect l="0" t="0" r="0" b="0"/>
            <a:pathLst>
              <a:path w="88851" h="101544">
                <a:moveTo>
                  <a:pt x="0" y="0"/>
                </a:moveTo>
                <a:lnTo>
                  <a:pt x="37658" y="43404"/>
                </a:lnTo>
              </a:path>
            </a:pathLst>
          </a:custGeom>
          <a:noFill/>
          <a:ln w="12700">
            <a:solidFill>
              <a:srgbClr val="000000"/>
            </a:solidFill>
          </a:ln>
        </p:spPr>
        <p:txBody>
          <a:bodyPr/>
          <a:lstStyle/>
          <a:p>
            <a:endParaRPr lang="en-US"/>
          </a:p>
        </p:txBody>
      </p:sp>
      <p:sp>
        <p:nvSpPr>
          <p:cNvPr id="142" name="Freeform 141"/>
          <p:cNvSpPr/>
          <p:nvPr/>
        </p:nvSpPr>
        <p:spPr>
          <a:xfrm>
            <a:off x="1845961" y="3249566"/>
            <a:ext cx="74951" cy="94723"/>
          </a:xfrm>
          <a:custGeom>
            <a:avLst/>
            <a:gdLst/>
            <a:ahLst/>
            <a:cxnLst/>
            <a:rect l="0" t="0" r="0" b="0"/>
            <a:pathLst>
              <a:path w="165009" h="203088">
                <a:moveTo>
                  <a:pt x="0" y="0"/>
                </a:moveTo>
                <a:lnTo>
                  <a:pt x="82475" y="117625"/>
                </a:lnTo>
              </a:path>
            </a:pathLst>
          </a:custGeom>
          <a:noFill/>
          <a:ln w="25400">
            <a:solidFill>
              <a:srgbClr val="000000"/>
            </a:solidFill>
          </a:ln>
        </p:spPr>
        <p:txBody>
          <a:bodyPr/>
          <a:lstStyle/>
          <a:p>
            <a:endParaRPr lang="en-US"/>
          </a:p>
        </p:txBody>
      </p:sp>
      <p:sp>
        <p:nvSpPr>
          <p:cNvPr id="143" name="Rectangle 142"/>
          <p:cNvSpPr/>
          <p:nvPr/>
        </p:nvSpPr>
        <p:spPr>
          <a:xfrm>
            <a:off x="1884629" y="3314330"/>
            <a:ext cx="216406" cy="103875"/>
          </a:xfrm>
          <a:prstGeom prst="rect">
            <a:avLst/>
          </a:prstGeom>
          <a:noFill/>
        </p:spPr>
        <p:txBody>
          <a:bodyPr wrap="none" lIns="0" tIns="0" rIns="0" bIns="0" rtlCol="0">
            <a:spAutoFit/>
          </a:bodyPr>
          <a:lstStyle/>
          <a:p>
            <a:r>
              <a:rPr sz="675" dirty="0">
                <a:solidFill>
                  <a:srgbClr val="000000"/>
                </a:solidFill>
                <a:latin typeface="Helvetica"/>
              </a:rPr>
              <a:t>5,500</a:t>
            </a:r>
          </a:p>
        </p:txBody>
      </p:sp>
      <p:sp>
        <p:nvSpPr>
          <p:cNvPr id="144" name="Freeform 143"/>
          <p:cNvSpPr/>
          <p:nvPr/>
        </p:nvSpPr>
        <p:spPr>
          <a:xfrm>
            <a:off x="1980049" y="3165509"/>
            <a:ext cx="30013" cy="42515"/>
          </a:xfrm>
          <a:custGeom>
            <a:avLst/>
            <a:gdLst/>
            <a:ahLst/>
            <a:cxnLst/>
            <a:rect l="0" t="0" r="0" b="0"/>
            <a:pathLst>
              <a:path w="88851" h="101544">
                <a:moveTo>
                  <a:pt x="0" y="0"/>
                </a:moveTo>
                <a:lnTo>
                  <a:pt x="27971" y="50196"/>
                </a:lnTo>
              </a:path>
            </a:pathLst>
          </a:custGeom>
          <a:noFill/>
          <a:ln w="12700">
            <a:solidFill>
              <a:srgbClr val="000000"/>
            </a:solidFill>
          </a:ln>
        </p:spPr>
        <p:txBody>
          <a:bodyPr/>
          <a:lstStyle/>
          <a:p>
            <a:endParaRPr lang="en-US"/>
          </a:p>
        </p:txBody>
      </p:sp>
      <p:sp>
        <p:nvSpPr>
          <p:cNvPr id="145" name="Freeform 144"/>
          <p:cNvSpPr/>
          <p:nvPr/>
        </p:nvSpPr>
        <p:spPr>
          <a:xfrm>
            <a:off x="2122077" y="3095701"/>
            <a:ext cx="27024" cy="43984"/>
          </a:xfrm>
          <a:custGeom>
            <a:avLst/>
            <a:gdLst/>
            <a:ahLst/>
            <a:cxnLst/>
            <a:rect l="0" t="0" r="0" b="0"/>
            <a:pathLst>
              <a:path w="76158" h="114237">
                <a:moveTo>
                  <a:pt x="0" y="0"/>
                </a:moveTo>
                <a:lnTo>
                  <a:pt x="22656" y="52808"/>
                </a:lnTo>
              </a:path>
            </a:pathLst>
          </a:custGeom>
          <a:noFill/>
          <a:ln w="12700">
            <a:solidFill>
              <a:srgbClr val="000000"/>
            </a:solidFill>
          </a:ln>
        </p:spPr>
        <p:txBody>
          <a:bodyPr/>
          <a:lstStyle/>
          <a:p>
            <a:endParaRPr lang="en-US"/>
          </a:p>
        </p:txBody>
      </p:sp>
      <p:sp>
        <p:nvSpPr>
          <p:cNvPr id="146" name="Freeform 145"/>
          <p:cNvSpPr/>
          <p:nvPr/>
        </p:nvSpPr>
        <p:spPr>
          <a:xfrm>
            <a:off x="2270537" y="3040885"/>
            <a:ext cx="23898" cy="45138"/>
          </a:xfrm>
          <a:custGeom>
            <a:avLst/>
            <a:gdLst/>
            <a:ahLst/>
            <a:cxnLst/>
            <a:rect l="0" t="0" r="0" b="0"/>
            <a:pathLst>
              <a:path w="63465" h="114237">
                <a:moveTo>
                  <a:pt x="0" y="0"/>
                </a:moveTo>
                <a:lnTo>
                  <a:pt x="17099" y="54860"/>
                </a:lnTo>
              </a:path>
            </a:pathLst>
          </a:custGeom>
          <a:noFill/>
          <a:ln w="12700">
            <a:solidFill>
              <a:srgbClr val="000000"/>
            </a:solidFill>
          </a:ln>
        </p:spPr>
        <p:txBody>
          <a:bodyPr/>
          <a:lstStyle/>
          <a:p>
            <a:endParaRPr lang="en-US"/>
          </a:p>
        </p:txBody>
      </p:sp>
      <p:sp>
        <p:nvSpPr>
          <p:cNvPr id="147" name="Freeform 146"/>
          <p:cNvSpPr/>
          <p:nvPr/>
        </p:nvSpPr>
        <p:spPr>
          <a:xfrm>
            <a:off x="2423851" y="3001642"/>
            <a:ext cx="20670" cy="45965"/>
          </a:xfrm>
          <a:custGeom>
            <a:avLst/>
            <a:gdLst/>
            <a:ahLst/>
            <a:cxnLst/>
            <a:rect l="0" t="0" r="0" b="0"/>
            <a:pathLst>
              <a:path w="63465" h="114237">
                <a:moveTo>
                  <a:pt x="0" y="0"/>
                </a:moveTo>
                <a:lnTo>
                  <a:pt x="11361" y="56329"/>
                </a:lnTo>
              </a:path>
            </a:pathLst>
          </a:custGeom>
          <a:noFill/>
          <a:ln w="12700">
            <a:solidFill>
              <a:srgbClr val="000000"/>
            </a:solidFill>
          </a:ln>
        </p:spPr>
        <p:txBody>
          <a:bodyPr/>
          <a:lstStyle/>
          <a:p>
            <a:endParaRPr lang="en-US"/>
          </a:p>
        </p:txBody>
      </p:sp>
      <p:sp>
        <p:nvSpPr>
          <p:cNvPr id="148" name="Freeform 147"/>
          <p:cNvSpPr/>
          <p:nvPr/>
        </p:nvSpPr>
        <p:spPr>
          <a:xfrm>
            <a:off x="2580390" y="2978390"/>
            <a:ext cx="36297" cy="108996"/>
          </a:xfrm>
          <a:custGeom>
            <a:avLst/>
            <a:gdLst/>
            <a:ahLst/>
            <a:cxnLst/>
            <a:rect l="0" t="0" r="0" b="0"/>
            <a:pathLst>
              <a:path w="88851" h="228474">
                <a:moveTo>
                  <a:pt x="0" y="0"/>
                </a:moveTo>
                <a:lnTo>
                  <a:pt x="13756" y="142998"/>
                </a:lnTo>
              </a:path>
            </a:pathLst>
          </a:custGeom>
          <a:noFill/>
          <a:ln w="25400">
            <a:solidFill>
              <a:srgbClr val="000000"/>
            </a:solidFill>
          </a:ln>
        </p:spPr>
        <p:txBody>
          <a:bodyPr/>
          <a:lstStyle/>
          <a:p>
            <a:endParaRPr lang="en-US"/>
          </a:p>
        </p:txBody>
      </p:sp>
      <p:sp>
        <p:nvSpPr>
          <p:cNvPr id="150" name="Rectangle 149"/>
          <p:cNvSpPr/>
          <p:nvPr/>
        </p:nvSpPr>
        <p:spPr>
          <a:xfrm>
            <a:off x="2098823" y="4142548"/>
            <a:ext cx="1257170" cy="207749"/>
          </a:xfrm>
          <a:prstGeom prst="rect">
            <a:avLst/>
          </a:prstGeom>
          <a:noFill/>
        </p:spPr>
        <p:txBody>
          <a:bodyPr wrap="square" lIns="0" tIns="0" rIns="0" bIns="0" rtlCol="0">
            <a:spAutoFit/>
          </a:bodyPr>
          <a:lstStyle/>
          <a:p>
            <a:pPr algn="ctr"/>
            <a:r>
              <a:rPr sz="1350" dirty="0">
                <a:solidFill>
                  <a:srgbClr val="000000"/>
                </a:solidFill>
                <a:latin typeface="Helvetica"/>
              </a:rPr>
              <a:t>pRSII41K-TDH3</a:t>
            </a:r>
          </a:p>
        </p:txBody>
      </p:sp>
      <p:sp>
        <p:nvSpPr>
          <p:cNvPr id="151" name="Rectangle 150"/>
          <p:cNvSpPr/>
          <p:nvPr/>
        </p:nvSpPr>
        <p:spPr>
          <a:xfrm>
            <a:off x="2418393" y="4670894"/>
            <a:ext cx="625171" cy="207749"/>
          </a:xfrm>
          <a:prstGeom prst="rect">
            <a:avLst/>
          </a:prstGeom>
          <a:noFill/>
        </p:spPr>
        <p:txBody>
          <a:bodyPr wrap="none" lIns="0" tIns="0" rIns="0" bIns="0" rtlCol="0">
            <a:spAutoFit/>
          </a:bodyPr>
          <a:lstStyle/>
          <a:p>
            <a:pPr algn="ctr"/>
            <a:r>
              <a:rPr sz="1350" dirty="0">
                <a:solidFill>
                  <a:srgbClr val="000000"/>
                </a:solidFill>
                <a:latin typeface="Helvetica"/>
              </a:rPr>
              <a:t>6093 bp</a:t>
            </a:r>
          </a:p>
        </p:txBody>
      </p:sp>
      <p:sp>
        <p:nvSpPr>
          <p:cNvPr id="152" name="Rectangle 151"/>
          <p:cNvSpPr/>
          <p:nvPr/>
        </p:nvSpPr>
        <p:spPr>
          <a:xfrm>
            <a:off x="1963167" y="6291632"/>
            <a:ext cx="405560" cy="155877"/>
          </a:xfrm>
          <a:prstGeom prst="rect">
            <a:avLst/>
          </a:prstGeom>
          <a:noFill/>
        </p:spPr>
        <p:txBody>
          <a:bodyPr wrap="none" lIns="0" tIns="0" rIns="0" bIns="0" rtlCol="0">
            <a:spAutoFit/>
          </a:bodyPr>
          <a:lstStyle/>
          <a:p>
            <a:r>
              <a:rPr sz="1013" dirty="0">
                <a:solidFill>
                  <a:srgbClr val="000000"/>
                </a:solidFill>
                <a:latin typeface="Helvetica"/>
              </a:rPr>
              <a:t>kanMX</a:t>
            </a:r>
          </a:p>
        </p:txBody>
      </p:sp>
      <p:sp>
        <p:nvSpPr>
          <p:cNvPr id="23" name="TextBox 22">
            <a:extLst>
              <a:ext uri="{FF2B5EF4-FFF2-40B4-BE49-F238E27FC236}">
                <a16:creationId xmlns:a16="http://schemas.microsoft.com/office/drawing/2014/main" id="{AA1215EA-1466-4465-2EB5-2D6B2C3BFADA}"/>
              </a:ext>
            </a:extLst>
          </p:cNvPr>
          <p:cNvSpPr txBox="1"/>
          <p:nvPr/>
        </p:nvSpPr>
        <p:spPr>
          <a:xfrm>
            <a:off x="2136213" y="414338"/>
            <a:ext cx="2585581" cy="369332"/>
          </a:xfrm>
          <a:prstGeom prst="rect">
            <a:avLst/>
          </a:prstGeom>
          <a:noFill/>
        </p:spPr>
        <p:txBody>
          <a:bodyPr wrap="none" rtlCol="0">
            <a:spAutoFit/>
          </a:bodyPr>
          <a:lstStyle/>
          <a:p>
            <a:pPr algn="ctr"/>
            <a:r>
              <a:rPr lang="en-US" dirty="0"/>
              <a:t>SUPPLEMENTAL FIGURE 1</a:t>
            </a:r>
          </a:p>
        </p:txBody>
      </p:sp>
    </p:spTree>
    <p:extLst>
      <p:ext uri="{BB962C8B-B14F-4D97-AF65-F5344CB8AC3E}">
        <p14:creationId xmlns:p14="http://schemas.microsoft.com/office/powerpoint/2010/main" val="128657120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41075</TotalTime>
  <Words>2427</Words>
  <Application>Microsoft Macintosh PowerPoint</Application>
  <PresentationFormat>Letter Paper (8.5x11 in)</PresentationFormat>
  <Paragraphs>885</Paragraphs>
  <Slides>25</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Calibri</vt:lpstr>
      <vt:lpstr>Calibri Light</vt:lpstr>
      <vt:lpstr>Cambria Math</vt:lpstr>
      <vt:lpstr>Helvetica</vt:lpstr>
      <vt:lpstr>Times New Roman</vt:lpstr>
      <vt:lpstr>Office Theme</vt:lpstr>
      <vt:lpstr>Auxotrophy-Independent Plasmid Shuttle Vectors for Applications in Diverse Yeasts   Jeremy R. Smith, Christine D. Sislak, Pedro Fernandez Mendoza, Laurin Carmichael, Alisha G. Lewis, Anqi Chen, Glycine Z. Jiang, Patrick A. Gibney  SUPPLEMENTAL INFORMATION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DDRM Vector Figure Set</dc:title>
  <dc:creator>Jeremy Robert Smith</dc:creator>
  <cp:lastModifiedBy>Jeremy Robert Smith</cp:lastModifiedBy>
  <cp:revision>143</cp:revision>
  <cp:lastPrinted>2023-02-17T21:35:26Z</cp:lastPrinted>
  <dcterms:created xsi:type="dcterms:W3CDTF">2022-06-29T15:55:52Z</dcterms:created>
  <dcterms:modified xsi:type="dcterms:W3CDTF">2024-02-14T00:03:26Z</dcterms:modified>
</cp:coreProperties>
</file>